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9509C-2515-448A-A299-4DCEB79315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D29FC7A-5BBD-4C09-8BF4-89AA3EA9855C}">
      <dgm:prSet/>
      <dgm:spPr/>
      <dgm:t>
        <a:bodyPr/>
        <a:lstStyle/>
        <a:p>
          <a:pPr rtl="0"/>
          <a:r>
            <a:rPr lang="cs-CZ" b="1" dirty="0"/>
            <a:t>FENOTYP</a:t>
          </a:r>
          <a:endParaRPr lang="cs-CZ" dirty="0"/>
        </a:p>
      </dgm:t>
    </dgm:pt>
    <dgm:pt modelId="{E7F0135D-734C-4D6C-BD73-1AD2EA34DF0D}" type="parTrans" cxnId="{9D009054-FE0E-4DD6-8628-F1A230C19C25}">
      <dgm:prSet/>
      <dgm:spPr/>
      <dgm:t>
        <a:bodyPr/>
        <a:lstStyle/>
        <a:p>
          <a:endParaRPr lang="cs-CZ"/>
        </a:p>
      </dgm:t>
    </dgm:pt>
    <dgm:pt modelId="{6996CC49-EDDB-4AB5-A2F0-C4E89DE79605}" type="sibTrans" cxnId="{9D009054-FE0E-4DD6-8628-F1A230C19C25}">
      <dgm:prSet/>
      <dgm:spPr/>
      <dgm:t>
        <a:bodyPr/>
        <a:lstStyle/>
        <a:p>
          <a:endParaRPr lang="cs-CZ"/>
        </a:p>
      </dgm:t>
    </dgm:pt>
    <dgm:pt modelId="{F3C3FCF2-F296-4660-A063-BBDF59CFFC5C}" type="pres">
      <dgm:prSet presAssocID="{A8A9509C-2515-448A-A299-4DCEB79315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D3EF001-63D4-4DDB-BDD1-E9B55C2C3BE2}" type="pres">
      <dgm:prSet presAssocID="{7D29FC7A-5BBD-4C09-8BF4-89AA3EA9855C}" presName="parentText" presStyleLbl="node1" presStyleIdx="0" presStyleCnt="1" custLinFactNeighborX="11298" custLinFactNeighborY="-132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1AF04D3-2A8F-4548-83E6-40F00C8482E6}" type="presOf" srcId="{A8A9509C-2515-448A-A299-4DCEB7931539}" destId="{F3C3FCF2-F296-4660-A063-BBDF59CFFC5C}" srcOrd="0" destOrd="0" presId="urn:microsoft.com/office/officeart/2005/8/layout/vList2"/>
    <dgm:cxn modelId="{84B948F9-BE3E-45F1-8A08-DB82CE2724F9}" type="presOf" srcId="{7D29FC7A-5BBD-4C09-8BF4-89AA3EA9855C}" destId="{7D3EF001-63D4-4DDB-BDD1-E9B55C2C3BE2}" srcOrd="0" destOrd="0" presId="urn:microsoft.com/office/officeart/2005/8/layout/vList2"/>
    <dgm:cxn modelId="{9D009054-FE0E-4DD6-8628-F1A230C19C25}" srcId="{A8A9509C-2515-448A-A299-4DCEB7931539}" destId="{7D29FC7A-5BBD-4C09-8BF4-89AA3EA9855C}" srcOrd="0" destOrd="0" parTransId="{E7F0135D-734C-4D6C-BD73-1AD2EA34DF0D}" sibTransId="{6996CC49-EDDB-4AB5-A2F0-C4E89DE79605}"/>
    <dgm:cxn modelId="{425C49F3-6158-4D17-BD29-A7D59419AE60}" type="presParOf" srcId="{F3C3FCF2-F296-4660-A063-BBDF59CFFC5C}" destId="{7D3EF001-63D4-4DDB-BDD1-E9B55C2C3B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EF001-63D4-4DDB-BDD1-E9B55C2C3BE2}">
      <dsp:nvSpPr>
        <dsp:cNvPr id="0" name=""/>
        <dsp:cNvSpPr/>
      </dsp:nvSpPr>
      <dsp:spPr>
        <a:xfrm>
          <a:off x="0" y="4504"/>
          <a:ext cx="1274708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/>
            <a:t>FENOTYP</a:t>
          </a:r>
          <a:endParaRPr lang="cs-CZ" sz="1500" kern="1200" dirty="0"/>
        </a:p>
      </dsp:txBody>
      <dsp:txXfrm>
        <a:off x="17134" y="21638"/>
        <a:ext cx="1240440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26003B-FA1A-43DF-9945-F7C6CB310BE1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 smtClean="0"/>
              <a:t>Outline 2 lectures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mtClean="0"/>
              <a:t>Why is gen var important?</a:t>
            </a:r>
          </a:p>
        </p:txBody>
      </p:sp>
    </p:spTree>
    <p:extLst>
      <p:ext uri="{BB962C8B-B14F-4D97-AF65-F5344CB8AC3E}">
        <p14:creationId xmlns:p14="http://schemas.microsoft.com/office/powerpoint/2010/main" val="391760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3CB060-E8EB-46FE-8C5D-2DAC756AD31E}" type="slidenum">
              <a:rPr lang="cs-CZ" altLang="cs-CZ" smtClean="0"/>
              <a:pPr>
                <a:spcBef>
                  <a:spcPct val="0"/>
                </a:spcBef>
              </a:pPr>
              <a:t>41</a:t>
            </a:fld>
            <a:endParaRPr lang="cs-CZ" alt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 smtClean="0"/>
              <a:t>Galactosemia –accumulation of galactose in the blood results in mental retardation – diets low in lactose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mtClean="0"/>
              <a:t>PKU – accumulation of phenylalanine in the blood results in neurological damage – diets low in phenylalanine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mtClean="0"/>
              <a:t>Both are single gene traits and are easy to identify and treat by changes in diet</a:t>
            </a:r>
          </a:p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5450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FFC402-4B7A-455C-B263-8F70D2E7CEE7}" type="slidenum">
              <a:rPr lang="cs-CZ" altLang="cs-CZ" smtClean="0"/>
              <a:pPr>
                <a:spcBef>
                  <a:spcPct val="0"/>
                </a:spcBef>
              </a:pPr>
              <a:t>60</a:t>
            </a:fld>
            <a:endParaRPr lang="cs-CZ" alt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25194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49B83A-C511-4972-9C7D-338779C00422}" type="slidenum">
              <a:rPr lang="cs-CZ" altLang="cs-CZ" smtClean="0"/>
              <a:pPr>
                <a:spcBef>
                  <a:spcPct val="0"/>
                </a:spcBef>
              </a:pPr>
              <a:t>61</a:t>
            </a:fld>
            <a:endParaRPr lang="cs-CZ" alt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57540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BC3FFB-E996-4B7B-B034-200046B59540}" type="slidenum">
              <a:rPr lang="cs-CZ" altLang="cs-CZ" smtClean="0"/>
              <a:pPr>
                <a:spcBef>
                  <a:spcPct val="0"/>
                </a:spcBef>
              </a:pPr>
              <a:t>62</a:t>
            </a:fld>
            <a:endParaRPr lang="cs-CZ" alt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30610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F8D055-EB5B-4EF2-88F0-18532D5DA7B1}" type="slidenum">
              <a:rPr lang="cs-CZ" altLang="cs-CZ" smtClean="0"/>
              <a:pPr>
                <a:spcBef>
                  <a:spcPct val="0"/>
                </a:spcBef>
              </a:pPr>
              <a:t>65</a:t>
            </a:fld>
            <a:endParaRPr lang="cs-CZ" alt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16377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jedno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9563" y="908720"/>
            <a:ext cx="9409045" cy="854968"/>
          </a:xfrm>
        </p:spPr>
        <p:txBody>
          <a:bodyPr/>
          <a:lstStyle>
            <a:lvl1pPr>
              <a:defRPr sz="2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5573" y="1844825"/>
            <a:ext cx="9326827" cy="4464495"/>
          </a:xfr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2"/>
              </a:buBlip>
              <a:defRPr sz="2200">
                <a:latin typeface="Arial" pitchFamily="34" charset="0"/>
                <a:cs typeface="Arial" pitchFamily="34" charset="0"/>
              </a:defRPr>
            </a:lvl1pPr>
            <a:lvl2pPr marL="541338" indent="-271463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defRPr sz="20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803275" indent="-261938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85838" indent="-182563">
              <a:tabLst/>
              <a:defRPr sz="1400">
                <a:latin typeface="Arial" pitchFamily="34" charset="0"/>
                <a:cs typeface="Arial" pitchFamily="34" charset="0"/>
              </a:defRPr>
            </a:lvl4pPr>
            <a:lvl5pPr marL="1168400" indent="-182563"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A1AF6A-F61C-47CC-8BAC-1D2A41B4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EDC91-790C-4A2E-A64B-7ADD5EE02F46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995464-4A69-4AF3-AE84-AD5EA48B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1934DA-FECB-4E3D-8E29-CDD32022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284DD-4CF0-4C00-A4C9-E46C62D02E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312305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jednořádkový + 2 nadpisy 2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5574" y="908720"/>
            <a:ext cx="4512501" cy="854968"/>
          </a:xfrm>
        </p:spPr>
        <p:txBody>
          <a:bodyPr/>
          <a:lstStyle>
            <a:lvl1pPr>
              <a:defRPr sz="2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Klepnutím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5574" y="1844825"/>
            <a:ext cx="4512501" cy="4464495"/>
          </a:xfr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2"/>
              </a:buBlip>
              <a:defRPr sz="2200">
                <a:latin typeface="Arial" pitchFamily="34" charset="0"/>
                <a:cs typeface="Arial" pitchFamily="34" charset="0"/>
              </a:defRPr>
            </a:lvl1pPr>
            <a:lvl2pPr marL="542925" indent="-276225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defRPr sz="20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5963" indent="-266700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96938" indent="-180975">
              <a:tabLst/>
              <a:defRPr sz="1400">
                <a:latin typeface="Arial" pitchFamily="34" charset="0"/>
                <a:cs typeface="Arial" pitchFamily="34" charset="0"/>
              </a:defRPr>
            </a:lvl4pPr>
            <a:lvl5pPr marL="1077913" indent="-180975"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056107" y="1844825"/>
            <a:ext cx="4512501" cy="4464495"/>
          </a:xfr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2"/>
              </a:buBlip>
              <a:defRPr sz="2200">
                <a:latin typeface="Arial" pitchFamily="34" charset="0"/>
                <a:cs typeface="Arial" pitchFamily="34" charset="0"/>
              </a:defRPr>
            </a:lvl1pPr>
            <a:lvl2pPr marL="542925" indent="-276225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defRPr sz="20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5963" indent="-266700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96938" indent="-180975">
              <a:tabLst/>
              <a:defRPr sz="1400">
                <a:latin typeface="Arial" pitchFamily="34" charset="0"/>
                <a:cs typeface="Arial" pitchFamily="34" charset="0"/>
              </a:defRPr>
            </a:lvl4pPr>
            <a:lvl5pPr marL="1077913" indent="-180975"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14"/>
          </p:nvPr>
        </p:nvSpPr>
        <p:spPr>
          <a:xfrm>
            <a:off x="7056108" y="908050"/>
            <a:ext cx="4511477" cy="864766"/>
          </a:xfrm>
        </p:spPr>
        <p:txBody>
          <a:bodyPr/>
          <a:lstStyle>
            <a:lvl1pPr marL="0" indent="0">
              <a:buFont typeface="Arial" pitchFamily="34" charset="0"/>
              <a:buNone/>
              <a:defRPr sz="2500" b="1"/>
            </a:lvl1pPr>
          </a:lstStyle>
          <a:p>
            <a:pPr lvl="0"/>
            <a:r>
              <a:rPr lang="cs-CZ" dirty="0"/>
              <a:t>Klepnutím lze upravit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27A1AF6A-F61C-47CC-8BAC-1D2A41B42D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4ADC-91DC-425B-9ED8-64469A2299E9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45995464-4A69-4AF3-AE84-AD5EA48B7E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E41934DA-FECB-4E3D-8E29-CDD320225BD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BA8F-0087-4D2D-8ED9-A01E12C174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6684713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bez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27A1AF6A-F61C-47CC-8BAC-1D2A41B4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6327-D063-4F1B-ABF6-C92384559F70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45995464-4A69-4AF3-AE84-AD5EA48B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E41934DA-FECB-4E3D-8E29-CDD32022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F214-DDA8-4F5D-AA84-584EE8CADD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9207864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jednořádkový + 2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5574" y="1844825"/>
            <a:ext cx="4512501" cy="4464495"/>
          </a:xfr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2"/>
              </a:buBlip>
              <a:defRPr sz="2200">
                <a:latin typeface="Arial" pitchFamily="34" charset="0"/>
                <a:cs typeface="Arial" pitchFamily="34" charset="0"/>
              </a:defRPr>
            </a:lvl1pPr>
            <a:lvl2pPr marL="542925" indent="-276225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defRPr sz="20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5963" indent="-266700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96938" indent="-180975">
              <a:tabLst/>
              <a:defRPr sz="1400">
                <a:latin typeface="Arial" pitchFamily="34" charset="0"/>
                <a:cs typeface="Arial" pitchFamily="34" charset="0"/>
              </a:defRPr>
            </a:lvl4pPr>
            <a:lvl5pPr marL="1077913" indent="-180975"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056107" y="1844825"/>
            <a:ext cx="4512501" cy="4464495"/>
          </a:xfr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FontTx/>
              <a:buBlip>
                <a:blip r:embed="rId2"/>
              </a:buBlip>
              <a:defRPr sz="2200">
                <a:latin typeface="Arial" pitchFamily="34" charset="0"/>
                <a:cs typeface="Arial" pitchFamily="34" charset="0"/>
              </a:defRPr>
            </a:lvl1pPr>
            <a:lvl2pPr marL="542925" indent="-276225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defRPr sz="20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715963" indent="-266700">
              <a:lnSpc>
                <a:spcPct val="100000"/>
              </a:lnSpc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96938" indent="-180975">
              <a:tabLst/>
              <a:defRPr sz="1400">
                <a:latin typeface="Arial" pitchFamily="34" charset="0"/>
                <a:cs typeface="Arial" pitchFamily="34" charset="0"/>
              </a:defRPr>
            </a:lvl4pPr>
            <a:lvl5pPr marL="1077913" indent="-180975"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7A1AF6A-F61C-47CC-8BAC-1D2A41B42D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C2DE-535D-4038-B344-4F8A74912865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5995464-4A69-4AF3-AE84-AD5EA48B7E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41934DA-FECB-4E3D-8E29-CDD320225B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2E28-1108-47B1-BAED-2EB0040124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3340513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vouřádkový bez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5573" y="1092245"/>
            <a:ext cx="9283259" cy="864096"/>
          </a:xfrm>
        </p:spPr>
        <p:txBody>
          <a:bodyPr/>
          <a:lstStyle>
            <a:lvl1pPr>
              <a:defRPr sz="2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27A1AF6A-F61C-47CC-8BAC-1D2A41B4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9288-66B0-4CEC-98C6-A6D35554B1DA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45995464-4A69-4AF3-AE84-AD5EA48B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E41934DA-FECB-4E3D-8E29-CDD32022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3CE42-20FA-47BB-86A4-FB8C66393D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80952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27A1AF6A-F61C-47CC-8BAC-1D2A41B4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F140-CD64-41EE-8B8D-BCB410EE82A8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45995464-4A69-4AF3-AE84-AD5EA48B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E41934DA-FECB-4E3D-8E29-CDD32022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93B9-ACFF-4A9F-92FD-2DB9B58A61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787383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gi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998510-837B-4D29-96D4-02E9B0675D8C}"/>
              </a:ext>
            </a:extLst>
          </p:cNvPr>
          <p:cNvSpPr txBox="1">
            <a:spLocks noChangeArrowheads="1"/>
          </p:cNvSpPr>
          <p:nvPr/>
        </p:nvSpPr>
        <p:spPr>
          <a:xfrm>
            <a:off x="2364377" y="4111386"/>
            <a:ext cx="8052798" cy="14782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cs-CZ" kern="0" dirty="0" smtClean="0"/>
              <a:t>Genetika ve výživě I</a:t>
            </a:r>
            <a:endParaRPr lang="en-US" kern="0" dirty="0"/>
          </a:p>
        </p:txBody>
      </p:sp>
      <p:sp>
        <p:nvSpPr>
          <p:cNvPr id="7" name="Zástupný symbol pro text 9">
            <a:extLst>
              <a:ext uri="{FF2B5EF4-FFF2-40B4-BE49-F238E27FC236}">
                <a16:creationId xmlns:a16="http://schemas.microsoft.com/office/drawing/2014/main" id="{54BEAE8C-410A-4207-B6E3-32C8A48F5C42}"/>
              </a:ext>
            </a:extLst>
          </p:cNvPr>
          <p:cNvSpPr txBox="1">
            <a:spLocks/>
          </p:cNvSpPr>
          <p:nvPr/>
        </p:nvSpPr>
        <p:spPr>
          <a:xfrm>
            <a:off x="2364377" y="1989139"/>
            <a:ext cx="8052798" cy="14573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b="1" kern="0" dirty="0" smtClean="0"/>
              <a:t>Julie Dobrovolná.</a:t>
            </a:r>
          </a:p>
          <a:p>
            <a:pPr>
              <a:defRPr/>
            </a:pPr>
            <a:r>
              <a:rPr lang="cs-CZ" kern="0" dirty="0" smtClean="0"/>
              <a:t>Ústav patologické fyziologie LF MU</a:t>
            </a:r>
            <a:br>
              <a:rPr lang="cs-CZ" kern="0" dirty="0" smtClean="0"/>
            </a:br>
            <a:r>
              <a:rPr lang="cs-CZ" kern="0" dirty="0" smtClean="0"/>
              <a:t>vasku.julie@seznam.cz</a:t>
            </a:r>
            <a:endParaRPr lang="cs-CZ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9574E9-16E6-4D13-89B4-EF23ACD9D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267200"/>
            <a:ext cx="64008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nl-NL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8349707" y="2559725"/>
            <a:ext cx="2987675" cy="981075"/>
            <a:chOff x="476" y="1252"/>
            <a:chExt cx="4853" cy="1588"/>
          </a:xfrm>
        </p:grpSpPr>
        <p:pic>
          <p:nvPicPr>
            <p:cNvPr id="10" name="Picture 4" descr="molecu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252"/>
              <a:ext cx="1587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array1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252"/>
              <a:ext cx="167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intest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252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636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3000376" y="1628776"/>
            <a:ext cx="3743325" cy="4608513"/>
          </a:xfrm>
          <a:custGeom>
            <a:avLst/>
            <a:gdLst>
              <a:gd name="T0" fmla="*/ 2147483646 w 2438"/>
              <a:gd name="T1" fmla="*/ 2147483646 h 2855"/>
              <a:gd name="T2" fmla="*/ 2147483646 w 2438"/>
              <a:gd name="T3" fmla="*/ 2147483646 h 2855"/>
              <a:gd name="T4" fmla="*/ 2147483646 w 2438"/>
              <a:gd name="T5" fmla="*/ 2147483646 h 2855"/>
              <a:gd name="T6" fmla="*/ 2147483646 w 2438"/>
              <a:gd name="T7" fmla="*/ 2147483646 h 2855"/>
              <a:gd name="T8" fmla="*/ 2147483646 w 2438"/>
              <a:gd name="T9" fmla="*/ 2147483646 h 2855"/>
              <a:gd name="T10" fmla="*/ 2147483646 w 2438"/>
              <a:gd name="T11" fmla="*/ 2147483646 h 2855"/>
              <a:gd name="T12" fmla="*/ 2147483646 w 2438"/>
              <a:gd name="T13" fmla="*/ 2147483646 h 2855"/>
              <a:gd name="T14" fmla="*/ 2147483646 w 2438"/>
              <a:gd name="T15" fmla="*/ 2147483646 h 2855"/>
              <a:gd name="T16" fmla="*/ 2147483646 w 2438"/>
              <a:gd name="T17" fmla="*/ 2147483646 h 2855"/>
              <a:gd name="T18" fmla="*/ 2147483646 w 2438"/>
              <a:gd name="T19" fmla="*/ 2147483646 h 2855"/>
              <a:gd name="T20" fmla="*/ 2147483646 w 2438"/>
              <a:gd name="T21" fmla="*/ 2147483646 h 2855"/>
              <a:gd name="T22" fmla="*/ 2147483646 w 2438"/>
              <a:gd name="T23" fmla="*/ 2147483646 h 2855"/>
              <a:gd name="T24" fmla="*/ 2147483646 w 2438"/>
              <a:gd name="T25" fmla="*/ 2147483646 h 2855"/>
              <a:gd name="T26" fmla="*/ 2147483646 w 2438"/>
              <a:gd name="T27" fmla="*/ 2147483646 h 2855"/>
              <a:gd name="T28" fmla="*/ 2147483646 w 2438"/>
              <a:gd name="T29" fmla="*/ 2147483646 h 2855"/>
              <a:gd name="T30" fmla="*/ 2147483646 w 2438"/>
              <a:gd name="T31" fmla="*/ 2147483646 h 2855"/>
              <a:gd name="T32" fmla="*/ 2147483646 w 2438"/>
              <a:gd name="T33" fmla="*/ 2147483646 h 2855"/>
              <a:gd name="T34" fmla="*/ 2147483646 w 2438"/>
              <a:gd name="T35" fmla="*/ 2147483646 h 2855"/>
              <a:gd name="T36" fmla="*/ 2147483646 w 2438"/>
              <a:gd name="T37" fmla="*/ 2147483646 h 2855"/>
              <a:gd name="T38" fmla="*/ 2147483646 w 2438"/>
              <a:gd name="T39" fmla="*/ 2147483646 h 2855"/>
              <a:gd name="T40" fmla="*/ 2147483646 w 2438"/>
              <a:gd name="T41" fmla="*/ 2147483646 h 2855"/>
              <a:gd name="T42" fmla="*/ 2147483646 w 2438"/>
              <a:gd name="T43" fmla="*/ 2147483646 h 2855"/>
              <a:gd name="T44" fmla="*/ 2147483646 w 2438"/>
              <a:gd name="T45" fmla="*/ 2147483646 h 2855"/>
              <a:gd name="T46" fmla="*/ 2147483646 w 2438"/>
              <a:gd name="T47" fmla="*/ 2147483646 h 2855"/>
              <a:gd name="T48" fmla="*/ 2147483646 w 2438"/>
              <a:gd name="T49" fmla="*/ 2147483646 h 2855"/>
              <a:gd name="T50" fmla="*/ 2147483646 w 2438"/>
              <a:gd name="T51" fmla="*/ 2147483646 h 2855"/>
              <a:gd name="T52" fmla="*/ 2147483646 w 2438"/>
              <a:gd name="T53" fmla="*/ 2147483646 h 2855"/>
              <a:gd name="T54" fmla="*/ 2147483646 w 2438"/>
              <a:gd name="T55" fmla="*/ 2147483646 h 2855"/>
              <a:gd name="T56" fmla="*/ 2147483646 w 2438"/>
              <a:gd name="T57" fmla="*/ 2147483646 h 2855"/>
              <a:gd name="T58" fmla="*/ 2147483646 w 2438"/>
              <a:gd name="T59" fmla="*/ 2147483646 h 2855"/>
              <a:gd name="T60" fmla="*/ 2147483646 w 2438"/>
              <a:gd name="T61" fmla="*/ 2147483646 h 2855"/>
              <a:gd name="T62" fmla="*/ 0 w 2438"/>
              <a:gd name="T63" fmla="*/ 2147483646 h 2855"/>
              <a:gd name="T64" fmla="*/ 2147483646 w 2438"/>
              <a:gd name="T65" fmla="*/ 2147483646 h 2855"/>
              <a:gd name="T66" fmla="*/ 2147483646 w 2438"/>
              <a:gd name="T67" fmla="*/ 2147483646 h 2855"/>
              <a:gd name="T68" fmla="*/ 2147483646 w 2438"/>
              <a:gd name="T69" fmla="*/ 2147483646 h 2855"/>
              <a:gd name="T70" fmla="*/ 2147483646 w 2438"/>
              <a:gd name="T71" fmla="*/ 2147483646 h 2855"/>
              <a:gd name="T72" fmla="*/ 2147483646 w 2438"/>
              <a:gd name="T73" fmla="*/ 2147483646 h 2855"/>
              <a:gd name="T74" fmla="*/ 2147483646 w 2438"/>
              <a:gd name="T75" fmla="*/ 2147483646 h 2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38"/>
              <a:gd name="T115" fmla="*/ 0 h 2855"/>
              <a:gd name="T116" fmla="*/ 2438 w 2438"/>
              <a:gd name="T117" fmla="*/ 2855 h 2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38" h="2855">
                <a:moveTo>
                  <a:pt x="18" y="592"/>
                </a:moveTo>
                <a:cubicBezTo>
                  <a:pt x="41" y="459"/>
                  <a:pt x="68" y="377"/>
                  <a:pt x="204" y="322"/>
                </a:cubicBezTo>
                <a:cubicBezTo>
                  <a:pt x="251" y="251"/>
                  <a:pt x="189" y="337"/>
                  <a:pt x="250" y="276"/>
                </a:cubicBezTo>
                <a:cubicBezTo>
                  <a:pt x="309" y="217"/>
                  <a:pt x="227" y="275"/>
                  <a:pt x="297" y="230"/>
                </a:cubicBezTo>
                <a:cubicBezTo>
                  <a:pt x="445" y="0"/>
                  <a:pt x="754" y="98"/>
                  <a:pt x="994" y="90"/>
                </a:cubicBezTo>
                <a:cubicBezTo>
                  <a:pt x="1477" y="103"/>
                  <a:pt x="1675" y="105"/>
                  <a:pt x="2081" y="174"/>
                </a:cubicBezTo>
                <a:cubicBezTo>
                  <a:pt x="2136" y="207"/>
                  <a:pt x="2193" y="215"/>
                  <a:pt x="2248" y="248"/>
                </a:cubicBezTo>
                <a:cubicBezTo>
                  <a:pt x="2254" y="264"/>
                  <a:pt x="2256" y="281"/>
                  <a:pt x="2266" y="295"/>
                </a:cubicBezTo>
                <a:cubicBezTo>
                  <a:pt x="2272" y="304"/>
                  <a:pt x="2290" y="303"/>
                  <a:pt x="2294" y="313"/>
                </a:cubicBezTo>
                <a:cubicBezTo>
                  <a:pt x="2319" y="372"/>
                  <a:pt x="2323" y="438"/>
                  <a:pt x="2341" y="499"/>
                </a:cubicBezTo>
                <a:cubicBezTo>
                  <a:pt x="2366" y="665"/>
                  <a:pt x="2436" y="854"/>
                  <a:pt x="2341" y="1010"/>
                </a:cubicBezTo>
                <a:cubicBezTo>
                  <a:pt x="2335" y="1041"/>
                  <a:pt x="2333" y="1074"/>
                  <a:pt x="2322" y="1103"/>
                </a:cubicBezTo>
                <a:cubicBezTo>
                  <a:pt x="2317" y="1115"/>
                  <a:pt x="2300" y="1119"/>
                  <a:pt x="2294" y="1131"/>
                </a:cubicBezTo>
                <a:cubicBezTo>
                  <a:pt x="2275" y="1166"/>
                  <a:pt x="2248" y="1242"/>
                  <a:pt x="2248" y="1242"/>
                </a:cubicBezTo>
                <a:cubicBezTo>
                  <a:pt x="2254" y="1329"/>
                  <a:pt x="2255" y="1416"/>
                  <a:pt x="2266" y="1502"/>
                </a:cubicBezTo>
                <a:cubicBezTo>
                  <a:pt x="2281" y="1615"/>
                  <a:pt x="2354" y="1735"/>
                  <a:pt x="2387" y="1846"/>
                </a:cubicBezTo>
                <a:cubicBezTo>
                  <a:pt x="2393" y="1917"/>
                  <a:pt x="2394" y="1989"/>
                  <a:pt x="2406" y="2060"/>
                </a:cubicBezTo>
                <a:cubicBezTo>
                  <a:pt x="2410" y="2083"/>
                  <a:pt x="2433" y="2101"/>
                  <a:pt x="2434" y="2125"/>
                </a:cubicBezTo>
                <a:cubicBezTo>
                  <a:pt x="2438" y="2263"/>
                  <a:pt x="2410" y="2350"/>
                  <a:pt x="2387" y="2478"/>
                </a:cubicBezTo>
                <a:cubicBezTo>
                  <a:pt x="2356" y="2648"/>
                  <a:pt x="2351" y="2779"/>
                  <a:pt x="2183" y="2849"/>
                </a:cubicBezTo>
                <a:cubicBezTo>
                  <a:pt x="1945" y="2823"/>
                  <a:pt x="2073" y="2855"/>
                  <a:pt x="1969" y="2784"/>
                </a:cubicBezTo>
                <a:cubicBezTo>
                  <a:pt x="1930" y="2728"/>
                  <a:pt x="1976" y="2784"/>
                  <a:pt x="1904" y="2738"/>
                </a:cubicBezTo>
                <a:cubicBezTo>
                  <a:pt x="1893" y="2731"/>
                  <a:pt x="1887" y="2717"/>
                  <a:pt x="1876" y="2710"/>
                </a:cubicBezTo>
                <a:cubicBezTo>
                  <a:pt x="1792" y="2658"/>
                  <a:pt x="1692" y="2639"/>
                  <a:pt x="1597" y="2617"/>
                </a:cubicBezTo>
                <a:cubicBezTo>
                  <a:pt x="1504" y="2623"/>
                  <a:pt x="1411" y="2623"/>
                  <a:pt x="1319" y="2636"/>
                </a:cubicBezTo>
                <a:cubicBezTo>
                  <a:pt x="1301" y="2639"/>
                  <a:pt x="1289" y="2658"/>
                  <a:pt x="1272" y="2664"/>
                </a:cubicBezTo>
                <a:cubicBezTo>
                  <a:pt x="1178" y="2695"/>
                  <a:pt x="1072" y="2709"/>
                  <a:pt x="975" y="2729"/>
                </a:cubicBezTo>
                <a:cubicBezTo>
                  <a:pt x="934" y="2737"/>
                  <a:pt x="895" y="2749"/>
                  <a:pt x="854" y="2757"/>
                </a:cubicBezTo>
                <a:cubicBezTo>
                  <a:pt x="771" y="2774"/>
                  <a:pt x="603" y="2803"/>
                  <a:pt x="603" y="2803"/>
                </a:cubicBezTo>
                <a:cubicBezTo>
                  <a:pt x="408" y="2790"/>
                  <a:pt x="352" y="2799"/>
                  <a:pt x="204" y="2738"/>
                </a:cubicBezTo>
                <a:cubicBezTo>
                  <a:pt x="184" y="2708"/>
                  <a:pt x="154" y="2697"/>
                  <a:pt x="139" y="2664"/>
                </a:cubicBezTo>
                <a:cubicBezTo>
                  <a:pt x="63" y="2501"/>
                  <a:pt x="27" y="2330"/>
                  <a:pt x="0" y="2153"/>
                </a:cubicBezTo>
                <a:cubicBezTo>
                  <a:pt x="5" y="2068"/>
                  <a:pt x="16" y="1803"/>
                  <a:pt x="37" y="1688"/>
                </a:cubicBezTo>
                <a:cubicBezTo>
                  <a:pt x="65" y="1534"/>
                  <a:pt x="139" y="1417"/>
                  <a:pt x="176" y="1270"/>
                </a:cubicBezTo>
                <a:cubicBezTo>
                  <a:pt x="208" y="1143"/>
                  <a:pt x="190" y="1195"/>
                  <a:pt x="222" y="1112"/>
                </a:cubicBezTo>
                <a:cubicBezTo>
                  <a:pt x="213" y="971"/>
                  <a:pt x="242" y="674"/>
                  <a:pt x="65" y="601"/>
                </a:cubicBezTo>
                <a:cubicBezTo>
                  <a:pt x="63" y="598"/>
                  <a:pt x="32" y="545"/>
                  <a:pt x="18" y="555"/>
                </a:cubicBezTo>
                <a:cubicBezTo>
                  <a:pt x="8" y="562"/>
                  <a:pt x="18" y="580"/>
                  <a:pt x="18" y="592"/>
                </a:cubicBezTo>
                <a:close/>
              </a:path>
            </a:pathLst>
          </a:custGeom>
          <a:solidFill>
            <a:srgbClr val="A7FFD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3" name="Rectangle 3"/>
          <p:cNvSpPr>
            <a:spLocks noGrp="1"/>
          </p:cNvSpPr>
          <p:nvPr>
            <p:ph type="title"/>
          </p:nvPr>
        </p:nvSpPr>
        <p:spPr>
          <a:xfrm>
            <a:off x="3216276" y="908051"/>
            <a:ext cx="6767513" cy="855663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Franklin Gothic Medium" panose="020B0603020102020204" pitchFamily="34" charset="0"/>
              </a:rPr>
              <a:t>Jiný způsob výpočtu alelických frekvencí</a:t>
            </a:r>
            <a:r>
              <a:rPr lang="en-US" altLang="cs-CZ" smtClean="0">
                <a:latin typeface="Franklin Gothic Medium" panose="020B0603020102020204" pitchFamily="34" charset="0"/>
              </a:rPr>
              <a:t>:</a:t>
            </a:r>
            <a:endParaRPr lang="en-US" altLang="cs-CZ" smtClean="0"/>
          </a:p>
        </p:txBody>
      </p:sp>
      <p:sp>
        <p:nvSpPr>
          <p:cNvPr id="58" name="Zástupný symbol pro obsah 57">
            <a:extLst>
              <a:ext uri="{FF2B5EF4-FFF2-40B4-BE49-F238E27FC236}">
                <a16:creationId xmlns:a16="http://schemas.microsoft.com/office/drawing/2014/main" id="{7701CE71-26B1-431A-AE59-B76C5904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marL="1974850" indent="-180975">
              <a:defRPr/>
            </a:pPr>
            <a:endParaRPr lang="cs-CZ" dirty="0"/>
          </a:p>
          <a:p>
            <a:pPr marL="1793875" indent="-179388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100 GG</a:t>
            </a:r>
          </a:p>
          <a:p>
            <a:pPr marL="1793875" indent="-179388">
              <a:defRPr/>
            </a:pPr>
            <a:endParaRPr lang="en-US" dirty="0"/>
          </a:p>
          <a:p>
            <a:pPr marL="1793875" indent="-179388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160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Gg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793875" indent="-179388">
              <a:defRPr/>
            </a:pPr>
            <a:endParaRPr lang="en-US" dirty="0"/>
          </a:p>
          <a:p>
            <a:pPr marL="1793875" indent="-179388">
              <a:defRPr/>
            </a:pPr>
            <a:endParaRPr lang="en-US" dirty="0"/>
          </a:p>
          <a:p>
            <a:pPr marL="1793875" indent="-179388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140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gg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59" name="Zástupný symbol pro obsah 58">
            <a:extLst>
              <a:ext uri="{FF2B5EF4-FFF2-40B4-BE49-F238E27FC236}">
                <a16:creationId xmlns:a16="http://schemas.microsoft.com/office/drawing/2014/main" id="{C225CCC8-1787-4781-9689-6D5B9CB048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726" y="1844675"/>
            <a:ext cx="3851275" cy="4464050"/>
          </a:xfrm>
        </p:spPr>
        <p:txBody>
          <a:bodyPr/>
          <a:lstStyle/>
          <a:p>
            <a:pPr>
              <a:spcAft>
                <a:spcPts val="300"/>
              </a:spcAft>
              <a:defRPr/>
            </a:pPr>
            <a:r>
              <a:rPr lang="cs-CZ" b="1" dirty="0"/>
              <a:t>Frekvence fenotypů</a:t>
            </a:r>
            <a:endParaRPr lang="en-US" dirty="0"/>
          </a:p>
          <a:p>
            <a:pPr indent="-4763">
              <a:buNone/>
              <a:defRPr/>
            </a:pP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>0.25 GG	G 0.25</a:t>
            </a:r>
            <a:b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>		G 0.40/2 = 0.20</a:t>
            </a:r>
            <a:b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>0.40 </a:t>
            </a:r>
            <a:r>
              <a:rPr lang="en-US" sz="2000" dirty="0" err="1">
                <a:solidFill>
                  <a:srgbClr val="80A74D"/>
                </a:solidFill>
                <a:latin typeface="Franklin Gothic Medium" pitchFamily="34" charset="0"/>
              </a:rPr>
              <a:t>Gg</a:t>
            </a: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/>
            </a:r>
            <a:b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>		</a:t>
            </a:r>
            <a: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  <a:t>g</a:t>
            </a: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> </a:t>
            </a:r>
            <a: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  <a:t>0.40/2 = 0.20</a:t>
            </a:r>
            <a:b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  <a:t>0.35 </a:t>
            </a:r>
            <a:r>
              <a:rPr lang="en-US" sz="2000" dirty="0" err="1">
                <a:solidFill>
                  <a:srgbClr val="CC9900"/>
                </a:solidFill>
                <a:latin typeface="Franklin Gothic Medium" pitchFamily="34" charset="0"/>
              </a:rPr>
              <a:t>gg</a:t>
            </a:r>
            <a: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  <a:t>	g 0.35</a:t>
            </a:r>
            <a:endParaRPr lang="en-US" sz="2000" dirty="0">
              <a:latin typeface="Franklin Gothic Medium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cs-CZ" b="1" dirty="0"/>
              <a:t>Frekvence alel</a:t>
            </a:r>
            <a:endParaRPr lang="en-US" dirty="0"/>
          </a:p>
          <a:p>
            <a:pPr indent="-4763">
              <a:buNone/>
              <a:defRPr/>
            </a:pP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>360/800 = 0.45 G</a:t>
            </a:r>
            <a:b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  <a:t>440/800 = 0.55 g</a:t>
            </a:r>
          </a:p>
          <a:p>
            <a:pPr indent="-4763">
              <a:buNone/>
              <a:defRPr/>
            </a:pPr>
            <a:r>
              <a:rPr lang="en-US" sz="2000" b="1" i="1" dirty="0">
                <a:latin typeface="Franklin Gothic Medium" pitchFamily="34" charset="0"/>
              </a:rPr>
              <a:t>OR</a:t>
            </a:r>
            <a: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  <a:t>	</a:t>
            </a: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>[0.25 + (0.40)/2] = 0.45</a:t>
            </a:r>
            <a:b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>	</a:t>
            </a:r>
            <a: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  <a:t>[0.35 + (0.40)/2] = 0.65</a:t>
            </a:r>
          </a:p>
          <a:p>
            <a:pPr indent="-4763">
              <a:buNone/>
              <a:defRPr/>
            </a:pPr>
            <a: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  <a:t/>
            </a:r>
            <a:b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</a:br>
            <a:endParaRPr lang="en-US" dirty="0"/>
          </a:p>
          <a:p>
            <a:pPr eaLnBrk="1" hangingPunct="1">
              <a:defRPr/>
            </a:pPr>
            <a:endParaRPr lang="cs-CZ" dirty="0"/>
          </a:p>
        </p:txBody>
      </p:sp>
      <p:grpSp>
        <p:nvGrpSpPr>
          <p:cNvPr id="15366" name="Group 4"/>
          <p:cNvGrpSpPr>
            <a:grpSpLocks noChangeAspect="1"/>
          </p:cNvGrpSpPr>
          <p:nvPr/>
        </p:nvGrpSpPr>
        <p:grpSpPr bwMode="auto">
          <a:xfrm>
            <a:off x="3000375" y="4221163"/>
            <a:ext cx="1790700" cy="1727200"/>
            <a:chOff x="3168" y="2577"/>
            <a:chExt cx="1571" cy="1515"/>
          </a:xfrm>
        </p:grpSpPr>
        <p:sp>
          <p:nvSpPr>
            <p:cNvPr id="15372" name="Freeform 5"/>
            <p:cNvSpPr>
              <a:spLocks noChangeAspect="1"/>
            </p:cNvSpPr>
            <p:nvPr/>
          </p:nvSpPr>
          <p:spPr bwMode="auto">
            <a:xfrm>
              <a:off x="3178" y="2602"/>
              <a:ext cx="1531" cy="1460"/>
            </a:xfrm>
            <a:custGeom>
              <a:avLst/>
              <a:gdLst>
                <a:gd name="T0" fmla="*/ 19 w 3063"/>
                <a:gd name="T1" fmla="*/ 8 h 2919"/>
                <a:gd name="T2" fmla="*/ 27 w 3063"/>
                <a:gd name="T3" fmla="*/ 4 h 2919"/>
                <a:gd name="T4" fmla="*/ 41 w 3063"/>
                <a:gd name="T5" fmla="*/ 0 h 2919"/>
                <a:gd name="T6" fmla="*/ 46 w 3063"/>
                <a:gd name="T7" fmla="*/ 3 h 2919"/>
                <a:gd name="T8" fmla="*/ 56 w 3063"/>
                <a:gd name="T9" fmla="*/ 10 h 2919"/>
                <a:gd name="T10" fmla="*/ 77 w 3063"/>
                <a:gd name="T11" fmla="*/ 20 h 2919"/>
                <a:gd name="T12" fmla="*/ 82 w 3063"/>
                <a:gd name="T13" fmla="*/ 17 h 2919"/>
                <a:gd name="T14" fmla="*/ 88 w 3063"/>
                <a:gd name="T15" fmla="*/ 16 h 2919"/>
                <a:gd name="T16" fmla="*/ 95 w 3063"/>
                <a:gd name="T17" fmla="*/ 29 h 2919"/>
                <a:gd name="T18" fmla="*/ 95 w 3063"/>
                <a:gd name="T19" fmla="*/ 49 h 2919"/>
                <a:gd name="T20" fmla="*/ 90 w 3063"/>
                <a:gd name="T21" fmla="*/ 58 h 2919"/>
                <a:gd name="T22" fmla="*/ 85 w 3063"/>
                <a:gd name="T23" fmla="*/ 65 h 2919"/>
                <a:gd name="T24" fmla="*/ 86 w 3063"/>
                <a:gd name="T25" fmla="*/ 73 h 2919"/>
                <a:gd name="T26" fmla="*/ 81 w 3063"/>
                <a:gd name="T27" fmla="*/ 75 h 2919"/>
                <a:gd name="T28" fmla="*/ 51 w 3063"/>
                <a:gd name="T29" fmla="*/ 79 h 2919"/>
                <a:gd name="T30" fmla="*/ 36 w 3063"/>
                <a:gd name="T31" fmla="*/ 91 h 2919"/>
                <a:gd name="T32" fmla="*/ 31 w 3063"/>
                <a:gd name="T33" fmla="*/ 91 h 2919"/>
                <a:gd name="T34" fmla="*/ 30 w 3063"/>
                <a:gd name="T35" fmla="*/ 87 h 2919"/>
                <a:gd name="T36" fmla="*/ 34 w 3063"/>
                <a:gd name="T37" fmla="*/ 85 h 2919"/>
                <a:gd name="T38" fmla="*/ 43 w 3063"/>
                <a:gd name="T39" fmla="*/ 78 h 2919"/>
                <a:gd name="T40" fmla="*/ 30 w 3063"/>
                <a:gd name="T41" fmla="*/ 77 h 2919"/>
                <a:gd name="T42" fmla="*/ 26 w 3063"/>
                <a:gd name="T43" fmla="*/ 76 h 2919"/>
                <a:gd name="T44" fmla="*/ 27 w 3063"/>
                <a:gd name="T45" fmla="*/ 72 h 2919"/>
                <a:gd name="T46" fmla="*/ 31 w 3063"/>
                <a:gd name="T47" fmla="*/ 72 h 2919"/>
                <a:gd name="T48" fmla="*/ 42 w 3063"/>
                <a:gd name="T49" fmla="*/ 74 h 2919"/>
                <a:gd name="T50" fmla="*/ 34 w 3063"/>
                <a:gd name="T51" fmla="*/ 68 h 2919"/>
                <a:gd name="T52" fmla="*/ 32 w 3063"/>
                <a:gd name="T53" fmla="*/ 64 h 2919"/>
                <a:gd name="T54" fmla="*/ 36 w 3063"/>
                <a:gd name="T55" fmla="*/ 62 h 2919"/>
                <a:gd name="T56" fmla="*/ 38 w 3063"/>
                <a:gd name="T57" fmla="*/ 66 h 2919"/>
                <a:gd name="T58" fmla="*/ 54 w 3063"/>
                <a:gd name="T59" fmla="*/ 70 h 2919"/>
                <a:gd name="T60" fmla="*/ 45 w 3063"/>
                <a:gd name="T61" fmla="*/ 64 h 2919"/>
                <a:gd name="T62" fmla="*/ 44 w 3063"/>
                <a:gd name="T63" fmla="*/ 57 h 2919"/>
                <a:gd name="T64" fmla="*/ 44 w 3063"/>
                <a:gd name="T65" fmla="*/ 49 h 2919"/>
                <a:gd name="T66" fmla="*/ 35 w 3063"/>
                <a:gd name="T67" fmla="*/ 54 h 2919"/>
                <a:gd name="T68" fmla="*/ 24 w 3063"/>
                <a:gd name="T69" fmla="*/ 50 h 2919"/>
                <a:gd name="T70" fmla="*/ 5 w 3063"/>
                <a:gd name="T71" fmla="*/ 39 h 2919"/>
                <a:gd name="T72" fmla="*/ 1 w 3063"/>
                <a:gd name="T73" fmla="*/ 40 h 2919"/>
                <a:gd name="T74" fmla="*/ 0 w 3063"/>
                <a:gd name="T75" fmla="*/ 37 h 2919"/>
                <a:gd name="T76" fmla="*/ 2 w 3063"/>
                <a:gd name="T77" fmla="*/ 35 h 2919"/>
                <a:gd name="T78" fmla="*/ 5 w 3063"/>
                <a:gd name="T79" fmla="*/ 37 h 2919"/>
                <a:gd name="T80" fmla="*/ 13 w 3063"/>
                <a:gd name="T81" fmla="*/ 31 h 2919"/>
                <a:gd name="T82" fmla="*/ 10 w 3063"/>
                <a:gd name="T83" fmla="*/ 26 h 2919"/>
                <a:gd name="T84" fmla="*/ 15 w 3063"/>
                <a:gd name="T85" fmla="*/ 25 h 2919"/>
                <a:gd name="T86" fmla="*/ 15 w 3063"/>
                <a:gd name="T87" fmla="*/ 29 h 2919"/>
                <a:gd name="T88" fmla="*/ 21 w 3063"/>
                <a:gd name="T89" fmla="*/ 31 h 2919"/>
                <a:gd name="T90" fmla="*/ 20 w 3063"/>
                <a:gd name="T91" fmla="*/ 29 h 2919"/>
                <a:gd name="T92" fmla="*/ 23 w 3063"/>
                <a:gd name="T93" fmla="*/ 27 h 2919"/>
                <a:gd name="T94" fmla="*/ 26 w 3063"/>
                <a:gd name="T95" fmla="*/ 29 h 2919"/>
                <a:gd name="T96" fmla="*/ 24 w 3063"/>
                <a:gd name="T97" fmla="*/ 32 h 2919"/>
                <a:gd name="T98" fmla="*/ 22 w 3063"/>
                <a:gd name="T99" fmla="*/ 39 h 2919"/>
                <a:gd name="T100" fmla="*/ 38 w 3063"/>
                <a:gd name="T101" fmla="*/ 38 h 2919"/>
                <a:gd name="T102" fmla="*/ 19 w 3063"/>
                <a:gd name="T103" fmla="*/ 16 h 2919"/>
                <a:gd name="T104" fmla="*/ 20 w 3063"/>
                <a:gd name="T105" fmla="*/ 12 h 29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63"/>
                <a:gd name="T160" fmla="*/ 0 h 2919"/>
                <a:gd name="T161" fmla="*/ 3063 w 3063"/>
                <a:gd name="T162" fmla="*/ 2919 h 29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63" h="2919">
                  <a:moveTo>
                    <a:pt x="669" y="376"/>
                  </a:moveTo>
                  <a:lnTo>
                    <a:pt x="633" y="248"/>
                  </a:lnTo>
                  <a:lnTo>
                    <a:pt x="702" y="148"/>
                  </a:lnTo>
                  <a:lnTo>
                    <a:pt x="865" y="100"/>
                  </a:lnTo>
                  <a:lnTo>
                    <a:pt x="1122" y="65"/>
                  </a:lnTo>
                  <a:lnTo>
                    <a:pt x="1312" y="0"/>
                  </a:lnTo>
                  <a:lnTo>
                    <a:pt x="1411" y="7"/>
                  </a:lnTo>
                  <a:lnTo>
                    <a:pt x="1480" y="65"/>
                  </a:lnTo>
                  <a:lnTo>
                    <a:pt x="1491" y="188"/>
                  </a:lnTo>
                  <a:lnTo>
                    <a:pt x="1820" y="294"/>
                  </a:lnTo>
                  <a:lnTo>
                    <a:pt x="2262" y="475"/>
                  </a:lnTo>
                  <a:lnTo>
                    <a:pt x="2493" y="611"/>
                  </a:lnTo>
                  <a:lnTo>
                    <a:pt x="2556" y="665"/>
                  </a:lnTo>
                  <a:lnTo>
                    <a:pt x="2642" y="541"/>
                  </a:lnTo>
                  <a:lnTo>
                    <a:pt x="2735" y="499"/>
                  </a:lnTo>
                  <a:lnTo>
                    <a:pt x="2843" y="499"/>
                  </a:lnTo>
                  <a:lnTo>
                    <a:pt x="2964" y="594"/>
                  </a:lnTo>
                  <a:lnTo>
                    <a:pt x="3051" y="928"/>
                  </a:lnTo>
                  <a:lnTo>
                    <a:pt x="3063" y="1221"/>
                  </a:lnTo>
                  <a:lnTo>
                    <a:pt x="3056" y="1562"/>
                  </a:lnTo>
                  <a:lnTo>
                    <a:pt x="2976" y="1750"/>
                  </a:lnTo>
                  <a:lnTo>
                    <a:pt x="2900" y="1839"/>
                  </a:lnTo>
                  <a:lnTo>
                    <a:pt x="2803" y="1886"/>
                  </a:lnTo>
                  <a:lnTo>
                    <a:pt x="2740" y="2067"/>
                  </a:lnTo>
                  <a:lnTo>
                    <a:pt x="2786" y="2239"/>
                  </a:lnTo>
                  <a:lnTo>
                    <a:pt x="2758" y="2332"/>
                  </a:lnTo>
                  <a:lnTo>
                    <a:pt x="2694" y="2379"/>
                  </a:lnTo>
                  <a:lnTo>
                    <a:pt x="2602" y="2373"/>
                  </a:lnTo>
                  <a:lnTo>
                    <a:pt x="2533" y="2349"/>
                  </a:lnTo>
                  <a:lnTo>
                    <a:pt x="1641" y="2503"/>
                  </a:lnTo>
                  <a:lnTo>
                    <a:pt x="1192" y="2808"/>
                  </a:lnTo>
                  <a:lnTo>
                    <a:pt x="1168" y="2885"/>
                  </a:lnTo>
                  <a:lnTo>
                    <a:pt x="1100" y="2919"/>
                  </a:lnTo>
                  <a:lnTo>
                    <a:pt x="1014" y="2907"/>
                  </a:lnTo>
                  <a:lnTo>
                    <a:pt x="979" y="2855"/>
                  </a:lnTo>
                  <a:lnTo>
                    <a:pt x="990" y="2778"/>
                  </a:lnTo>
                  <a:lnTo>
                    <a:pt x="1042" y="2720"/>
                  </a:lnTo>
                  <a:lnTo>
                    <a:pt x="1106" y="2708"/>
                  </a:lnTo>
                  <a:lnTo>
                    <a:pt x="1151" y="2732"/>
                  </a:lnTo>
                  <a:lnTo>
                    <a:pt x="1393" y="2473"/>
                  </a:lnTo>
                  <a:lnTo>
                    <a:pt x="1024" y="2415"/>
                  </a:lnTo>
                  <a:lnTo>
                    <a:pt x="967" y="2461"/>
                  </a:lnTo>
                  <a:lnTo>
                    <a:pt x="898" y="2473"/>
                  </a:lnTo>
                  <a:lnTo>
                    <a:pt x="846" y="2420"/>
                  </a:lnTo>
                  <a:lnTo>
                    <a:pt x="846" y="2339"/>
                  </a:lnTo>
                  <a:lnTo>
                    <a:pt x="869" y="2279"/>
                  </a:lnTo>
                  <a:lnTo>
                    <a:pt x="939" y="2249"/>
                  </a:lnTo>
                  <a:lnTo>
                    <a:pt x="1002" y="2279"/>
                  </a:lnTo>
                  <a:lnTo>
                    <a:pt x="1047" y="2332"/>
                  </a:lnTo>
                  <a:lnTo>
                    <a:pt x="1352" y="2339"/>
                  </a:lnTo>
                  <a:lnTo>
                    <a:pt x="1175" y="2156"/>
                  </a:lnTo>
                  <a:lnTo>
                    <a:pt x="1100" y="2174"/>
                  </a:lnTo>
                  <a:lnTo>
                    <a:pt x="1031" y="2115"/>
                  </a:lnTo>
                  <a:lnTo>
                    <a:pt x="1024" y="2039"/>
                  </a:lnTo>
                  <a:lnTo>
                    <a:pt x="1076" y="1986"/>
                  </a:lnTo>
                  <a:lnTo>
                    <a:pt x="1163" y="1967"/>
                  </a:lnTo>
                  <a:lnTo>
                    <a:pt x="1215" y="2010"/>
                  </a:lnTo>
                  <a:lnTo>
                    <a:pt x="1226" y="2091"/>
                  </a:lnTo>
                  <a:lnTo>
                    <a:pt x="1635" y="2267"/>
                  </a:lnTo>
                  <a:lnTo>
                    <a:pt x="1733" y="2227"/>
                  </a:lnTo>
                  <a:lnTo>
                    <a:pt x="1647" y="2067"/>
                  </a:lnTo>
                  <a:lnTo>
                    <a:pt x="1468" y="2032"/>
                  </a:lnTo>
                  <a:lnTo>
                    <a:pt x="1388" y="1962"/>
                  </a:lnTo>
                  <a:lnTo>
                    <a:pt x="1421" y="1821"/>
                  </a:lnTo>
                  <a:lnTo>
                    <a:pt x="1520" y="1628"/>
                  </a:lnTo>
                  <a:lnTo>
                    <a:pt x="1433" y="1562"/>
                  </a:lnTo>
                  <a:lnTo>
                    <a:pt x="1295" y="1657"/>
                  </a:lnTo>
                  <a:lnTo>
                    <a:pt x="1135" y="1710"/>
                  </a:lnTo>
                  <a:lnTo>
                    <a:pt x="967" y="1710"/>
                  </a:lnTo>
                  <a:lnTo>
                    <a:pt x="783" y="1593"/>
                  </a:lnTo>
                  <a:lnTo>
                    <a:pt x="587" y="1368"/>
                  </a:lnTo>
                  <a:lnTo>
                    <a:pt x="161" y="1245"/>
                  </a:lnTo>
                  <a:lnTo>
                    <a:pt x="109" y="1275"/>
                  </a:lnTo>
                  <a:lnTo>
                    <a:pt x="59" y="1263"/>
                  </a:lnTo>
                  <a:lnTo>
                    <a:pt x="17" y="1221"/>
                  </a:lnTo>
                  <a:lnTo>
                    <a:pt x="0" y="1169"/>
                  </a:lnTo>
                  <a:lnTo>
                    <a:pt x="35" y="1116"/>
                  </a:lnTo>
                  <a:lnTo>
                    <a:pt x="92" y="1093"/>
                  </a:lnTo>
                  <a:lnTo>
                    <a:pt x="156" y="1111"/>
                  </a:lnTo>
                  <a:lnTo>
                    <a:pt x="190" y="1169"/>
                  </a:lnTo>
                  <a:lnTo>
                    <a:pt x="490" y="1211"/>
                  </a:lnTo>
                  <a:lnTo>
                    <a:pt x="426" y="975"/>
                  </a:lnTo>
                  <a:lnTo>
                    <a:pt x="345" y="894"/>
                  </a:lnTo>
                  <a:lnTo>
                    <a:pt x="345" y="816"/>
                  </a:lnTo>
                  <a:lnTo>
                    <a:pt x="402" y="787"/>
                  </a:lnTo>
                  <a:lnTo>
                    <a:pt x="484" y="787"/>
                  </a:lnTo>
                  <a:lnTo>
                    <a:pt x="518" y="846"/>
                  </a:lnTo>
                  <a:lnTo>
                    <a:pt x="501" y="911"/>
                  </a:lnTo>
                  <a:lnTo>
                    <a:pt x="622" y="1151"/>
                  </a:lnTo>
                  <a:lnTo>
                    <a:pt x="691" y="987"/>
                  </a:lnTo>
                  <a:lnTo>
                    <a:pt x="669" y="940"/>
                  </a:lnTo>
                  <a:lnTo>
                    <a:pt x="669" y="899"/>
                  </a:lnTo>
                  <a:lnTo>
                    <a:pt x="702" y="858"/>
                  </a:lnTo>
                  <a:lnTo>
                    <a:pt x="749" y="834"/>
                  </a:lnTo>
                  <a:lnTo>
                    <a:pt x="806" y="858"/>
                  </a:lnTo>
                  <a:lnTo>
                    <a:pt x="846" y="904"/>
                  </a:lnTo>
                  <a:lnTo>
                    <a:pt x="829" y="970"/>
                  </a:lnTo>
                  <a:lnTo>
                    <a:pt x="794" y="1004"/>
                  </a:lnTo>
                  <a:lnTo>
                    <a:pt x="761" y="1011"/>
                  </a:lnTo>
                  <a:lnTo>
                    <a:pt x="731" y="1245"/>
                  </a:lnTo>
                  <a:lnTo>
                    <a:pt x="1071" y="1404"/>
                  </a:lnTo>
                  <a:lnTo>
                    <a:pt x="1238" y="1211"/>
                  </a:lnTo>
                  <a:lnTo>
                    <a:pt x="743" y="675"/>
                  </a:lnTo>
                  <a:lnTo>
                    <a:pt x="627" y="511"/>
                  </a:lnTo>
                  <a:lnTo>
                    <a:pt x="627" y="441"/>
                  </a:lnTo>
                  <a:lnTo>
                    <a:pt x="669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3" name="Freeform 6"/>
            <p:cNvSpPr>
              <a:spLocks noChangeAspect="1"/>
            </p:cNvSpPr>
            <p:nvPr/>
          </p:nvSpPr>
          <p:spPr bwMode="auto">
            <a:xfrm>
              <a:off x="3823" y="2695"/>
              <a:ext cx="809" cy="794"/>
            </a:xfrm>
            <a:custGeom>
              <a:avLst/>
              <a:gdLst>
                <a:gd name="T0" fmla="*/ 11 w 1618"/>
                <a:gd name="T1" fmla="*/ 1 h 1589"/>
                <a:gd name="T2" fmla="*/ 18 w 1618"/>
                <a:gd name="T3" fmla="*/ 3 h 1589"/>
                <a:gd name="T4" fmla="*/ 24 w 1618"/>
                <a:gd name="T5" fmla="*/ 5 h 1589"/>
                <a:gd name="T6" fmla="*/ 30 w 1618"/>
                <a:gd name="T7" fmla="*/ 8 h 1589"/>
                <a:gd name="T8" fmla="*/ 35 w 1618"/>
                <a:gd name="T9" fmla="*/ 10 h 1589"/>
                <a:gd name="T10" fmla="*/ 38 w 1618"/>
                <a:gd name="T11" fmla="*/ 12 h 1589"/>
                <a:gd name="T12" fmla="*/ 41 w 1618"/>
                <a:gd name="T13" fmla="*/ 15 h 1589"/>
                <a:gd name="T14" fmla="*/ 44 w 1618"/>
                <a:gd name="T15" fmla="*/ 17 h 1589"/>
                <a:gd name="T16" fmla="*/ 45 w 1618"/>
                <a:gd name="T17" fmla="*/ 20 h 1589"/>
                <a:gd name="T18" fmla="*/ 47 w 1618"/>
                <a:gd name="T19" fmla="*/ 22 h 1589"/>
                <a:gd name="T20" fmla="*/ 48 w 1618"/>
                <a:gd name="T21" fmla="*/ 25 h 1589"/>
                <a:gd name="T22" fmla="*/ 49 w 1618"/>
                <a:gd name="T23" fmla="*/ 30 h 1589"/>
                <a:gd name="T24" fmla="*/ 46 w 1618"/>
                <a:gd name="T25" fmla="*/ 49 h 1589"/>
                <a:gd name="T26" fmla="*/ 45 w 1618"/>
                <a:gd name="T27" fmla="*/ 47 h 1589"/>
                <a:gd name="T28" fmla="*/ 44 w 1618"/>
                <a:gd name="T29" fmla="*/ 45 h 1589"/>
                <a:gd name="T30" fmla="*/ 43 w 1618"/>
                <a:gd name="T31" fmla="*/ 42 h 1589"/>
                <a:gd name="T32" fmla="*/ 41 w 1618"/>
                <a:gd name="T33" fmla="*/ 40 h 1589"/>
                <a:gd name="T34" fmla="*/ 40 w 1618"/>
                <a:gd name="T35" fmla="*/ 37 h 1589"/>
                <a:gd name="T36" fmla="*/ 38 w 1618"/>
                <a:gd name="T37" fmla="*/ 34 h 1589"/>
                <a:gd name="T38" fmla="*/ 36 w 1618"/>
                <a:gd name="T39" fmla="*/ 31 h 1589"/>
                <a:gd name="T40" fmla="*/ 34 w 1618"/>
                <a:gd name="T41" fmla="*/ 29 h 1589"/>
                <a:gd name="T42" fmla="*/ 32 w 1618"/>
                <a:gd name="T43" fmla="*/ 26 h 1589"/>
                <a:gd name="T44" fmla="*/ 29 w 1618"/>
                <a:gd name="T45" fmla="*/ 24 h 1589"/>
                <a:gd name="T46" fmla="*/ 25 w 1618"/>
                <a:gd name="T47" fmla="*/ 21 h 1589"/>
                <a:gd name="T48" fmla="*/ 20 w 1618"/>
                <a:gd name="T49" fmla="*/ 19 h 1589"/>
                <a:gd name="T50" fmla="*/ 14 w 1618"/>
                <a:gd name="T51" fmla="*/ 17 h 1589"/>
                <a:gd name="T52" fmla="*/ 9 w 1618"/>
                <a:gd name="T53" fmla="*/ 15 h 1589"/>
                <a:gd name="T54" fmla="*/ 2 w 1618"/>
                <a:gd name="T55" fmla="*/ 12 h 1589"/>
                <a:gd name="T56" fmla="*/ 5 w 1618"/>
                <a:gd name="T57" fmla="*/ 11 h 1589"/>
                <a:gd name="T58" fmla="*/ 15 w 1618"/>
                <a:gd name="T59" fmla="*/ 14 h 1589"/>
                <a:gd name="T60" fmla="*/ 21 w 1618"/>
                <a:gd name="T61" fmla="*/ 16 h 1589"/>
                <a:gd name="T62" fmla="*/ 26 w 1618"/>
                <a:gd name="T63" fmla="*/ 18 h 1589"/>
                <a:gd name="T64" fmla="*/ 31 w 1618"/>
                <a:gd name="T65" fmla="*/ 21 h 1589"/>
                <a:gd name="T66" fmla="*/ 34 w 1618"/>
                <a:gd name="T67" fmla="*/ 23 h 1589"/>
                <a:gd name="T68" fmla="*/ 36 w 1618"/>
                <a:gd name="T69" fmla="*/ 26 h 1589"/>
                <a:gd name="T70" fmla="*/ 38 w 1618"/>
                <a:gd name="T71" fmla="*/ 28 h 1589"/>
                <a:gd name="T72" fmla="*/ 40 w 1618"/>
                <a:gd name="T73" fmla="*/ 31 h 1589"/>
                <a:gd name="T74" fmla="*/ 42 w 1618"/>
                <a:gd name="T75" fmla="*/ 33 h 1589"/>
                <a:gd name="T76" fmla="*/ 43 w 1618"/>
                <a:gd name="T77" fmla="*/ 36 h 1589"/>
                <a:gd name="T78" fmla="*/ 44 w 1618"/>
                <a:gd name="T79" fmla="*/ 38 h 1589"/>
                <a:gd name="T80" fmla="*/ 45 w 1618"/>
                <a:gd name="T81" fmla="*/ 40 h 1589"/>
                <a:gd name="T82" fmla="*/ 47 w 1618"/>
                <a:gd name="T83" fmla="*/ 45 h 1589"/>
                <a:gd name="T84" fmla="*/ 48 w 1618"/>
                <a:gd name="T85" fmla="*/ 35 h 1589"/>
                <a:gd name="T86" fmla="*/ 46 w 1618"/>
                <a:gd name="T87" fmla="*/ 30 h 1589"/>
                <a:gd name="T88" fmla="*/ 44 w 1618"/>
                <a:gd name="T89" fmla="*/ 25 h 1589"/>
                <a:gd name="T90" fmla="*/ 43 w 1618"/>
                <a:gd name="T91" fmla="*/ 22 h 1589"/>
                <a:gd name="T92" fmla="*/ 41 w 1618"/>
                <a:gd name="T93" fmla="*/ 20 h 1589"/>
                <a:gd name="T94" fmla="*/ 39 w 1618"/>
                <a:gd name="T95" fmla="*/ 17 h 1589"/>
                <a:gd name="T96" fmla="*/ 36 w 1618"/>
                <a:gd name="T97" fmla="*/ 15 h 1589"/>
                <a:gd name="T98" fmla="*/ 34 w 1618"/>
                <a:gd name="T99" fmla="*/ 13 h 1589"/>
                <a:gd name="T100" fmla="*/ 29 w 1618"/>
                <a:gd name="T101" fmla="*/ 11 h 1589"/>
                <a:gd name="T102" fmla="*/ 23 w 1618"/>
                <a:gd name="T103" fmla="*/ 8 h 1589"/>
                <a:gd name="T104" fmla="*/ 17 w 1618"/>
                <a:gd name="T105" fmla="*/ 5 h 1589"/>
                <a:gd name="T106" fmla="*/ 10 w 1618"/>
                <a:gd name="T107" fmla="*/ 3 h 1589"/>
                <a:gd name="T108" fmla="*/ 6 w 1618"/>
                <a:gd name="T109" fmla="*/ 0 h 15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18"/>
                <a:gd name="T166" fmla="*/ 0 h 1589"/>
                <a:gd name="T167" fmla="*/ 1618 w 1618"/>
                <a:gd name="T168" fmla="*/ 1589 h 15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18" h="1589">
                  <a:moveTo>
                    <a:pt x="187" y="0"/>
                  </a:moveTo>
                  <a:lnTo>
                    <a:pt x="217" y="8"/>
                  </a:lnTo>
                  <a:lnTo>
                    <a:pt x="251" y="19"/>
                  </a:lnTo>
                  <a:lnTo>
                    <a:pt x="297" y="33"/>
                  </a:lnTo>
                  <a:lnTo>
                    <a:pt x="351" y="49"/>
                  </a:lnTo>
                  <a:lnTo>
                    <a:pt x="414" y="69"/>
                  </a:lnTo>
                  <a:lnTo>
                    <a:pt x="447" y="80"/>
                  </a:lnTo>
                  <a:lnTo>
                    <a:pt x="482" y="92"/>
                  </a:lnTo>
                  <a:lnTo>
                    <a:pt x="519" y="104"/>
                  </a:lnTo>
                  <a:lnTo>
                    <a:pt x="555" y="117"/>
                  </a:lnTo>
                  <a:lnTo>
                    <a:pt x="594" y="131"/>
                  </a:lnTo>
                  <a:lnTo>
                    <a:pt x="632" y="144"/>
                  </a:lnTo>
                  <a:lnTo>
                    <a:pt x="672" y="157"/>
                  </a:lnTo>
                  <a:lnTo>
                    <a:pt x="711" y="172"/>
                  </a:lnTo>
                  <a:lnTo>
                    <a:pt x="751" y="187"/>
                  </a:lnTo>
                  <a:lnTo>
                    <a:pt x="790" y="201"/>
                  </a:lnTo>
                  <a:lnTo>
                    <a:pt x="828" y="216"/>
                  </a:lnTo>
                  <a:lnTo>
                    <a:pt x="866" y="230"/>
                  </a:lnTo>
                  <a:lnTo>
                    <a:pt x="903" y="246"/>
                  </a:lnTo>
                  <a:lnTo>
                    <a:pt x="939" y="262"/>
                  </a:lnTo>
                  <a:lnTo>
                    <a:pt x="975" y="277"/>
                  </a:lnTo>
                  <a:lnTo>
                    <a:pt x="1008" y="292"/>
                  </a:lnTo>
                  <a:lnTo>
                    <a:pt x="1040" y="308"/>
                  </a:lnTo>
                  <a:lnTo>
                    <a:pt x="1069" y="324"/>
                  </a:lnTo>
                  <a:lnTo>
                    <a:pt x="1099" y="338"/>
                  </a:lnTo>
                  <a:lnTo>
                    <a:pt x="1124" y="353"/>
                  </a:lnTo>
                  <a:lnTo>
                    <a:pt x="1148" y="368"/>
                  </a:lnTo>
                  <a:lnTo>
                    <a:pt x="1172" y="382"/>
                  </a:lnTo>
                  <a:lnTo>
                    <a:pt x="1193" y="398"/>
                  </a:lnTo>
                  <a:lnTo>
                    <a:pt x="1215" y="414"/>
                  </a:lnTo>
                  <a:lnTo>
                    <a:pt x="1235" y="429"/>
                  </a:lnTo>
                  <a:lnTo>
                    <a:pt x="1255" y="445"/>
                  </a:lnTo>
                  <a:lnTo>
                    <a:pt x="1272" y="460"/>
                  </a:lnTo>
                  <a:lnTo>
                    <a:pt x="1289" y="476"/>
                  </a:lnTo>
                  <a:lnTo>
                    <a:pt x="1305" y="493"/>
                  </a:lnTo>
                  <a:lnTo>
                    <a:pt x="1321" y="509"/>
                  </a:lnTo>
                  <a:lnTo>
                    <a:pt x="1336" y="525"/>
                  </a:lnTo>
                  <a:lnTo>
                    <a:pt x="1350" y="541"/>
                  </a:lnTo>
                  <a:lnTo>
                    <a:pt x="1364" y="557"/>
                  </a:lnTo>
                  <a:lnTo>
                    <a:pt x="1377" y="573"/>
                  </a:lnTo>
                  <a:lnTo>
                    <a:pt x="1388" y="589"/>
                  </a:lnTo>
                  <a:lnTo>
                    <a:pt x="1400" y="605"/>
                  </a:lnTo>
                  <a:lnTo>
                    <a:pt x="1409" y="621"/>
                  </a:lnTo>
                  <a:lnTo>
                    <a:pt x="1421" y="637"/>
                  </a:lnTo>
                  <a:lnTo>
                    <a:pt x="1430" y="654"/>
                  </a:lnTo>
                  <a:lnTo>
                    <a:pt x="1440" y="670"/>
                  </a:lnTo>
                  <a:lnTo>
                    <a:pt x="1448" y="686"/>
                  </a:lnTo>
                  <a:lnTo>
                    <a:pt x="1457" y="701"/>
                  </a:lnTo>
                  <a:lnTo>
                    <a:pt x="1465" y="718"/>
                  </a:lnTo>
                  <a:lnTo>
                    <a:pt x="1473" y="733"/>
                  </a:lnTo>
                  <a:lnTo>
                    <a:pt x="1480" y="749"/>
                  </a:lnTo>
                  <a:lnTo>
                    <a:pt x="1488" y="765"/>
                  </a:lnTo>
                  <a:lnTo>
                    <a:pt x="1494" y="779"/>
                  </a:lnTo>
                  <a:lnTo>
                    <a:pt x="1501" y="794"/>
                  </a:lnTo>
                  <a:lnTo>
                    <a:pt x="1508" y="810"/>
                  </a:lnTo>
                  <a:lnTo>
                    <a:pt x="1514" y="825"/>
                  </a:lnTo>
                  <a:lnTo>
                    <a:pt x="1521" y="839"/>
                  </a:lnTo>
                  <a:lnTo>
                    <a:pt x="1529" y="854"/>
                  </a:lnTo>
                  <a:lnTo>
                    <a:pt x="1552" y="922"/>
                  </a:lnTo>
                  <a:lnTo>
                    <a:pt x="1562" y="963"/>
                  </a:lnTo>
                  <a:lnTo>
                    <a:pt x="1572" y="1007"/>
                  </a:lnTo>
                  <a:lnTo>
                    <a:pt x="1586" y="1102"/>
                  </a:lnTo>
                  <a:lnTo>
                    <a:pt x="1598" y="1197"/>
                  </a:lnTo>
                  <a:lnTo>
                    <a:pt x="1618" y="1427"/>
                  </a:lnTo>
                  <a:lnTo>
                    <a:pt x="1469" y="1589"/>
                  </a:lnTo>
                  <a:lnTo>
                    <a:pt x="1465" y="1582"/>
                  </a:lnTo>
                  <a:lnTo>
                    <a:pt x="1454" y="1560"/>
                  </a:lnTo>
                  <a:lnTo>
                    <a:pt x="1446" y="1544"/>
                  </a:lnTo>
                  <a:lnTo>
                    <a:pt x="1437" y="1526"/>
                  </a:lnTo>
                  <a:lnTo>
                    <a:pt x="1426" y="1505"/>
                  </a:lnTo>
                  <a:lnTo>
                    <a:pt x="1421" y="1493"/>
                  </a:lnTo>
                  <a:lnTo>
                    <a:pt x="1414" y="1481"/>
                  </a:lnTo>
                  <a:lnTo>
                    <a:pt x="1408" y="1469"/>
                  </a:lnTo>
                  <a:lnTo>
                    <a:pt x="1401" y="1456"/>
                  </a:lnTo>
                  <a:lnTo>
                    <a:pt x="1393" y="1443"/>
                  </a:lnTo>
                  <a:lnTo>
                    <a:pt x="1385" y="1428"/>
                  </a:lnTo>
                  <a:lnTo>
                    <a:pt x="1378" y="1413"/>
                  </a:lnTo>
                  <a:lnTo>
                    <a:pt x="1369" y="1399"/>
                  </a:lnTo>
                  <a:lnTo>
                    <a:pt x="1361" y="1383"/>
                  </a:lnTo>
                  <a:lnTo>
                    <a:pt x="1353" y="1368"/>
                  </a:lnTo>
                  <a:lnTo>
                    <a:pt x="1344" y="1352"/>
                  </a:lnTo>
                  <a:lnTo>
                    <a:pt x="1334" y="1335"/>
                  </a:lnTo>
                  <a:lnTo>
                    <a:pt x="1324" y="1319"/>
                  </a:lnTo>
                  <a:lnTo>
                    <a:pt x="1316" y="1301"/>
                  </a:lnTo>
                  <a:lnTo>
                    <a:pt x="1305" y="1285"/>
                  </a:lnTo>
                  <a:lnTo>
                    <a:pt x="1294" y="1268"/>
                  </a:lnTo>
                  <a:lnTo>
                    <a:pt x="1284" y="1249"/>
                  </a:lnTo>
                  <a:lnTo>
                    <a:pt x="1273" y="1232"/>
                  </a:lnTo>
                  <a:lnTo>
                    <a:pt x="1263" y="1215"/>
                  </a:lnTo>
                  <a:lnTo>
                    <a:pt x="1252" y="1196"/>
                  </a:lnTo>
                  <a:lnTo>
                    <a:pt x="1240" y="1179"/>
                  </a:lnTo>
                  <a:lnTo>
                    <a:pt x="1229" y="1160"/>
                  </a:lnTo>
                  <a:lnTo>
                    <a:pt x="1217" y="1143"/>
                  </a:lnTo>
                  <a:lnTo>
                    <a:pt x="1207" y="1124"/>
                  </a:lnTo>
                  <a:lnTo>
                    <a:pt x="1195" y="1107"/>
                  </a:lnTo>
                  <a:lnTo>
                    <a:pt x="1183" y="1088"/>
                  </a:lnTo>
                  <a:lnTo>
                    <a:pt x="1171" y="1071"/>
                  </a:lnTo>
                  <a:lnTo>
                    <a:pt x="1159" y="1052"/>
                  </a:lnTo>
                  <a:lnTo>
                    <a:pt x="1147" y="1035"/>
                  </a:lnTo>
                  <a:lnTo>
                    <a:pt x="1133" y="1018"/>
                  </a:lnTo>
                  <a:lnTo>
                    <a:pt x="1121" y="1002"/>
                  </a:lnTo>
                  <a:lnTo>
                    <a:pt x="1108" y="983"/>
                  </a:lnTo>
                  <a:lnTo>
                    <a:pt x="1096" y="966"/>
                  </a:lnTo>
                  <a:lnTo>
                    <a:pt x="1083" y="951"/>
                  </a:lnTo>
                  <a:lnTo>
                    <a:pt x="1069" y="935"/>
                  </a:lnTo>
                  <a:lnTo>
                    <a:pt x="1057" y="919"/>
                  </a:lnTo>
                  <a:lnTo>
                    <a:pt x="1044" y="903"/>
                  </a:lnTo>
                  <a:lnTo>
                    <a:pt x="1032" y="888"/>
                  </a:lnTo>
                  <a:lnTo>
                    <a:pt x="1019" y="874"/>
                  </a:lnTo>
                  <a:lnTo>
                    <a:pt x="1004" y="859"/>
                  </a:lnTo>
                  <a:lnTo>
                    <a:pt x="979" y="832"/>
                  </a:lnTo>
                  <a:lnTo>
                    <a:pt x="967" y="819"/>
                  </a:lnTo>
                  <a:lnTo>
                    <a:pt x="953" y="807"/>
                  </a:lnTo>
                  <a:lnTo>
                    <a:pt x="940" y="797"/>
                  </a:lnTo>
                  <a:lnTo>
                    <a:pt x="928" y="785"/>
                  </a:lnTo>
                  <a:lnTo>
                    <a:pt x="901" y="765"/>
                  </a:lnTo>
                  <a:lnTo>
                    <a:pt x="875" y="747"/>
                  </a:lnTo>
                  <a:lnTo>
                    <a:pt x="850" y="731"/>
                  </a:lnTo>
                  <a:lnTo>
                    <a:pt x="822" y="715"/>
                  </a:lnTo>
                  <a:lnTo>
                    <a:pt x="791" y="699"/>
                  </a:lnTo>
                  <a:lnTo>
                    <a:pt x="760" y="683"/>
                  </a:lnTo>
                  <a:lnTo>
                    <a:pt x="728" y="667"/>
                  </a:lnTo>
                  <a:lnTo>
                    <a:pt x="695" y="651"/>
                  </a:lnTo>
                  <a:lnTo>
                    <a:pt x="660" y="635"/>
                  </a:lnTo>
                  <a:lnTo>
                    <a:pt x="626" y="621"/>
                  </a:lnTo>
                  <a:lnTo>
                    <a:pt x="588" y="605"/>
                  </a:lnTo>
                  <a:lnTo>
                    <a:pt x="552" y="589"/>
                  </a:lnTo>
                  <a:lnTo>
                    <a:pt x="516" y="574"/>
                  </a:lnTo>
                  <a:lnTo>
                    <a:pt x="480" y="559"/>
                  </a:lnTo>
                  <a:lnTo>
                    <a:pt x="443" y="545"/>
                  </a:lnTo>
                  <a:lnTo>
                    <a:pt x="407" y="531"/>
                  </a:lnTo>
                  <a:lnTo>
                    <a:pt x="371" y="518"/>
                  </a:lnTo>
                  <a:lnTo>
                    <a:pt x="335" y="504"/>
                  </a:lnTo>
                  <a:lnTo>
                    <a:pt x="302" y="493"/>
                  </a:lnTo>
                  <a:lnTo>
                    <a:pt x="269" y="480"/>
                  </a:lnTo>
                  <a:lnTo>
                    <a:pt x="237" y="469"/>
                  </a:lnTo>
                  <a:lnTo>
                    <a:pt x="205" y="457"/>
                  </a:lnTo>
                  <a:lnTo>
                    <a:pt x="147" y="438"/>
                  </a:lnTo>
                  <a:lnTo>
                    <a:pt x="98" y="421"/>
                  </a:lnTo>
                  <a:lnTo>
                    <a:pt x="57" y="408"/>
                  </a:lnTo>
                  <a:lnTo>
                    <a:pt x="26" y="397"/>
                  </a:lnTo>
                  <a:lnTo>
                    <a:pt x="0" y="388"/>
                  </a:lnTo>
                  <a:lnTo>
                    <a:pt x="16" y="344"/>
                  </a:lnTo>
                  <a:lnTo>
                    <a:pt x="102" y="362"/>
                  </a:lnTo>
                  <a:lnTo>
                    <a:pt x="146" y="373"/>
                  </a:lnTo>
                  <a:lnTo>
                    <a:pt x="198" y="386"/>
                  </a:lnTo>
                  <a:lnTo>
                    <a:pt x="257" y="401"/>
                  </a:lnTo>
                  <a:lnTo>
                    <a:pt x="319" y="418"/>
                  </a:lnTo>
                  <a:lnTo>
                    <a:pt x="387" y="438"/>
                  </a:lnTo>
                  <a:lnTo>
                    <a:pt x="459" y="460"/>
                  </a:lnTo>
                  <a:lnTo>
                    <a:pt x="495" y="473"/>
                  </a:lnTo>
                  <a:lnTo>
                    <a:pt x="532" y="485"/>
                  </a:lnTo>
                  <a:lnTo>
                    <a:pt x="570" y="498"/>
                  </a:lnTo>
                  <a:lnTo>
                    <a:pt x="608" y="512"/>
                  </a:lnTo>
                  <a:lnTo>
                    <a:pt x="646" y="526"/>
                  </a:lnTo>
                  <a:lnTo>
                    <a:pt x="683" y="541"/>
                  </a:lnTo>
                  <a:lnTo>
                    <a:pt x="722" y="557"/>
                  </a:lnTo>
                  <a:lnTo>
                    <a:pt x="759" y="573"/>
                  </a:lnTo>
                  <a:lnTo>
                    <a:pt x="796" y="587"/>
                  </a:lnTo>
                  <a:lnTo>
                    <a:pt x="834" y="606"/>
                  </a:lnTo>
                  <a:lnTo>
                    <a:pt x="869" y="623"/>
                  </a:lnTo>
                  <a:lnTo>
                    <a:pt x="905" y="642"/>
                  </a:lnTo>
                  <a:lnTo>
                    <a:pt x="940" y="661"/>
                  </a:lnTo>
                  <a:lnTo>
                    <a:pt x="973" y="683"/>
                  </a:lnTo>
                  <a:lnTo>
                    <a:pt x="991" y="695"/>
                  </a:lnTo>
                  <a:lnTo>
                    <a:pt x="1007" y="707"/>
                  </a:lnTo>
                  <a:lnTo>
                    <a:pt x="1021" y="719"/>
                  </a:lnTo>
                  <a:lnTo>
                    <a:pt x="1037" y="733"/>
                  </a:lnTo>
                  <a:lnTo>
                    <a:pt x="1053" y="746"/>
                  </a:lnTo>
                  <a:lnTo>
                    <a:pt x="1069" y="761"/>
                  </a:lnTo>
                  <a:lnTo>
                    <a:pt x="1084" y="774"/>
                  </a:lnTo>
                  <a:lnTo>
                    <a:pt x="1099" y="790"/>
                  </a:lnTo>
                  <a:lnTo>
                    <a:pt x="1113" y="803"/>
                  </a:lnTo>
                  <a:lnTo>
                    <a:pt x="1127" y="819"/>
                  </a:lnTo>
                  <a:lnTo>
                    <a:pt x="1141" y="835"/>
                  </a:lnTo>
                  <a:lnTo>
                    <a:pt x="1155" y="850"/>
                  </a:lnTo>
                  <a:lnTo>
                    <a:pt x="1168" y="866"/>
                  </a:lnTo>
                  <a:lnTo>
                    <a:pt x="1183" y="882"/>
                  </a:lnTo>
                  <a:lnTo>
                    <a:pt x="1195" y="898"/>
                  </a:lnTo>
                  <a:lnTo>
                    <a:pt x="1208" y="915"/>
                  </a:lnTo>
                  <a:lnTo>
                    <a:pt x="1220" y="931"/>
                  </a:lnTo>
                  <a:lnTo>
                    <a:pt x="1232" y="948"/>
                  </a:lnTo>
                  <a:lnTo>
                    <a:pt x="1245" y="964"/>
                  </a:lnTo>
                  <a:lnTo>
                    <a:pt x="1256" y="982"/>
                  </a:lnTo>
                  <a:lnTo>
                    <a:pt x="1268" y="999"/>
                  </a:lnTo>
                  <a:lnTo>
                    <a:pt x="1278" y="1015"/>
                  </a:lnTo>
                  <a:lnTo>
                    <a:pt x="1289" y="1032"/>
                  </a:lnTo>
                  <a:lnTo>
                    <a:pt x="1300" y="1048"/>
                  </a:lnTo>
                  <a:lnTo>
                    <a:pt x="1310" y="1066"/>
                  </a:lnTo>
                  <a:lnTo>
                    <a:pt x="1321" y="1083"/>
                  </a:lnTo>
                  <a:lnTo>
                    <a:pt x="1329" y="1099"/>
                  </a:lnTo>
                  <a:lnTo>
                    <a:pt x="1340" y="1116"/>
                  </a:lnTo>
                  <a:lnTo>
                    <a:pt x="1349" y="1132"/>
                  </a:lnTo>
                  <a:lnTo>
                    <a:pt x="1358" y="1148"/>
                  </a:lnTo>
                  <a:lnTo>
                    <a:pt x="1366" y="1164"/>
                  </a:lnTo>
                  <a:lnTo>
                    <a:pt x="1376" y="1180"/>
                  </a:lnTo>
                  <a:lnTo>
                    <a:pt x="1384" y="1196"/>
                  </a:lnTo>
                  <a:lnTo>
                    <a:pt x="1390" y="1211"/>
                  </a:lnTo>
                  <a:lnTo>
                    <a:pt x="1400" y="1227"/>
                  </a:lnTo>
                  <a:lnTo>
                    <a:pt x="1406" y="1241"/>
                  </a:lnTo>
                  <a:lnTo>
                    <a:pt x="1413" y="1255"/>
                  </a:lnTo>
                  <a:lnTo>
                    <a:pt x="1420" y="1269"/>
                  </a:lnTo>
                  <a:lnTo>
                    <a:pt x="1426" y="1283"/>
                  </a:lnTo>
                  <a:lnTo>
                    <a:pt x="1433" y="1296"/>
                  </a:lnTo>
                  <a:lnTo>
                    <a:pt x="1438" y="1309"/>
                  </a:lnTo>
                  <a:lnTo>
                    <a:pt x="1444" y="1321"/>
                  </a:lnTo>
                  <a:lnTo>
                    <a:pt x="1453" y="1344"/>
                  </a:lnTo>
                  <a:lnTo>
                    <a:pt x="1470" y="1385"/>
                  </a:lnTo>
                  <a:lnTo>
                    <a:pt x="1484" y="1416"/>
                  </a:lnTo>
                  <a:lnTo>
                    <a:pt x="1493" y="1443"/>
                  </a:lnTo>
                  <a:lnTo>
                    <a:pt x="1546" y="1355"/>
                  </a:lnTo>
                  <a:lnTo>
                    <a:pt x="1541" y="1327"/>
                  </a:lnTo>
                  <a:lnTo>
                    <a:pt x="1529" y="1252"/>
                  </a:lnTo>
                  <a:lnTo>
                    <a:pt x="1518" y="1201"/>
                  </a:lnTo>
                  <a:lnTo>
                    <a:pt x="1506" y="1143"/>
                  </a:lnTo>
                  <a:lnTo>
                    <a:pt x="1497" y="1110"/>
                  </a:lnTo>
                  <a:lnTo>
                    <a:pt x="1488" y="1078"/>
                  </a:lnTo>
                  <a:lnTo>
                    <a:pt x="1478" y="1043"/>
                  </a:lnTo>
                  <a:lnTo>
                    <a:pt x="1468" y="1008"/>
                  </a:lnTo>
                  <a:lnTo>
                    <a:pt x="1454" y="974"/>
                  </a:lnTo>
                  <a:lnTo>
                    <a:pt x="1441" y="936"/>
                  </a:lnTo>
                  <a:lnTo>
                    <a:pt x="1428" y="900"/>
                  </a:lnTo>
                  <a:lnTo>
                    <a:pt x="1412" y="863"/>
                  </a:lnTo>
                  <a:lnTo>
                    <a:pt x="1404" y="846"/>
                  </a:lnTo>
                  <a:lnTo>
                    <a:pt x="1396" y="826"/>
                  </a:lnTo>
                  <a:lnTo>
                    <a:pt x="1385" y="809"/>
                  </a:lnTo>
                  <a:lnTo>
                    <a:pt x="1377" y="790"/>
                  </a:lnTo>
                  <a:lnTo>
                    <a:pt x="1366" y="771"/>
                  </a:lnTo>
                  <a:lnTo>
                    <a:pt x="1357" y="754"/>
                  </a:lnTo>
                  <a:lnTo>
                    <a:pt x="1346" y="735"/>
                  </a:lnTo>
                  <a:lnTo>
                    <a:pt x="1336" y="718"/>
                  </a:lnTo>
                  <a:lnTo>
                    <a:pt x="1325" y="701"/>
                  </a:lnTo>
                  <a:lnTo>
                    <a:pt x="1314" y="682"/>
                  </a:lnTo>
                  <a:lnTo>
                    <a:pt x="1302" y="666"/>
                  </a:lnTo>
                  <a:lnTo>
                    <a:pt x="1290" y="649"/>
                  </a:lnTo>
                  <a:lnTo>
                    <a:pt x="1278" y="633"/>
                  </a:lnTo>
                  <a:lnTo>
                    <a:pt x="1265" y="615"/>
                  </a:lnTo>
                  <a:lnTo>
                    <a:pt x="1252" y="599"/>
                  </a:lnTo>
                  <a:lnTo>
                    <a:pt x="1239" y="583"/>
                  </a:lnTo>
                  <a:lnTo>
                    <a:pt x="1225" y="569"/>
                  </a:lnTo>
                  <a:lnTo>
                    <a:pt x="1211" y="553"/>
                  </a:lnTo>
                  <a:lnTo>
                    <a:pt x="1195" y="539"/>
                  </a:lnTo>
                  <a:lnTo>
                    <a:pt x="1181" y="525"/>
                  </a:lnTo>
                  <a:lnTo>
                    <a:pt x="1165" y="512"/>
                  </a:lnTo>
                  <a:lnTo>
                    <a:pt x="1148" y="498"/>
                  </a:lnTo>
                  <a:lnTo>
                    <a:pt x="1132" y="485"/>
                  </a:lnTo>
                  <a:lnTo>
                    <a:pt x="1116" y="473"/>
                  </a:lnTo>
                  <a:lnTo>
                    <a:pt x="1099" y="461"/>
                  </a:lnTo>
                  <a:lnTo>
                    <a:pt x="1080" y="450"/>
                  </a:lnTo>
                  <a:lnTo>
                    <a:pt x="1063" y="438"/>
                  </a:lnTo>
                  <a:lnTo>
                    <a:pt x="1044" y="426"/>
                  </a:lnTo>
                  <a:lnTo>
                    <a:pt x="1025" y="416"/>
                  </a:lnTo>
                  <a:lnTo>
                    <a:pt x="1007" y="404"/>
                  </a:lnTo>
                  <a:lnTo>
                    <a:pt x="969" y="382"/>
                  </a:lnTo>
                  <a:lnTo>
                    <a:pt x="931" y="362"/>
                  </a:lnTo>
                  <a:lnTo>
                    <a:pt x="891" y="341"/>
                  </a:lnTo>
                  <a:lnTo>
                    <a:pt x="851" y="322"/>
                  </a:lnTo>
                  <a:lnTo>
                    <a:pt x="811" y="302"/>
                  </a:lnTo>
                  <a:lnTo>
                    <a:pt x="770" y="285"/>
                  </a:lnTo>
                  <a:lnTo>
                    <a:pt x="730" y="268"/>
                  </a:lnTo>
                  <a:lnTo>
                    <a:pt x="690" y="249"/>
                  </a:lnTo>
                  <a:lnTo>
                    <a:pt x="650" y="233"/>
                  </a:lnTo>
                  <a:lnTo>
                    <a:pt x="610" y="217"/>
                  </a:lnTo>
                  <a:lnTo>
                    <a:pt x="571" y="203"/>
                  </a:lnTo>
                  <a:lnTo>
                    <a:pt x="532" y="189"/>
                  </a:lnTo>
                  <a:lnTo>
                    <a:pt x="495" y="175"/>
                  </a:lnTo>
                  <a:lnTo>
                    <a:pt x="459" y="163"/>
                  </a:lnTo>
                  <a:lnTo>
                    <a:pt x="425" y="151"/>
                  </a:lnTo>
                  <a:lnTo>
                    <a:pt x="358" y="129"/>
                  </a:lnTo>
                  <a:lnTo>
                    <a:pt x="299" y="111"/>
                  </a:lnTo>
                  <a:lnTo>
                    <a:pt x="249" y="95"/>
                  </a:lnTo>
                  <a:lnTo>
                    <a:pt x="175" y="75"/>
                  </a:lnTo>
                  <a:lnTo>
                    <a:pt x="149" y="6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4" name="Freeform 7"/>
            <p:cNvSpPr>
              <a:spLocks noChangeAspect="1"/>
            </p:cNvSpPr>
            <p:nvPr/>
          </p:nvSpPr>
          <p:spPr bwMode="auto">
            <a:xfrm>
              <a:off x="3470" y="2784"/>
              <a:ext cx="334" cy="451"/>
            </a:xfrm>
            <a:custGeom>
              <a:avLst/>
              <a:gdLst>
                <a:gd name="T0" fmla="*/ 2 w 669"/>
                <a:gd name="T1" fmla="*/ 0 h 902"/>
                <a:gd name="T2" fmla="*/ 1 w 669"/>
                <a:gd name="T3" fmla="*/ 1 h 902"/>
                <a:gd name="T4" fmla="*/ 0 w 669"/>
                <a:gd name="T5" fmla="*/ 4 h 902"/>
                <a:gd name="T6" fmla="*/ 0 w 669"/>
                <a:gd name="T7" fmla="*/ 6 h 902"/>
                <a:gd name="T8" fmla="*/ 0 w 669"/>
                <a:gd name="T9" fmla="*/ 7 h 902"/>
                <a:gd name="T10" fmla="*/ 1 w 669"/>
                <a:gd name="T11" fmla="*/ 8 h 902"/>
                <a:gd name="T12" fmla="*/ 2 w 669"/>
                <a:gd name="T13" fmla="*/ 10 h 902"/>
                <a:gd name="T14" fmla="*/ 3 w 669"/>
                <a:gd name="T15" fmla="*/ 10 h 902"/>
                <a:gd name="T16" fmla="*/ 8 w 669"/>
                <a:gd name="T17" fmla="*/ 17 h 902"/>
                <a:gd name="T18" fmla="*/ 19 w 669"/>
                <a:gd name="T19" fmla="*/ 29 h 902"/>
                <a:gd name="T20" fmla="*/ 20 w 669"/>
                <a:gd name="T21" fmla="*/ 26 h 902"/>
                <a:gd name="T22" fmla="*/ 20 w 669"/>
                <a:gd name="T23" fmla="*/ 26 h 902"/>
                <a:gd name="T24" fmla="*/ 19 w 669"/>
                <a:gd name="T25" fmla="*/ 25 h 902"/>
                <a:gd name="T26" fmla="*/ 19 w 669"/>
                <a:gd name="T27" fmla="*/ 25 h 902"/>
                <a:gd name="T28" fmla="*/ 18 w 669"/>
                <a:gd name="T29" fmla="*/ 24 h 902"/>
                <a:gd name="T30" fmla="*/ 17 w 669"/>
                <a:gd name="T31" fmla="*/ 24 h 902"/>
                <a:gd name="T32" fmla="*/ 17 w 669"/>
                <a:gd name="T33" fmla="*/ 23 h 902"/>
                <a:gd name="T34" fmla="*/ 16 w 669"/>
                <a:gd name="T35" fmla="*/ 22 h 902"/>
                <a:gd name="T36" fmla="*/ 15 w 669"/>
                <a:gd name="T37" fmla="*/ 21 h 902"/>
                <a:gd name="T38" fmla="*/ 14 w 669"/>
                <a:gd name="T39" fmla="*/ 21 h 902"/>
                <a:gd name="T40" fmla="*/ 13 w 669"/>
                <a:gd name="T41" fmla="*/ 20 h 902"/>
                <a:gd name="T42" fmla="*/ 12 w 669"/>
                <a:gd name="T43" fmla="*/ 19 h 902"/>
                <a:gd name="T44" fmla="*/ 12 w 669"/>
                <a:gd name="T45" fmla="*/ 18 h 902"/>
                <a:gd name="T46" fmla="*/ 11 w 669"/>
                <a:gd name="T47" fmla="*/ 17 h 902"/>
                <a:gd name="T48" fmla="*/ 10 w 669"/>
                <a:gd name="T49" fmla="*/ 17 h 902"/>
                <a:gd name="T50" fmla="*/ 10 w 669"/>
                <a:gd name="T51" fmla="*/ 16 h 902"/>
                <a:gd name="T52" fmla="*/ 9 w 669"/>
                <a:gd name="T53" fmla="*/ 15 h 902"/>
                <a:gd name="T54" fmla="*/ 8 w 669"/>
                <a:gd name="T55" fmla="*/ 14 h 902"/>
                <a:gd name="T56" fmla="*/ 8 w 669"/>
                <a:gd name="T57" fmla="*/ 13 h 902"/>
                <a:gd name="T58" fmla="*/ 7 w 669"/>
                <a:gd name="T59" fmla="*/ 13 h 902"/>
                <a:gd name="T60" fmla="*/ 6 w 669"/>
                <a:gd name="T61" fmla="*/ 12 h 902"/>
                <a:gd name="T62" fmla="*/ 6 w 669"/>
                <a:gd name="T63" fmla="*/ 11 h 902"/>
                <a:gd name="T64" fmla="*/ 5 w 669"/>
                <a:gd name="T65" fmla="*/ 10 h 902"/>
                <a:gd name="T66" fmla="*/ 4 w 669"/>
                <a:gd name="T67" fmla="*/ 9 h 902"/>
                <a:gd name="T68" fmla="*/ 4 w 669"/>
                <a:gd name="T69" fmla="*/ 8 h 902"/>
                <a:gd name="T70" fmla="*/ 3 w 669"/>
                <a:gd name="T71" fmla="*/ 7 h 902"/>
                <a:gd name="T72" fmla="*/ 2 w 669"/>
                <a:gd name="T73" fmla="*/ 5 h 902"/>
                <a:gd name="T74" fmla="*/ 2 w 669"/>
                <a:gd name="T75" fmla="*/ 4 h 902"/>
                <a:gd name="T76" fmla="*/ 2 w 669"/>
                <a:gd name="T77" fmla="*/ 4 h 902"/>
                <a:gd name="T78" fmla="*/ 3 w 669"/>
                <a:gd name="T79" fmla="*/ 3 h 902"/>
                <a:gd name="T80" fmla="*/ 2 w 669"/>
                <a:gd name="T81" fmla="*/ 0 h 902"/>
                <a:gd name="T82" fmla="*/ 2 w 669"/>
                <a:gd name="T83" fmla="*/ 0 h 9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9"/>
                <a:gd name="T127" fmla="*/ 0 h 902"/>
                <a:gd name="T128" fmla="*/ 669 w 669"/>
                <a:gd name="T129" fmla="*/ 902 h 9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9" h="902">
                  <a:moveTo>
                    <a:pt x="80" y="0"/>
                  </a:moveTo>
                  <a:lnTo>
                    <a:pt x="43" y="20"/>
                  </a:lnTo>
                  <a:lnTo>
                    <a:pt x="0" y="101"/>
                  </a:lnTo>
                  <a:lnTo>
                    <a:pt x="12" y="166"/>
                  </a:lnTo>
                  <a:lnTo>
                    <a:pt x="30" y="202"/>
                  </a:lnTo>
                  <a:lnTo>
                    <a:pt x="47" y="237"/>
                  </a:lnTo>
                  <a:lnTo>
                    <a:pt x="84" y="292"/>
                  </a:lnTo>
                  <a:lnTo>
                    <a:pt x="99" y="313"/>
                  </a:lnTo>
                  <a:lnTo>
                    <a:pt x="279" y="527"/>
                  </a:lnTo>
                  <a:lnTo>
                    <a:pt x="627" y="902"/>
                  </a:lnTo>
                  <a:lnTo>
                    <a:pt x="669" y="830"/>
                  </a:lnTo>
                  <a:lnTo>
                    <a:pt x="659" y="823"/>
                  </a:lnTo>
                  <a:lnTo>
                    <a:pt x="632" y="798"/>
                  </a:lnTo>
                  <a:lnTo>
                    <a:pt x="615" y="780"/>
                  </a:lnTo>
                  <a:lnTo>
                    <a:pt x="593" y="763"/>
                  </a:lnTo>
                  <a:lnTo>
                    <a:pt x="571" y="740"/>
                  </a:lnTo>
                  <a:lnTo>
                    <a:pt x="547" y="716"/>
                  </a:lnTo>
                  <a:lnTo>
                    <a:pt x="521" y="694"/>
                  </a:lnTo>
                  <a:lnTo>
                    <a:pt x="493" y="668"/>
                  </a:lnTo>
                  <a:lnTo>
                    <a:pt x="467" y="641"/>
                  </a:lnTo>
                  <a:lnTo>
                    <a:pt x="441" y="614"/>
                  </a:lnTo>
                  <a:lnTo>
                    <a:pt x="415" y="589"/>
                  </a:lnTo>
                  <a:lnTo>
                    <a:pt x="391" y="562"/>
                  </a:lnTo>
                  <a:lnTo>
                    <a:pt x="370" y="539"/>
                  </a:lnTo>
                  <a:lnTo>
                    <a:pt x="350" y="515"/>
                  </a:lnTo>
                  <a:lnTo>
                    <a:pt x="330" y="490"/>
                  </a:lnTo>
                  <a:lnTo>
                    <a:pt x="308" y="467"/>
                  </a:lnTo>
                  <a:lnTo>
                    <a:pt x="286" y="441"/>
                  </a:lnTo>
                  <a:lnTo>
                    <a:pt x="263" y="414"/>
                  </a:lnTo>
                  <a:lnTo>
                    <a:pt x="240" y="386"/>
                  </a:lnTo>
                  <a:lnTo>
                    <a:pt x="218" y="359"/>
                  </a:lnTo>
                  <a:lnTo>
                    <a:pt x="195" y="333"/>
                  </a:lnTo>
                  <a:lnTo>
                    <a:pt x="172" y="306"/>
                  </a:lnTo>
                  <a:lnTo>
                    <a:pt x="151" y="280"/>
                  </a:lnTo>
                  <a:lnTo>
                    <a:pt x="132" y="256"/>
                  </a:lnTo>
                  <a:lnTo>
                    <a:pt x="99" y="212"/>
                  </a:lnTo>
                  <a:lnTo>
                    <a:pt x="67" y="152"/>
                  </a:lnTo>
                  <a:lnTo>
                    <a:pt x="72" y="122"/>
                  </a:lnTo>
                  <a:lnTo>
                    <a:pt x="90" y="101"/>
                  </a:lnTo>
                  <a:lnTo>
                    <a:pt x="114" y="8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5" name="Freeform 8"/>
            <p:cNvSpPr>
              <a:spLocks noChangeAspect="1"/>
            </p:cNvSpPr>
            <p:nvPr/>
          </p:nvSpPr>
          <p:spPr bwMode="auto">
            <a:xfrm>
              <a:off x="4437" y="2843"/>
              <a:ext cx="296" cy="748"/>
            </a:xfrm>
            <a:custGeom>
              <a:avLst/>
              <a:gdLst>
                <a:gd name="T0" fmla="*/ 0 w 593"/>
                <a:gd name="T1" fmla="*/ 6 h 1496"/>
                <a:gd name="T2" fmla="*/ 0 w 593"/>
                <a:gd name="T3" fmla="*/ 5 h 1496"/>
                <a:gd name="T4" fmla="*/ 0 w 593"/>
                <a:gd name="T5" fmla="*/ 5 h 1496"/>
                <a:gd name="T6" fmla="*/ 1 w 593"/>
                <a:gd name="T7" fmla="*/ 4 h 1496"/>
                <a:gd name="T8" fmla="*/ 1 w 593"/>
                <a:gd name="T9" fmla="*/ 3 h 1496"/>
                <a:gd name="T10" fmla="*/ 2 w 593"/>
                <a:gd name="T11" fmla="*/ 3 h 1496"/>
                <a:gd name="T12" fmla="*/ 3 w 593"/>
                <a:gd name="T13" fmla="*/ 2 h 1496"/>
                <a:gd name="T14" fmla="*/ 4 w 593"/>
                <a:gd name="T15" fmla="*/ 1 h 1496"/>
                <a:gd name="T16" fmla="*/ 5 w 593"/>
                <a:gd name="T17" fmla="*/ 1 h 1496"/>
                <a:gd name="T18" fmla="*/ 6 w 593"/>
                <a:gd name="T19" fmla="*/ 1 h 1496"/>
                <a:gd name="T20" fmla="*/ 8 w 593"/>
                <a:gd name="T21" fmla="*/ 0 h 1496"/>
                <a:gd name="T22" fmla="*/ 10 w 593"/>
                <a:gd name="T23" fmla="*/ 1 h 1496"/>
                <a:gd name="T24" fmla="*/ 12 w 593"/>
                <a:gd name="T25" fmla="*/ 2 h 1496"/>
                <a:gd name="T26" fmla="*/ 12 w 593"/>
                <a:gd name="T27" fmla="*/ 3 h 1496"/>
                <a:gd name="T28" fmla="*/ 13 w 593"/>
                <a:gd name="T29" fmla="*/ 3 h 1496"/>
                <a:gd name="T30" fmla="*/ 15 w 593"/>
                <a:gd name="T31" fmla="*/ 7 h 1496"/>
                <a:gd name="T32" fmla="*/ 16 w 593"/>
                <a:gd name="T33" fmla="*/ 9 h 1496"/>
                <a:gd name="T34" fmla="*/ 17 w 593"/>
                <a:gd name="T35" fmla="*/ 11 h 1496"/>
                <a:gd name="T36" fmla="*/ 17 w 593"/>
                <a:gd name="T37" fmla="*/ 16 h 1496"/>
                <a:gd name="T38" fmla="*/ 18 w 593"/>
                <a:gd name="T39" fmla="*/ 21 h 1496"/>
                <a:gd name="T40" fmla="*/ 18 w 593"/>
                <a:gd name="T41" fmla="*/ 25 h 1496"/>
                <a:gd name="T42" fmla="*/ 18 w 593"/>
                <a:gd name="T43" fmla="*/ 30 h 1496"/>
                <a:gd name="T44" fmla="*/ 17 w 593"/>
                <a:gd name="T45" fmla="*/ 34 h 1496"/>
                <a:gd name="T46" fmla="*/ 17 w 593"/>
                <a:gd name="T47" fmla="*/ 36 h 1496"/>
                <a:gd name="T48" fmla="*/ 16 w 593"/>
                <a:gd name="T49" fmla="*/ 38 h 1496"/>
                <a:gd name="T50" fmla="*/ 16 w 593"/>
                <a:gd name="T51" fmla="*/ 40 h 1496"/>
                <a:gd name="T52" fmla="*/ 15 w 593"/>
                <a:gd name="T53" fmla="*/ 41 h 1496"/>
                <a:gd name="T54" fmla="*/ 14 w 593"/>
                <a:gd name="T55" fmla="*/ 42 h 1496"/>
                <a:gd name="T56" fmla="*/ 13 w 593"/>
                <a:gd name="T57" fmla="*/ 43 h 1496"/>
                <a:gd name="T58" fmla="*/ 13 w 593"/>
                <a:gd name="T59" fmla="*/ 43 h 1496"/>
                <a:gd name="T60" fmla="*/ 12 w 593"/>
                <a:gd name="T61" fmla="*/ 44 h 1496"/>
                <a:gd name="T62" fmla="*/ 11 w 593"/>
                <a:gd name="T63" fmla="*/ 45 h 1496"/>
                <a:gd name="T64" fmla="*/ 10 w 593"/>
                <a:gd name="T65" fmla="*/ 46 h 1496"/>
                <a:gd name="T66" fmla="*/ 8 w 593"/>
                <a:gd name="T67" fmla="*/ 47 h 1496"/>
                <a:gd name="T68" fmla="*/ 8 w 593"/>
                <a:gd name="T69" fmla="*/ 45 h 1496"/>
                <a:gd name="T70" fmla="*/ 9 w 593"/>
                <a:gd name="T71" fmla="*/ 44 h 1496"/>
                <a:gd name="T72" fmla="*/ 10 w 593"/>
                <a:gd name="T73" fmla="*/ 43 h 1496"/>
                <a:gd name="T74" fmla="*/ 11 w 593"/>
                <a:gd name="T75" fmla="*/ 41 h 1496"/>
                <a:gd name="T76" fmla="*/ 12 w 593"/>
                <a:gd name="T77" fmla="*/ 40 h 1496"/>
                <a:gd name="T78" fmla="*/ 13 w 593"/>
                <a:gd name="T79" fmla="*/ 38 h 1496"/>
                <a:gd name="T80" fmla="*/ 14 w 593"/>
                <a:gd name="T81" fmla="*/ 35 h 1496"/>
                <a:gd name="T82" fmla="*/ 15 w 593"/>
                <a:gd name="T83" fmla="*/ 32 h 1496"/>
                <a:gd name="T84" fmla="*/ 15 w 593"/>
                <a:gd name="T85" fmla="*/ 28 h 1496"/>
                <a:gd name="T86" fmla="*/ 15 w 593"/>
                <a:gd name="T87" fmla="*/ 24 h 1496"/>
                <a:gd name="T88" fmla="*/ 14 w 593"/>
                <a:gd name="T89" fmla="*/ 17 h 1496"/>
                <a:gd name="T90" fmla="*/ 14 w 593"/>
                <a:gd name="T91" fmla="*/ 12 h 1496"/>
                <a:gd name="T92" fmla="*/ 13 w 593"/>
                <a:gd name="T93" fmla="*/ 11 h 1496"/>
                <a:gd name="T94" fmla="*/ 13 w 593"/>
                <a:gd name="T95" fmla="*/ 9 h 1496"/>
                <a:gd name="T96" fmla="*/ 12 w 593"/>
                <a:gd name="T97" fmla="*/ 7 h 1496"/>
                <a:gd name="T98" fmla="*/ 11 w 593"/>
                <a:gd name="T99" fmla="*/ 6 h 1496"/>
                <a:gd name="T100" fmla="*/ 11 w 593"/>
                <a:gd name="T101" fmla="*/ 5 h 1496"/>
                <a:gd name="T102" fmla="*/ 10 w 593"/>
                <a:gd name="T103" fmla="*/ 4 h 1496"/>
                <a:gd name="T104" fmla="*/ 10 w 593"/>
                <a:gd name="T105" fmla="*/ 4 h 1496"/>
                <a:gd name="T106" fmla="*/ 9 w 593"/>
                <a:gd name="T107" fmla="*/ 3 h 1496"/>
                <a:gd name="T108" fmla="*/ 8 w 593"/>
                <a:gd name="T109" fmla="*/ 3 h 1496"/>
                <a:gd name="T110" fmla="*/ 6 w 593"/>
                <a:gd name="T111" fmla="*/ 3 h 1496"/>
                <a:gd name="T112" fmla="*/ 5 w 593"/>
                <a:gd name="T113" fmla="*/ 4 h 1496"/>
                <a:gd name="T114" fmla="*/ 4 w 593"/>
                <a:gd name="T115" fmla="*/ 5 h 1496"/>
                <a:gd name="T116" fmla="*/ 2 w 593"/>
                <a:gd name="T117" fmla="*/ 7 h 1496"/>
                <a:gd name="T118" fmla="*/ 2 w 593"/>
                <a:gd name="T119" fmla="*/ 9 h 1496"/>
                <a:gd name="T120" fmla="*/ 0 w 593"/>
                <a:gd name="T121" fmla="*/ 6 h 1496"/>
                <a:gd name="T122" fmla="*/ 0 w 593"/>
                <a:gd name="T123" fmla="*/ 6 h 1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3"/>
                <a:gd name="T187" fmla="*/ 0 h 1496"/>
                <a:gd name="T188" fmla="*/ 593 w 593"/>
                <a:gd name="T189" fmla="*/ 1496 h 1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3" h="1496">
                  <a:moveTo>
                    <a:pt x="0" y="161"/>
                  </a:moveTo>
                  <a:lnTo>
                    <a:pt x="11" y="148"/>
                  </a:lnTo>
                  <a:lnTo>
                    <a:pt x="23" y="132"/>
                  </a:lnTo>
                  <a:lnTo>
                    <a:pt x="37" y="115"/>
                  </a:lnTo>
                  <a:lnTo>
                    <a:pt x="57" y="95"/>
                  </a:lnTo>
                  <a:lnTo>
                    <a:pt x="80" y="73"/>
                  </a:lnTo>
                  <a:lnTo>
                    <a:pt x="106" y="52"/>
                  </a:lnTo>
                  <a:lnTo>
                    <a:pt x="134" y="32"/>
                  </a:lnTo>
                  <a:lnTo>
                    <a:pt x="168" y="17"/>
                  </a:lnTo>
                  <a:lnTo>
                    <a:pt x="200" y="5"/>
                  </a:lnTo>
                  <a:lnTo>
                    <a:pt x="273" y="0"/>
                  </a:lnTo>
                  <a:lnTo>
                    <a:pt x="350" y="28"/>
                  </a:lnTo>
                  <a:lnTo>
                    <a:pt x="392" y="56"/>
                  </a:lnTo>
                  <a:lnTo>
                    <a:pt x="410" y="76"/>
                  </a:lnTo>
                  <a:lnTo>
                    <a:pt x="432" y="99"/>
                  </a:lnTo>
                  <a:lnTo>
                    <a:pt x="499" y="212"/>
                  </a:lnTo>
                  <a:lnTo>
                    <a:pt x="525" y="278"/>
                  </a:lnTo>
                  <a:lnTo>
                    <a:pt x="547" y="350"/>
                  </a:lnTo>
                  <a:lnTo>
                    <a:pt x="574" y="506"/>
                  </a:lnTo>
                  <a:lnTo>
                    <a:pt x="589" y="665"/>
                  </a:lnTo>
                  <a:lnTo>
                    <a:pt x="593" y="781"/>
                  </a:lnTo>
                  <a:lnTo>
                    <a:pt x="589" y="938"/>
                  </a:lnTo>
                  <a:lnTo>
                    <a:pt x="574" y="1068"/>
                  </a:lnTo>
                  <a:lnTo>
                    <a:pt x="557" y="1136"/>
                  </a:lnTo>
                  <a:lnTo>
                    <a:pt x="537" y="1200"/>
                  </a:lnTo>
                  <a:lnTo>
                    <a:pt x="514" y="1252"/>
                  </a:lnTo>
                  <a:lnTo>
                    <a:pt x="491" y="1296"/>
                  </a:lnTo>
                  <a:lnTo>
                    <a:pt x="469" y="1331"/>
                  </a:lnTo>
                  <a:lnTo>
                    <a:pt x="447" y="1356"/>
                  </a:lnTo>
                  <a:lnTo>
                    <a:pt x="430" y="1375"/>
                  </a:lnTo>
                  <a:lnTo>
                    <a:pt x="412" y="1395"/>
                  </a:lnTo>
                  <a:lnTo>
                    <a:pt x="381" y="1425"/>
                  </a:lnTo>
                  <a:lnTo>
                    <a:pt x="336" y="1458"/>
                  </a:lnTo>
                  <a:lnTo>
                    <a:pt x="269" y="1496"/>
                  </a:lnTo>
                  <a:lnTo>
                    <a:pt x="262" y="1424"/>
                  </a:lnTo>
                  <a:lnTo>
                    <a:pt x="316" y="1389"/>
                  </a:lnTo>
                  <a:lnTo>
                    <a:pt x="350" y="1353"/>
                  </a:lnTo>
                  <a:lnTo>
                    <a:pt x="382" y="1311"/>
                  </a:lnTo>
                  <a:lnTo>
                    <a:pt x="414" y="1257"/>
                  </a:lnTo>
                  <a:lnTo>
                    <a:pt x="445" y="1191"/>
                  </a:lnTo>
                  <a:lnTo>
                    <a:pt x="470" y="1108"/>
                  </a:lnTo>
                  <a:lnTo>
                    <a:pt x="490" y="1008"/>
                  </a:lnTo>
                  <a:lnTo>
                    <a:pt x="495" y="891"/>
                  </a:lnTo>
                  <a:lnTo>
                    <a:pt x="499" y="762"/>
                  </a:lnTo>
                  <a:lnTo>
                    <a:pt x="479" y="516"/>
                  </a:lnTo>
                  <a:lnTo>
                    <a:pt x="459" y="384"/>
                  </a:lnTo>
                  <a:lnTo>
                    <a:pt x="443" y="325"/>
                  </a:lnTo>
                  <a:lnTo>
                    <a:pt x="426" y="269"/>
                  </a:lnTo>
                  <a:lnTo>
                    <a:pt x="406" y="219"/>
                  </a:lnTo>
                  <a:lnTo>
                    <a:pt x="382" y="176"/>
                  </a:lnTo>
                  <a:lnTo>
                    <a:pt x="356" y="140"/>
                  </a:lnTo>
                  <a:lnTo>
                    <a:pt x="341" y="127"/>
                  </a:lnTo>
                  <a:lnTo>
                    <a:pt x="326" y="115"/>
                  </a:lnTo>
                  <a:lnTo>
                    <a:pt x="293" y="97"/>
                  </a:lnTo>
                  <a:lnTo>
                    <a:pt x="265" y="88"/>
                  </a:lnTo>
                  <a:lnTo>
                    <a:pt x="213" y="88"/>
                  </a:lnTo>
                  <a:lnTo>
                    <a:pt x="170" y="111"/>
                  </a:lnTo>
                  <a:lnTo>
                    <a:pt x="136" y="144"/>
                  </a:lnTo>
                  <a:lnTo>
                    <a:pt x="93" y="219"/>
                  </a:lnTo>
                  <a:lnTo>
                    <a:pt x="78" y="258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6" name="Freeform 9"/>
            <p:cNvSpPr>
              <a:spLocks noChangeAspect="1"/>
            </p:cNvSpPr>
            <p:nvPr/>
          </p:nvSpPr>
          <p:spPr bwMode="auto">
            <a:xfrm>
              <a:off x="3632" y="2748"/>
              <a:ext cx="251" cy="400"/>
            </a:xfrm>
            <a:custGeom>
              <a:avLst/>
              <a:gdLst>
                <a:gd name="T0" fmla="*/ 5 w 502"/>
                <a:gd name="T1" fmla="*/ 19 h 800"/>
                <a:gd name="T2" fmla="*/ 6 w 502"/>
                <a:gd name="T3" fmla="*/ 20 h 800"/>
                <a:gd name="T4" fmla="*/ 7 w 502"/>
                <a:gd name="T5" fmla="*/ 21 h 800"/>
                <a:gd name="T6" fmla="*/ 8 w 502"/>
                <a:gd name="T7" fmla="*/ 22 h 800"/>
                <a:gd name="T8" fmla="*/ 10 w 502"/>
                <a:gd name="T9" fmla="*/ 23 h 800"/>
                <a:gd name="T10" fmla="*/ 12 w 502"/>
                <a:gd name="T11" fmla="*/ 23 h 800"/>
                <a:gd name="T12" fmla="*/ 14 w 502"/>
                <a:gd name="T13" fmla="*/ 22 h 800"/>
                <a:gd name="T14" fmla="*/ 13 w 502"/>
                <a:gd name="T15" fmla="*/ 18 h 800"/>
                <a:gd name="T16" fmla="*/ 12 w 502"/>
                <a:gd name="T17" fmla="*/ 16 h 800"/>
                <a:gd name="T18" fmla="*/ 11 w 502"/>
                <a:gd name="T19" fmla="*/ 15 h 800"/>
                <a:gd name="T20" fmla="*/ 9 w 502"/>
                <a:gd name="T21" fmla="*/ 14 h 800"/>
                <a:gd name="T22" fmla="*/ 7 w 502"/>
                <a:gd name="T23" fmla="*/ 12 h 800"/>
                <a:gd name="T24" fmla="*/ 5 w 502"/>
                <a:gd name="T25" fmla="*/ 11 h 800"/>
                <a:gd name="T26" fmla="*/ 4 w 502"/>
                <a:gd name="T27" fmla="*/ 9 h 800"/>
                <a:gd name="T28" fmla="*/ 3 w 502"/>
                <a:gd name="T29" fmla="*/ 8 h 800"/>
                <a:gd name="T30" fmla="*/ 1 w 502"/>
                <a:gd name="T31" fmla="*/ 6 h 800"/>
                <a:gd name="T32" fmla="*/ 1 w 502"/>
                <a:gd name="T33" fmla="*/ 2 h 800"/>
                <a:gd name="T34" fmla="*/ 2 w 502"/>
                <a:gd name="T35" fmla="*/ 1 h 800"/>
                <a:gd name="T36" fmla="*/ 4 w 502"/>
                <a:gd name="T37" fmla="*/ 1 h 800"/>
                <a:gd name="T38" fmla="*/ 9 w 502"/>
                <a:gd name="T39" fmla="*/ 1 h 800"/>
                <a:gd name="T40" fmla="*/ 12 w 502"/>
                <a:gd name="T41" fmla="*/ 4 h 800"/>
                <a:gd name="T42" fmla="*/ 11 w 502"/>
                <a:gd name="T43" fmla="*/ 7 h 800"/>
                <a:gd name="T44" fmla="*/ 9 w 502"/>
                <a:gd name="T45" fmla="*/ 8 h 800"/>
                <a:gd name="T46" fmla="*/ 6 w 502"/>
                <a:gd name="T47" fmla="*/ 7 h 800"/>
                <a:gd name="T48" fmla="*/ 4 w 502"/>
                <a:gd name="T49" fmla="*/ 5 h 800"/>
                <a:gd name="T50" fmla="*/ 5 w 502"/>
                <a:gd name="T51" fmla="*/ 3 h 800"/>
                <a:gd name="T52" fmla="*/ 7 w 502"/>
                <a:gd name="T53" fmla="*/ 3 h 800"/>
                <a:gd name="T54" fmla="*/ 6 w 502"/>
                <a:gd name="T55" fmla="*/ 4 h 800"/>
                <a:gd name="T56" fmla="*/ 6 w 502"/>
                <a:gd name="T57" fmla="*/ 6 h 800"/>
                <a:gd name="T58" fmla="*/ 9 w 502"/>
                <a:gd name="T59" fmla="*/ 6 h 800"/>
                <a:gd name="T60" fmla="*/ 9 w 502"/>
                <a:gd name="T61" fmla="*/ 4 h 800"/>
                <a:gd name="T62" fmla="*/ 8 w 502"/>
                <a:gd name="T63" fmla="*/ 3 h 800"/>
                <a:gd name="T64" fmla="*/ 7 w 502"/>
                <a:gd name="T65" fmla="*/ 2 h 800"/>
                <a:gd name="T66" fmla="*/ 4 w 502"/>
                <a:gd name="T67" fmla="*/ 2 h 800"/>
                <a:gd name="T68" fmla="*/ 3 w 502"/>
                <a:gd name="T69" fmla="*/ 5 h 800"/>
                <a:gd name="T70" fmla="*/ 3 w 502"/>
                <a:gd name="T71" fmla="*/ 6 h 800"/>
                <a:gd name="T72" fmla="*/ 5 w 502"/>
                <a:gd name="T73" fmla="*/ 8 h 800"/>
                <a:gd name="T74" fmla="*/ 7 w 502"/>
                <a:gd name="T75" fmla="*/ 9 h 800"/>
                <a:gd name="T76" fmla="*/ 8 w 502"/>
                <a:gd name="T77" fmla="*/ 10 h 800"/>
                <a:gd name="T78" fmla="*/ 9 w 502"/>
                <a:gd name="T79" fmla="*/ 11 h 800"/>
                <a:gd name="T80" fmla="*/ 11 w 502"/>
                <a:gd name="T81" fmla="*/ 13 h 800"/>
                <a:gd name="T82" fmla="*/ 13 w 502"/>
                <a:gd name="T83" fmla="*/ 14 h 800"/>
                <a:gd name="T84" fmla="*/ 14 w 502"/>
                <a:gd name="T85" fmla="*/ 15 h 800"/>
                <a:gd name="T86" fmla="*/ 16 w 502"/>
                <a:gd name="T87" fmla="*/ 20 h 800"/>
                <a:gd name="T88" fmla="*/ 15 w 502"/>
                <a:gd name="T89" fmla="*/ 23 h 800"/>
                <a:gd name="T90" fmla="*/ 14 w 502"/>
                <a:gd name="T91" fmla="*/ 25 h 800"/>
                <a:gd name="T92" fmla="*/ 12 w 502"/>
                <a:gd name="T93" fmla="*/ 25 h 800"/>
                <a:gd name="T94" fmla="*/ 8 w 502"/>
                <a:gd name="T95" fmla="*/ 24 h 800"/>
                <a:gd name="T96" fmla="*/ 6 w 502"/>
                <a:gd name="T97" fmla="*/ 23 h 800"/>
                <a:gd name="T98" fmla="*/ 5 w 502"/>
                <a:gd name="T99" fmla="*/ 22 h 800"/>
                <a:gd name="T100" fmla="*/ 4 w 502"/>
                <a:gd name="T101" fmla="*/ 19 h 8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2"/>
                <a:gd name="T154" fmla="*/ 0 h 800"/>
                <a:gd name="T155" fmla="*/ 502 w 502"/>
                <a:gd name="T156" fmla="*/ 800 h 8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2" h="800">
                  <a:moveTo>
                    <a:pt x="121" y="588"/>
                  </a:moveTo>
                  <a:lnTo>
                    <a:pt x="129" y="596"/>
                  </a:lnTo>
                  <a:lnTo>
                    <a:pt x="149" y="616"/>
                  </a:lnTo>
                  <a:lnTo>
                    <a:pt x="163" y="630"/>
                  </a:lnTo>
                  <a:lnTo>
                    <a:pt x="180" y="646"/>
                  </a:lnTo>
                  <a:lnTo>
                    <a:pt x="197" y="660"/>
                  </a:lnTo>
                  <a:lnTo>
                    <a:pt x="219" y="678"/>
                  </a:lnTo>
                  <a:lnTo>
                    <a:pt x="239" y="691"/>
                  </a:lnTo>
                  <a:lnTo>
                    <a:pt x="260" y="706"/>
                  </a:lnTo>
                  <a:lnTo>
                    <a:pt x="303" y="728"/>
                  </a:lnTo>
                  <a:lnTo>
                    <a:pt x="344" y="739"/>
                  </a:lnTo>
                  <a:lnTo>
                    <a:pt x="381" y="731"/>
                  </a:lnTo>
                  <a:lnTo>
                    <a:pt x="408" y="711"/>
                  </a:lnTo>
                  <a:lnTo>
                    <a:pt x="425" y="684"/>
                  </a:lnTo>
                  <a:lnTo>
                    <a:pt x="432" y="620"/>
                  </a:lnTo>
                  <a:lnTo>
                    <a:pt x="416" y="559"/>
                  </a:lnTo>
                  <a:lnTo>
                    <a:pt x="393" y="508"/>
                  </a:lnTo>
                  <a:lnTo>
                    <a:pt x="384" y="498"/>
                  </a:lnTo>
                  <a:lnTo>
                    <a:pt x="367" y="483"/>
                  </a:lnTo>
                  <a:lnTo>
                    <a:pt x="345" y="466"/>
                  </a:lnTo>
                  <a:lnTo>
                    <a:pt x="319" y="447"/>
                  </a:lnTo>
                  <a:lnTo>
                    <a:pt x="287" y="427"/>
                  </a:lnTo>
                  <a:lnTo>
                    <a:pt x="253" y="405"/>
                  </a:lnTo>
                  <a:lnTo>
                    <a:pt x="219" y="379"/>
                  </a:lnTo>
                  <a:lnTo>
                    <a:pt x="183" y="353"/>
                  </a:lnTo>
                  <a:lnTo>
                    <a:pt x="148" y="325"/>
                  </a:lnTo>
                  <a:lnTo>
                    <a:pt x="115" y="297"/>
                  </a:lnTo>
                  <a:lnTo>
                    <a:pt x="97" y="282"/>
                  </a:lnTo>
                  <a:lnTo>
                    <a:pt x="83" y="267"/>
                  </a:lnTo>
                  <a:lnTo>
                    <a:pt x="68" y="251"/>
                  </a:lnTo>
                  <a:lnTo>
                    <a:pt x="55" y="235"/>
                  </a:lnTo>
                  <a:lnTo>
                    <a:pt x="15" y="174"/>
                  </a:lnTo>
                  <a:lnTo>
                    <a:pt x="0" y="110"/>
                  </a:lnTo>
                  <a:lnTo>
                    <a:pt x="16" y="57"/>
                  </a:lnTo>
                  <a:lnTo>
                    <a:pt x="32" y="38"/>
                  </a:lnTo>
                  <a:lnTo>
                    <a:pt x="52" y="22"/>
                  </a:lnTo>
                  <a:lnTo>
                    <a:pt x="77" y="10"/>
                  </a:lnTo>
                  <a:lnTo>
                    <a:pt x="105" y="4"/>
                  </a:lnTo>
                  <a:lnTo>
                    <a:pt x="164" y="0"/>
                  </a:lnTo>
                  <a:lnTo>
                    <a:pt x="284" y="30"/>
                  </a:lnTo>
                  <a:lnTo>
                    <a:pt x="328" y="62"/>
                  </a:lnTo>
                  <a:lnTo>
                    <a:pt x="355" y="105"/>
                  </a:lnTo>
                  <a:lnTo>
                    <a:pt x="357" y="185"/>
                  </a:lnTo>
                  <a:lnTo>
                    <a:pt x="343" y="218"/>
                  </a:lnTo>
                  <a:lnTo>
                    <a:pt x="317" y="239"/>
                  </a:lnTo>
                  <a:lnTo>
                    <a:pt x="285" y="253"/>
                  </a:lnTo>
                  <a:lnTo>
                    <a:pt x="248" y="254"/>
                  </a:lnTo>
                  <a:lnTo>
                    <a:pt x="167" y="217"/>
                  </a:lnTo>
                  <a:lnTo>
                    <a:pt x="135" y="183"/>
                  </a:lnTo>
                  <a:lnTo>
                    <a:pt x="117" y="155"/>
                  </a:lnTo>
                  <a:lnTo>
                    <a:pt x="116" y="111"/>
                  </a:lnTo>
                  <a:lnTo>
                    <a:pt x="136" y="85"/>
                  </a:lnTo>
                  <a:lnTo>
                    <a:pt x="149" y="77"/>
                  </a:lnTo>
                  <a:lnTo>
                    <a:pt x="213" y="85"/>
                  </a:lnTo>
                  <a:lnTo>
                    <a:pt x="197" y="97"/>
                  </a:lnTo>
                  <a:lnTo>
                    <a:pt x="172" y="126"/>
                  </a:lnTo>
                  <a:lnTo>
                    <a:pt x="167" y="161"/>
                  </a:lnTo>
                  <a:lnTo>
                    <a:pt x="181" y="175"/>
                  </a:lnTo>
                  <a:lnTo>
                    <a:pt x="213" y="189"/>
                  </a:lnTo>
                  <a:lnTo>
                    <a:pt x="272" y="189"/>
                  </a:lnTo>
                  <a:lnTo>
                    <a:pt x="291" y="154"/>
                  </a:lnTo>
                  <a:lnTo>
                    <a:pt x="280" y="110"/>
                  </a:lnTo>
                  <a:lnTo>
                    <a:pt x="267" y="90"/>
                  </a:lnTo>
                  <a:lnTo>
                    <a:pt x="249" y="73"/>
                  </a:lnTo>
                  <a:lnTo>
                    <a:pt x="229" y="62"/>
                  </a:lnTo>
                  <a:lnTo>
                    <a:pt x="204" y="53"/>
                  </a:lnTo>
                  <a:lnTo>
                    <a:pt x="149" y="49"/>
                  </a:lnTo>
                  <a:lnTo>
                    <a:pt x="101" y="64"/>
                  </a:lnTo>
                  <a:lnTo>
                    <a:pt x="77" y="105"/>
                  </a:lnTo>
                  <a:lnTo>
                    <a:pt x="76" y="129"/>
                  </a:lnTo>
                  <a:lnTo>
                    <a:pt x="77" y="150"/>
                  </a:lnTo>
                  <a:lnTo>
                    <a:pt x="95" y="190"/>
                  </a:lnTo>
                  <a:lnTo>
                    <a:pt x="111" y="209"/>
                  </a:lnTo>
                  <a:lnTo>
                    <a:pt x="133" y="231"/>
                  </a:lnTo>
                  <a:lnTo>
                    <a:pt x="161" y="255"/>
                  </a:lnTo>
                  <a:lnTo>
                    <a:pt x="196" y="286"/>
                  </a:lnTo>
                  <a:lnTo>
                    <a:pt x="216" y="302"/>
                  </a:lnTo>
                  <a:lnTo>
                    <a:pt x="239" y="318"/>
                  </a:lnTo>
                  <a:lnTo>
                    <a:pt x="263" y="335"/>
                  </a:lnTo>
                  <a:lnTo>
                    <a:pt x="288" y="351"/>
                  </a:lnTo>
                  <a:lnTo>
                    <a:pt x="313" y="369"/>
                  </a:lnTo>
                  <a:lnTo>
                    <a:pt x="341" y="389"/>
                  </a:lnTo>
                  <a:lnTo>
                    <a:pt x="367" y="407"/>
                  </a:lnTo>
                  <a:lnTo>
                    <a:pt x="392" y="428"/>
                  </a:lnTo>
                  <a:lnTo>
                    <a:pt x="415" y="448"/>
                  </a:lnTo>
                  <a:lnTo>
                    <a:pt x="437" y="472"/>
                  </a:lnTo>
                  <a:lnTo>
                    <a:pt x="474" y="519"/>
                  </a:lnTo>
                  <a:lnTo>
                    <a:pt x="502" y="634"/>
                  </a:lnTo>
                  <a:lnTo>
                    <a:pt x="494" y="690"/>
                  </a:lnTo>
                  <a:lnTo>
                    <a:pt x="480" y="732"/>
                  </a:lnTo>
                  <a:lnTo>
                    <a:pt x="456" y="763"/>
                  </a:lnTo>
                  <a:lnTo>
                    <a:pt x="431" y="784"/>
                  </a:lnTo>
                  <a:lnTo>
                    <a:pt x="400" y="796"/>
                  </a:lnTo>
                  <a:lnTo>
                    <a:pt x="369" y="800"/>
                  </a:lnTo>
                  <a:lnTo>
                    <a:pt x="309" y="795"/>
                  </a:lnTo>
                  <a:lnTo>
                    <a:pt x="249" y="768"/>
                  </a:lnTo>
                  <a:lnTo>
                    <a:pt x="219" y="751"/>
                  </a:lnTo>
                  <a:lnTo>
                    <a:pt x="189" y="729"/>
                  </a:lnTo>
                  <a:lnTo>
                    <a:pt x="163" y="711"/>
                  </a:lnTo>
                  <a:lnTo>
                    <a:pt x="140" y="692"/>
                  </a:lnTo>
                  <a:lnTo>
                    <a:pt x="121" y="678"/>
                  </a:lnTo>
                  <a:lnTo>
                    <a:pt x="121" y="5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7" name="Freeform 10"/>
            <p:cNvSpPr>
              <a:spLocks noChangeAspect="1"/>
            </p:cNvSpPr>
            <p:nvPr/>
          </p:nvSpPr>
          <p:spPr bwMode="auto">
            <a:xfrm>
              <a:off x="3673" y="3589"/>
              <a:ext cx="126" cy="131"/>
            </a:xfrm>
            <a:custGeom>
              <a:avLst/>
              <a:gdLst>
                <a:gd name="T0" fmla="*/ 7 w 253"/>
                <a:gd name="T1" fmla="*/ 5 h 262"/>
                <a:gd name="T2" fmla="*/ 7 w 253"/>
                <a:gd name="T3" fmla="*/ 4 h 262"/>
                <a:gd name="T4" fmla="*/ 7 w 253"/>
                <a:gd name="T5" fmla="*/ 3 h 262"/>
                <a:gd name="T6" fmla="*/ 6 w 253"/>
                <a:gd name="T7" fmla="*/ 1 h 262"/>
                <a:gd name="T8" fmla="*/ 5 w 253"/>
                <a:gd name="T9" fmla="*/ 1 h 262"/>
                <a:gd name="T10" fmla="*/ 4 w 253"/>
                <a:gd name="T11" fmla="*/ 0 h 262"/>
                <a:gd name="T12" fmla="*/ 2 w 253"/>
                <a:gd name="T13" fmla="*/ 1 h 262"/>
                <a:gd name="T14" fmla="*/ 1 w 253"/>
                <a:gd name="T15" fmla="*/ 1 h 262"/>
                <a:gd name="T16" fmla="*/ 0 w 253"/>
                <a:gd name="T17" fmla="*/ 2 h 262"/>
                <a:gd name="T18" fmla="*/ 0 w 253"/>
                <a:gd name="T19" fmla="*/ 4 h 262"/>
                <a:gd name="T20" fmla="*/ 0 w 253"/>
                <a:gd name="T21" fmla="*/ 5 h 262"/>
                <a:gd name="T22" fmla="*/ 0 w 253"/>
                <a:gd name="T23" fmla="*/ 6 h 262"/>
                <a:gd name="T24" fmla="*/ 1 w 253"/>
                <a:gd name="T25" fmla="*/ 8 h 262"/>
                <a:gd name="T26" fmla="*/ 2 w 253"/>
                <a:gd name="T27" fmla="*/ 8 h 262"/>
                <a:gd name="T28" fmla="*/ 3 w 253"/>
                <a:gd name="T29" fmla="*/ 9 h 262"/>
                <a:gd name="T30" fmla="*/ 5 w 253"/>
                <a:gd name="T31" fmla="*/ 9 h 262"/>
                <a:gd name="T32" fmla="*/ 6 w 253"/>
                <a:gd name="T33" fmla="*/ 7 h 262"/>
                <a:gd name="T34" fmla="*/ 4 w 253"/>
                <a:gd name="T35" fmla="*/ 7 h 262"/>
                <a:gd name="T36" fmla="*/ 3 w 253"/>
                <a:gd name="T37" fmla="*/ 7 h 262"/>
                <a:gd name="T38" fmla="*/ 3 w 253"/>
                <a:gd name="T39" fmla="*/ 7 h 262"/>
                <a:gd name="T40" fmla="*/ 2 w 253"/>
                <a:gd name="T41" fmla="*/ 6 h 262"/>
                <a:gd name="T42" fmla="*/ 1 w 253"/>
                <a:gd name="T43" fmla="*/ 5 h 262"/>
                <a:gd name="T44" fmla="*/ 1 w 253"/>
                <a:gd name="T45" fmla="*/ 5 h 262"/>
                <a:gd name="T46" fmla="*/ 1 w 253"/>
                <a:gd name="T47" fmla="*/ 4 h 262"/>
                <a:gd name="T48" fmla="*/ 2 w 253"/>
                <a:gd name="T49" fmla="*/ 3 h 262"/>
                <a:gd name="T50" fmla="*/ 2 w 253"/>
                <a:gd name="T51" fmla="*/ 3 h 262"/>
                <a:gd name="T52" fmla="*/ 3 w 253"/>
                <a:gd name="T53" fmla="*/ 2 h 262"/>
                <a:gd name="T54" fmla="*/ 4 w 253"/>
                <a:gd name="T55" fmla="*/ 2 h 262"/>
                <a:gd name="T56" fmla="*/ 4 w 253"/>
                <a:gd name="T57" fmla="*/ 2 h 262"/>
                <a:gd name="T58" fmla="*/ 5 w 253"/>
                <a:gd name="T59" fmla="*/ 3 h 262"/>
                <a:gd name="T60" fmla="*/ 6 w 253"/>
                <a:gd name="T61" fmla="*/ 4 h 262"/>
                <a:gd name="T62" fmla="*/ 6 w 253"/>
                <a:gd name="T63" fmla="*/ 4 h 262"/>
                <a:gd name="T64" fmla="*/ 6 w 253"/>
                <a:gd name="T65" fmla="*/ 5 h 262"/>
                <a:gd name="T66" fmla="*/ 7 w 253"/>
                <a:gd name="T67" fmla="*/ 6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62"/>
                <a:gd name="T104" fmla="*/ 253 w 253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62">
                  <a:moveTo>
                    <a:pt x="245" y="177"/>
                  </a:moveTo>
                  <a:lnTo>
                    <a:pt x="249" y="160"/>
                  </a:lnTo>
                  <a:lnTo>
                    <a:pt x="253" y="137"/>
                  </a:lnTo>
                  <a:lnTo>
                    <a:pt x="252" y="113"/>
                  </a:lnTo>
                  <a:lnTo>
                    <a:pt x="248" y="92"/>
                  </a:lnTo>
                  <a:lnTo>
                    <a:pt x="238" y="70"/>
                  </a:lnTo>
                  <a:lnTo>
                    <a:pt x="226" y="50"/>
                  </a:lnTo>
                  <a:lnTo>
                    <a:pt x="213" y="33"/>
                  </a:lnTo>
                  <a:lnTo>
                    <a:pt x="196" y="20"/>
                  </a:lnTo>
                  <a:lnTo>
                    <a:pt x="176" y="9"/>
                  </a:lnTo>
                  <a:lnTo>
                    <a:pt x="154" y="1"/>
                  </a:lnTo>
                  <a:lnTo>
                    <a:pt x="132" y="0"/>
                  </a:lnTo>
                  <a:lnTo>
                    <a:pt x="110" y="0"/>
                  </a:lnTo>
                  <a:lnTo>
                    <a:pt x="89" y="4"/>
                  </a:lnTo>
                  <a:lnTo>
                    <a:pt x="68" y="13"/>
                  </a:lnTo>
                  <a:lnTo>
                    <a:pt x="49" y="25"/>
                  </a:lnTo>
                  <a:lnTo>
                    <a:pt x="33" y="41"/>
                  </a:lnTo>
                  <a:lnTo>
                    <a:pt x="20" y="60"/>
                  </a:lnTo>
                  <a:lnTo>
                    <a:pt x="9" y="80"/>
                  </a:lnTo>
                  <a:lnTo>
                    <a:pt x="2" y="101"/>
                  </a:lnTo>
                  <a:lnTo>
                    <a:pt x="0" y="125"/>
                  </a:lnTo>
                  <a:lnTo>
                    <a:pt x="1" y="148"/>
                  </a:lnTo>
                  <a:lnTo>
                    <a:pt x="5" y="169"/>
                  </a:lnTo>
                  <a:lnTo>
                    <a:pt x="13" y="192"/>
                  </a:lnTo>
                  <a:lnTo>
                    <a:pt x="25" y="210"/>
                  </a:lnTo>
                  <a:lnTo>
                    <a:pt x="40" y="228"/>
                  </a:lnTo>
                  <a:lnTo>
                    <a:pt x="57" y="241"/>
                  </a:lnTo>
                  <a:lnTo>
                    <a:pt x="77" y="250"/>
                  </a:lnTo>
                  <a:lnTo>
                    <a:pt x="97" y="260"/>
                  </a:lnTo>
                  <a:lnTo>
                    <a:pt x="118" y="262"/>
                  </a:lnTo>
                  <a:lnTo>
                    <a:pt x="141" y="261"/>
                  </a:lnTo>
                  <a:lnTo>
                    <a:pt x="165" y="257"/>
                  </a:lnTo>
                  <a:lnTo>
                    <a:pt x="188" y="245"/>
                  </a:lnTo>
                  <a:lnTo>
                    <a:pt x="210" y="226"/>
                  </a:lnTo>
                  <a:lnTo>
                    <a:pt x="164" y="192"/>
                  </a:lnTo>
                  <a:lnTo>
                    <a:pt x="142" y="202"/>
                  </a:lnTo>
                  <a:lnTo>
                    <a:pt x="132" y="205"/>
                  </a:lnTo>
                  <a:lnTo>
                    <a:pt x="118" y="205"/>
                  </a:lnTo>
                  <a:lnTo>
                    <a:pt x="106" y="202"/>
                  </a:lnTo>
                  <a:lnTo>
                    <a:pt x="96" y="198"/>
                  </a:lnTo>
                  <a:lnTo>
                    <a:pt x="85" y="190"/>
                  </a:lnTo>
                  <a:lnTo>
                    <a:pt x="74" y="182"/>
                  </a:lnTo>
                  <a:lnTo>
                    <a:pt x="68" y="172"/>
                  </a:lnTo>
                  <a:lnTo>
                    <a:pt x="60" y="161"/>
                  </a:lnTo>
                  <a:lnTo>
                    <a:pt x="56" y="148"/>
                  </a:lnTo>
                  <a:lnTo>
                    <a:pt x="53" y="136"/>
                  </a:lnTo>
                  <a:lnTo>
                    <a:pt x="54" y="122"/>
                  </a:lnTo>
                  <a:lnTo>
                    <a:pt x="57" y="109"/>
                  </a:lnTo>
                  <a:lnTo>
                    <a:pt x="62" y="98"/>
                  </a:lnTo>
                  <a:lnTo>
                    <a:pt x="68" y="86"/>
                  </a:lnTo>
                  <a:lnTo>
                    <a:pt x="76" y="77"/>
                  </a:lnTo>
                  <a:lnTo>
                    <a:pt x="85" y="68"/>
                  </a:lnTo>
                  <a:lnTo>
                    <a:pt x="96" y="62"/>
                  </a:lnTo>
                  <a:lnTo>
                    <a:pt x="108" y="58"/>
                  </a:lnTo>
                  <a:lnTo>
                    <a:pt x="121" y="56"/>
                  </a:lnTo>
                  <a:lnTo>
                    <a:pt x="133" y="56"/>
                  </a:lnTo>
                  <a:lnTo>
                    <a:pt x="146" y="58"/>
                  </a:lnTo>
                  <a:lnTo>
                    <a:pt x="157" y="62"/>
                  </a:lnTo>
                  <a:lnTo>
                    <a:pt x="168" y="69"/>
                  </a:lnTo>
                  <a:lnTo>
                    <a:pt x="178" y="78"/>
                  </a:lnTo>
                  <a:lnTo>
                    <a:pt x="185" y="88"/>
                  </a:lnTo>
                  <a:lnTo>
                    <a:pt x="192" y="100"/>
                  </a:lnTo>
                  <a:lnTo>
                    <a:pt x="197" y="112"/>
                  </a:lnTo>
                  <a:lnTo>
                    <a:pt x="198" y="125"/>
                  </a:lnTo>
                  <a:lnTo>
                    <a:pt x="197" y="138"/>
                  </a:lnTo>
                  <a:lnTo>
                    <a:pt x="196" y="156"/>
                  </a:lnTo>
                  <a:lnTo>
                    <a:pt x="245" y="17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8" name="Freeform 11"/>
            <p:cNvSpPr>
              <a:spLocks noChangeAspect="1"/>
            </p:cNvSpPr>
            <p:nvPr/>
          </p:nvSpPr>
          <p:spPr bwMode="auto">
            <a:xfrm>
              <a:off x="3771" y="3655"/>
              <a:ext cx="620" cy="122"/>
            </a:xfrm>
            <a:custGeom>
              <a:avLst/>
              <a:gdLst>
                <a:gd name="T0" fmla="*/ 35 w 1240"/>
                <a:gd name="T1" fmla="*/ 1 h 242"/>
                <a:gd name="T2" fmla="*/ 14 w 1240"/>
                <a:gd name="T3" fmla="*/ 5 h 242"/>
                <a:gd name="T4" fmla="*/ 2 w 1240"/>
                <a:gd name="T5" fmla="*/ 0 h 242"/>
                <a:gd name="T6" fmla="*/ 0 w 1240"/>
                <a:gd name="T7" fmla="*/ 1 h 242"/>
                <a:gd name="T8" fmla="*/ 13 w 1240"/>
                <a:gd name="T9" fmla="*/ 8 h 242"/>
                <a:gd name="T10" fmla="*/ 39 w 1240"/>
                <a:gd name="T11" fmla="*/ 3 h 242"/>
                <a:gd name="T12" fmla="*/ 35 w 1240"/>
                <a:gd name="T13" fmla="*/ 1 h 242"/>
                <a:gd name="T14" fmla="*/ 35 w 1240"/>
                <a:gd name="T15" fmla="*/ 1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0"/>
                <a:gd name="T25" fmla="*/ 0 h 242"/>
                <a:gd name="T26" fmla="*/ 1240 w 1240"/>
                <a:gd name="T27" fmla="*/ 242 h 2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0" h="242">
                  <a:moveTo>
                    <a:pt x="1089" y="21"/>
                  </a:moveTo>
                  <a:lnTo>
                    <a:pt x="433" y="144"/>
                  </a:lnTo>
                  <a:lnTo>
                    <a:pt x="42" y="0"/>
                  </a:lnTo>
                  <a:lnTo>
                    <a:pt x="0" y="20"/>
                  </a:lnTo>
                  <a:lnTo>
                    <a:pt x="418" y="242"/>
                  </a:lnTo>
                  <a:lnTo>
                    <a:pt x="1240" y="92"/>
                  </a:lnTo>
                  <a:lnTo>
                    <a:pt x="1089" y="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9" name="Freeform 12"/>
            <p:cNvSpPr>
              <a:spLocks noChangeAspect="1"/>
            </p:cNvSpPr>
            <p:nvPr/>
          </p:nvSpPr>
          <p:spPr bwMode="auto">
            <a:xfrm>
              <a:off x="3580" y="3737"/>
              <a:ext cx="126" cy="132"/>
            </a:xfrm>
            <a:custGeom>
              <a:avLst/>
              <a:gdLst>
                <a:gd name="T0" fmla="*/ 7 w 253"/>
                <a:gd name="T1" fmla="*/ 4 h 262"/>
                <a:gd name="T2" fmla="*/ 7 w 253"/>
                <a:gd name="T3" fmla="*/ 2 h 262"/>
                <a:gd name="T4" fmla="*/ 6 w 253"/>
                <a:gd name="T5" fmla="*/ 1 h 262"/>
                <a:gd name="T6" fmla="*/ 5 w 253"/>
                <a:gd name="T7" fmla="*/ 1 h 262"/>
                <a:gd name="T8" fmla="*/ 3 w 253"/>
                <a:gd name="T9" fmla="*/ 0 h 262"/>
                <a:gd name="T10" fmla="*/ 2 w 253"/>
                <a:gd name="T11" fmla="*/ 1 h 262"/>
                <a:gd name="T12" fmla="*/ 1 w 253"/>
                <a:gd name="T13" fmla="*/ 2 h 262"/>
                <a:gd name="T14" fmla="*/ 0 w 253"/>
                <a:gd name="T15" fmla="*/ 3 h 262"/>
                <a:gd name="T16" fmla="*/ 0 w 253"/>
                <a:gd name="T17" fmla="*/ 4 h 262"/>
                <a:gd name="T18" fmla="*/ 0 w 253"/>
                <a:gd name="T19" fmla="*/ 6 h 262"/>
                <a:gd name="T20" fmla="*/ 0 w 253"/>
                <a:gd name="T21" fmla="*/ 7 h 262"/>
                <a:gd name="T22" fmla="*/ 1 w 253"/>
                <a:gd name="T23" fmla="*/ 8 h 262"/>
                <a:gd name="T24" fmla="*/ 2 w 253"/>
                <a:gd name="T25" fmla="*/ 9 h 262"/>
                <a:gd name="T26" fmla="*/ 4 w 253"/>
                <a:gd name="T27" fmla="*/ 9 h 262"/>
                <a:gd name="T28" fmla="*/ 5 w 253"/>
                <a:gd name="T29" fmla="*/ 8 h 262"/>
                <a:gd name="T30" fmla="*/ 6 w 253"/>
                <a:gd name="T31" fmla="*/ 8 h 262"/>
                <a:gd name="T32" fmla="*/ 7 w 253"/>
                <a:gd name="T33" fmla="*/ 6 h 262"/>
                <a:gd name="T34" fmla="*/ 5 w 253"/>
                <a:gd name="T35" fmla="*/ 6 h 262"/>
                <a:gd name="T36" fmla="*/ 4 w 253"/>
                <a:gd name="T37" fmla="*/ 7 h 262"/>
                <a:gd name="T38" fmla="*/ 4 w 253"/>
                <a:gd name="T39" fmla="*/ 7 h 262"/>
                <a:gd name="T40" fmla="*/ 3 w 253"/>
                <a:gd name="T41" fmla="*/ 7 h 262"/>
                <a:gd name="T42" fmla="*/ 2 w 253"/>
                <a:gd name="T43" fmla="*/ 6 h 262"/>
                <a:gd name="T44" fmla="*/ 2 w 253"/>
                <a:gd name="T45" fmla="*/ 6 h 262"/>
                <a:gd name="T46" fmla="*/ 1 w 253"/>
                <a:gd name="T47" fmla="*/ 5 h 262"/>
                <a:gd name="T48" fmla="*/ 1 w 253"/>
                <a:gd name="T49" fmla="*/ 4 h 262"/>
                <a:gd name="T50" fmla="*/ 2 w 253"/>
                <a:gd name="T51" fmla="*/ 3 h 262"/>
                <a:gd name="T52" fmla="*/ 2 w 253"/>
                <a:gd name="T53" fmla="*/ 3 h 262"/>
                <a:gd name="T54" fmla="*/ 3 w 253"/>
                <a:gd name="T55" fmla="*/ 2 h 262"/>
                <a:gd name="T56" fmla="*/ 3 w 253"/>
                <a:gd name="T57" fmla="*/ 2 h 262"/>
                <a:gd name="T58" fmla="*/ 4 w 253"/>
                <a:gd name="T59" fmla="*/ 2 h 262"/>
                <a:gd name="T60" fmla="*/ 5 w 253"/>
                <a:gd name="T61" fmla="*/ 3 h 262"/>
                <a:gd name="T62" fmla="*/ 5 w 253"/>
                <a:gd name="T63" fmla="*/ 3 h 262"/>
                <a:gd name="T64" fmla="*/ 6 w 253"/>
                <a:gd name="T65" fmla="*/ 4 h 262"/>
                <a:gd name="T66" fmla="*/ 7 w 253"/>
                <a:gd name="T67" fmla="*/ 4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62"/>
                <a:gd name="T104" fmla="*/ 253 w 253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62">
                  <a:moveTo>
                    <a:pt x="253" y="126"/>
                  </a:moveTo>
                  <a:lnTo>
                    <a:pt x="251" y="101"/>
                  </a:lnTo>
                  <a:lnTo>
                    <a:pt x="243" y="78"/>
                  </a:lnTo>
                  <a:lnTo>
                    <a:pt x="232" y="58"/>
                  </a:lnTo>
                  <a:lnTo>
                    <a:pt x="219" y="41"/>
                  </a:lnTo>
                  <a:lnTo>
                    <a:pt x="203" y="25"/>
                  </a:lnTo>
                  <a:lnTo>
                    <a:pt x="183" y="13"/>
                  </a:lnTo>
                  <a:lnTo>
                    <a:pt x="164" y="5"/>
                  </a:lnTo>
                  <a:lnTo>
                    <a:pt x="140" y="1"/>
                  </a:lnTo>
                  <a:lnTo>
                    <a:pt x="119" y="0"/>
                  </a:lnTo>
                  <a:lnTo>
                    <a:pt x="98" y="2"/>
                  </a:lnTo>
                  <a:lnTo>
                    <a:pt x="76" y="12"/>
                  </a:lnTo>
                  <a:lnTo>
                    <a:pt x="58" y="21"/>
                  </a:lnTo>
                  <a:lnTo>
                    <a:pt x="40" y="36"/>
                  </a:lnTo>
                  <a:lnTo>
                    <a:pt x="26" y="52"/>
                  </a:lnTo>
                  <a:lnTo>
                    <a:pt x="14" y="72"/>
                  </a:lnTo>
                  <a:lnTo>
                    <a:pt x="4" y="94"/>
                  </a:lnTo>
                  <a:lnTo>
                    <a:pt x="0" y="116"/>
                  </a:lnTo>
                  <a:lnTo>
                    <a:pt x="0" y="140"/>
                  </a:lnTo>
                  <a:lnTo>
                    <a:pt x="3" y="162"/>
                  </a:lnTo>
                  <a:lnTo>
                    <a:pt x="10" y="184"/>
                  </a:lnTo>
                  <a:lnTo>
                    <a:pt x="22" y="205"/>
                  </a:lnTo>
                  <a:lnTo>
                    <a:pt x="35" y="222"/>
                  </a:lnTo>
                  <a:lnTo>
                    <a:pt x="51" y="238"/>
                  </a:lnTo>
                  <a:lnTo>
                    <a:pt x="70" y="249"/>
                  </a:lnTo>
                  <a:lnTo>
                    <a:pt x="91" y="258"/>
                  </a:lnTo>
                  <a:lnTo>
                    <a:pt x="112" y="262"/>
                  </a:lnTo>
                  <a:lnTo>
                    <a:pt x="135" y="262"/>
                  </a:lnTo>
                  <a:lnTo>
                    <a:pt x="156" y="260"/>
                  </a:lnTo>
                  <a:lnTo>
                    <a:pt x="177" y="253"/>
                  </a:lnTo>
                  <a:lnTo>
                    <a:pt x="197" y="242"/>
                  </a:lnTo>
                  <a:lnTo>
                    <a:pt x="216" y="226"/>
                  </a:lnTo>
                  <a:lnTo>
                    <a:pt x="231" y="206"/>
                  </a:lnTo>
                  <a:lnTo>
                    <a:pt x="245" y="172"/>
                  </a:lnTo>
                  <a:lnTo>
                    <a:pt x="192" y="164"/>
                  </a:lnTo>
                  <a:lnTo>
                    <a:pt x="173" y="189"/>
                  </a:lnTo>
                  <a:lnTo>
                    <a:pt x="164" y="197"/>
                  </a:lnTo>
                  <a:lnTo>
                    <a:pt x="152" y="202"/>
                  </a:lnTo>
                  <a:lnTo>
                    <a:pt x="140" y="205"/>
                  </a:lnTo>
                  <a:lnTo>
                    <a:pt x="128" y="206"/>
                  </a:lnTo>
                  <a:lnTo>
                    <a:pt x="115" y="205"/>
                  </a:lnTo>
                  <a:lnTo>
                    <a:pt x="103" y="202"/>
                  </a:lnTo>
                  <a:lnTo>
                    <a:pt x="92" y="197"/>
                  </a:lnTo>
                  <a:lnTo>
                    <a:pt x="82" y="189"/>
                  </a:lnTo>
                  <a:lnTo>
                    <a:pt x="72" y="181"/>
                  </a:lnTo>
                  <a:lnTo>
                    <a:pt x="64" y="169"/>
                  </a:lnTo>
                  <a:lnTo>
                    <a:pt x="59" y="158"/>
                  </a:lnTo>
                  <a:lnTo>
                    <a:pt x="56" y="145"/>
                  </a:lnTo>
                  <a:lnTo>
                    <a:pt x="56" y="132"/>
                  </a:lnTo>
                  <a:lnTo>
                    <a:pt x="56" y="120"/>
                  </a:lnTo>
                  <a:lnTo>
                    <a:pt x="59" y="106"/>
                  </a:lnTo>
                  <a:lnTo>
                    <a:pt x="64" y="94"/>
                  </a:lnTo>
                  <a:lnTo>
                    <a:pt x="71" y="85"/>
                  </a:lnTo>
                  <a:lnTo>
                    <a:pt x="80" y="76"/>
                  </a:lnTo>
                  <a:lnTo>
                    <a:pt x="91" y="66"/>
                  </a:lnTo>
                  <a:lnTo>
                    <a:pt x="102" y="62"/>
                  </a:lnTo>
                  <a:lnTo>
                    <a:pt x="114" y="58"/>
                  </a:lnTo>
                  <a:lnTo>
                    <a:pt x="127" y="56"/>
                  </a:lnTo>
                  <a:lnTo>
                    <a:pt x="138" y="57"/>
                  </a:lnTo>
                  <a:lnTo>
                    <a:pt x="151" y="61"/>
                  </a:lnTo>
                  <a:lnTo>
                    <a:pt x="163" y="66"/>
                  </a:lnTo>
                  <a:lnTo>
                    <a:pt x="173" y="74"/>
                  </a:lnTo>
                  <a:lnTo>
                    <a:pt x="181" y="84"/>
                  </a:lnTo>
                  <a:lnTo>
                    <a:pt x="188" y="93"/>
                  </a:lnTo>
                  <a:lnTo>
                    <a:pt x="193" y="106"/>
                  </a:lnTo>
                  <a:lnTo>
                    <a:pt x="197" y="126"/>
                  </a:lnTo>
                  <a:lnTo>
                    <a:pt x="253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0" name="Freeform 13"/>
            <p:cNvSpPr>
              <a:spLocks noChangeAspect="1"/>
            </p:cNvSpPr>
            <p:nvPr/>
          </p:nvSpPr>
          <p:spPr bwMode="auto">
            <a:xfrm>
              <a:off x="3654" y="3962"/>
              <a:ext cx="126" cy="130"/>
            </a:xfrm>
            <a:custGeom>
              <a:avLst/>
              <a:gdLst>
                <a:gd name="T0" fmla="*/ 6 w 253"/>
                <a:gd name="T1" fmla="*/ 2 h 259"/>
                <a:gd name="T2" fmla="*/ 5 w 253"/>
                <a:gd name="T3" fmla="*/ 1 h 259"/>
                <a:gd name="T4" fmla="*/ 4 w 253"/>
                <a:gd name="T5" fmla="*/ 0 h 259"/>
                <a:gd name="T6" fmla="*/ 2 w 253"/>
                <a:gd name="T7" fmla="*/ 1 h 259"/>
                <a:gd name="T8" fmla="*/ 1 w 253"/>
                <a:gd name="T9" fmla="*/ 1 h 259"/>
                <a:gd name="T10" fmla="*/ 0 w 253"/>
                <a:gd name="T11" fmla="*/ 2 h 259"/>
                <a:gd name="T12" fmla="*/ 0 w 253"/>
                <a:gd name="T13" fmla="*/ 4 h 259"/>
                <a:gd name="T14" fmla="*/ 0 w 253"/>
                <a:gd name="T15" fmla="*/ 5 h 259"/>
                <a:gd name="T16" fmla="*/ 0 w 253"/>
                <a:gd name="T17" fmla="*/ 7 h 259"/>
                <a:gd name="T18" fmla="*/ 1 w 253"/>
                <a:gd name="T19" fmla="*/ 8 h 259"/>
                <a:gd name="T20" fmla="*/ 2 w 253"/>
                <a:gd name="T21" fmla="*/ 8 h 259"/>
                <a:gd name="T22" fmla="*/ 3 w 253"/>
                <a:gd name="T23" fmla="*/ 9 h 259"/>
                <a:gd name="T24" fmla="*/ 5 w 253"/>
                <a:gd name="T25" fmla="*/ 9 h 259"/>
                <a:gd name="T26" fmla="*/ 6 w 253"/>
                <a:gd name="T27" fmla="*/ 8 h 259"/>
                <a:gd name="T28" fmla="*/ 7 w 253"/>
                <a:gd name="T29" fmla="*/ 7 h 259"/>
                <a:gd name="T30" fmla="*/ 7 w 253"/>
                <a:gd name="T31" fmla="*/ 5 h 259"/>
                <a:gd name="T32" fmla="*/ 7 w 253"/>
                <a:gd name="T33" fmla="*/ 3 h 259"/>
                <a:gd name="T34" fmla="*/ 6 w 253"/>
                <a:gd name="T35" fmla="*/ 5 h 259"/>
                <a:gd name="T36" fmla="*/ 5 w 253"/>
                <a:gd name="T37" fmla="*/ 6 h 259"/>
                <a:gd name="T38" fmla="*/ 5 w 253"/>
                <a:gd name="T39" fmla="*/ 7 h 259"/>
                <a:gd name="T40" fmla="*/ 4 w 253"/>
                <a:gd name="T41" fmla="*/ 7 h 259"/>
                <a:gd name="T42" fmla="*/ 3 w 253"/>
                <a:gd name="T43" fmla="*/ 7 h 259"/>
                <a:gd name="T44" fmla="*/ 3 w 253"/>
                <a:gd name="T45" fmla="*/ 7 h 259"/>
                <a:gd name="T46" fmla="*/ 2 w 253"/>
                <a:gd name="T47" fmla="*/ 6 h 259"/>
                <a:gd name="T48" fmla="*/ 1 w 253"/>
                <a:gd name="T49" fmla="*/ 6 h 259"/>
                <a:gd name="T50" fmla="*/ 1 w 253"/>
                <a:gd name="T51" fmla="*/ 5 h 259"/>
                <a:gd name="T52" fmla="*/ 1 w 253"/>
                <a:gd name="T53" fmla="*/ 4 h 259"/>
                <a:gd name="T54" fmla="*/ 2 w 253"/>
                <a:gd name="T55" fmla="*/ 3 h 259"/>
                <a:gd name="T56" fmla="*/ 2 w 253"/>
                <a:gd name="T57" fmla="*/ 3 h 259"/>
                <a:gd name="T58" fmla="*/ 3 w 253"/>
                <a:gd name="T59" fmla="*/ 2 h 259"/>
                <a:gd name="T60" fmla="*/ 4 w 253"/>
                <a:gd name="T61" fmla="*/ 2 h 259"/>
                <a:gd name="T62" fmla="*/ 4 w 253"/>
                <a:gd name="T63" fmla="*/ 2 h 259"/>
                <a:gd name="T64" fmla="*/ 5 w 253"/>
                <a:gd name="T65" fmla="*/ 3 h 259"/>
                <a:gd name="T66" fmla="*/ 6 w 253"/>
                <a:gd name="T67" fmla="*/ 2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9"/>
                <a:gd name="T104" fmla="*/ 253 w 253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9">
                  <a:moveTo>
                    <a:pt x="223" y="45"/>
                  </a:moveTo>
                  <a:lnTo>
                    <a:pt x="211" y="33"/>
                  </a:lnTo>
                  <a:lnTo>
                    <a:pt x="192" y="20"/>
                  </a:lnTo>
                  <a:lnTo>
                    <a:pt x="172" y="9"/>
                  </a:lnTo>
                  <a:lnTo>
                    <a:pt x="151" y="4"/>
                  </a:lnTo>
                  <a:lnTo>
                    <a:pt x="129" y="0"/>
                  </a:lnTo>
                  <a:lnTo>
                    <a:pt x="107" y="2"/>
                  </a:lnTo>
                  <a:lnTo>
                    <a:pt x="85" y="8"/>
                  </a:lnTo>
                  <a:lnTo>
                    <a:pt x="65" y="17"/>
                  </a:lnTo>
                  <a:lnTo>
                    <a:pt x="47" y="30"/>
                  </a:lnTo>
                  <a:lnTo>
                    <a:pt x="31" y="45"/>
                  </a:lnTo>
                  <a:lnTo>
                    <a:pt x="18" y="64"/>
                  </a:lnTo>
                  <a:lnTo>
                    <a:pt x="8" y="85"/>
                  </a:lnTo>
                  <a:lnTo>
                    <a:pt x="2" y="108"/>
                  </a:lnTo>
                  <a:lnTo>
                    <a:pt x="0" y="130"/>
                  </a:lnTo>
                  <a:lnTo>
                    <a:pt x="0" y="153"/>
                  </a:lnTo>
                  <a:lnTo>
                    <a:pt x="6" y="175"/>
                  </a:lnTo>
                  <a:lnTo>
                    <a:pt x="15" y="197"/>
                  </a:lnTo>
                  <a:lnTo>
                    <a:pt x="28" y="215"/>
                  </a:lnTo>
                  <a:lnTo>
                    <a:pt x="43" y="231"/>
                  </a:lnTo>
                  <a:lnTo>
                    <a:pt x="60" y="246"/>
                  </a:lnTo>
                  <a:lnTo>
                    <a:pt x="81" y="255"/>
                  </a:lnTo>
                  <a:lnTo>
                    <a:pt x="101" y="259"/>
                  </a:lnTo>
                  <a:lnTo>
                    <a:pt x="124" y="259"/>
                  </a:lnTo>
                  <a:lnTo>
                    <a:pt x="147" y="259"/>
                  </a:lnTo>
                  <a:lnTo>
                    <a:pt x="168" y="258"/>
                  </a:lnTo>
                  <a:lnTo>
                    <a:pt x="188" y="249"/>
                  </a:lnTo>
                  <a:lnTo>
                    <a:pt x="205" y="235"/>
                  </a:lnTo>
                  <a:lnTo>
                    <a:pt x="221" y="219"/>
                  </a:lnTo>
                  <a:lnTo>
                    <a:pt x="235" y="202"/>
                  </a:lnTo>
                  <a:lnTo>
                    <a:pt x="244" y="179"/>
                  </a:lnTo>
                  <a:lnTo>
                    <a:pt x="252" y="157"/>
                  </a:lnTo>
                  <a:lnTo>
                    <a:pt x="253" y="132"/>
                  </a:lnTo>
                  <a:lnTo>
                    <a:pt x="244" y="93"/>
                  </a:lnTo>
                  <a:lnTo>
                    <a:pt x="197" y="120"/>
                  </a:lnTo>
                  <a:lnTo>
                    <a:pt x="196" y="150"/>
                  </a:lnTo>
                  <a:lnTo>
                    <a:pt x="192" y="162"/>
                  </a:lnTo>
                  <a:lnTo>
                    <a:pt x="185" y="174"/>
                  </a:lnTo>
                  <a:lnTo>
                    <a:pt x="177" y="183"/>
                  </a:lnTo>
                  <a:lnTo>
                    <a:pt x="168" y="193"/>
                  </a:lnTo>
                  <a:lnTo>
                    <a:pt x="157" y="199"/>
                  </a:lnTo>
                  <a:lnTo>
                    <a:pt x="147" y="205"/>
                  </a:lnTo>
                  <a:lnTo>
                    <a:pt x="135" y="207"/>
                  </a:lnTo>
                  <a:lnTo>
                    <a:pt x="120" y="207"/>
                  </a:lnTo>
                  <a:lnTo>
                    <a:pt x="109" y="205"/>
                  </a:lnTo>
                  <a:lnTo>
                    <a:pt x="96" y="199"/>
                  </a:lnTo>
                  <a:lnTo>
                    <a:pt x="85" y="194"/>
                  </a:lnTo>
                  <a:lnTo>
                    <a:pt x="76" y="186"/>
                  </a:lnTo>
                  <a:lnTo>
                    <a:pt x="68" y="175"/>
                  </a:lnTo>
                  <a:lnTo>
                    <a:pt x="61" y="165"/>
                  </a:lnTo>
                  <a:lnTo>
                    <a:pt x="56" y="153"/>
                  </a:lnTo>
                  <a:lnTo>
                    <a:pt x="55" y="141"/>
                  </a:lnTo>
                  <a:lnTo>
                    <a:pt x="53" y="126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7" y="90"/>
                  </a:lnTo>
                  <a:lnTo>
                    <a:pt x="73" y="80"/>
                  </a:lnTo>
                  <a:lnTo>
                    <a:pt x="84" y="72"/>
                  </a:lnTo>
                  <a:lnTo>
                    <a:pt x="95" y="64"/>
                  </a:lnTo>
                  <a:lnTo>
                    <a:pt x="107" y="60"/>
                  </a:lnTo>
                  <a:lnTo>
                    <a:pt x="119" y="58"/>
                  </a:lnTo>
                  <a:lnTo>
                    <a:pt x="132" y="58"/>
                  </a:lnTo>
                  <a:lnTo>
                    <a:pt x="144" y="60"/>
                  </a:lnTo>
                  <a:lnTo>
                    <a:pt x="156" y="64"/>
                  </a:lnTo>
                  <a:lnTo>
                    <a:pt x="167" y="70"/>
                  </a:lnTo>
                  <a:lnTo>
                    <a:pt x="180" y="86"/>
                  </a:lnTo>
                  <a:lnTo>
                    <a:pt x="223" y="4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1" name="Freeform 14"/>
            <p:cNvSpPr>
              <a:spLocks noChangeAspect="1"/>
            </p:cNvSpPr>
            <p:nvPr/>
          </p:nvSpPr>
          <p:spPr bwMode="auto">
            <a:xfrm>
              <a:off x="3678" y="3683"/>
              <a:ext cx="257" cy="124"/>
            </a:xfrm>
            <a:custGeom>
              <a:avLst/>
              <a:gdLst>
                <a:gd name="T0" fmla="*/ 0 w 515"/>
                <a:gd name="T1" fmla="*/ 8 h 246"/>
                <a:gd name="T2" fmla="*/ 16 w 515"/>
                <a:gd name="T3" fmla="*/ 8 h 246"/>
                <a:gd name="T4" fmla="*/ 4 w 515"/>
                <a:gd name="T5" fmla="*/ 0 h 246"/>
                <a:gd name="T6" fmla="*/ 4 w 515"/>
                <a:gd name="T7" fmla="*/ 2 h 246"/>
                <a:gd name="T8" fmla="*/ 8 w 515"/>
                <a:gd name="T9" fmla="*/ 6 h 246"/>
                <a:gd name="T10" fmla="*/ 0 w 515"/>
                <a:gd name="T11" fmla="*/ 7 h 246"/>
                <a:gd name="T12" fmla="*/ 0 w 515"/>
                <a:gd name="T13" fmla="*/ 8 h 246"/>
                <a:gd name="T14" fmla="*/ 0 w 515"/>
                <a:gd name="T15" fmla="*/ 8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5"/>
                <a:gd name="T25" fmla="*/ 0 h 246"/>
                <a:gd name="T26" fmla="*/ 515 w 515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5" h="246">
                  <a:moveTo>
                    <a:pt x="0" y="233"/>
                  </a:moveTo>
                  <a:lnTo>
                    <a:pt x="515" y="246"/>
                  </a:lnTo>
                  <a:lnTo>
                    <a:pt x="150" y="0"/>
                  </a:lnTo>
                  <a:lnTo>
                    <a:pt x="143" y="35"/>
                  </a:lnTo>
                  <a:lnTo>
                    <a:pt x="279" y="172"/>
                  </a:lnTo>
                  <a:lnTo>
                    <a:pt x="16" y="197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2" name="Freeform 15"/>
            <p:cNvSpPr>
              <a:spLocks noChangeAspect="1"/>
            </p:cNvSpPr>
            <p:nvPr/>
          </p:nvSpPr>
          <p:spPr bwMode="auto">
            <a:xfrm>
              <a:off x="3678" y="3819"/>
              <a:ext cx="252" cy="186"/>
            </a:xfrm>
            <a:custGeom>
              <a:avLst/>
              <a:gdLst>
                <a:gd name="T0" fmla="*/ 0 w 504"/>
                <a:gd name="T1" fmla="*/ 0 h 373"/>
                <a:gd name="T2" fmla="*/ 16 w 504"/>
                <a:gd name="T3" fmla="*/ 1 h 373"/>
                <a:gd name="T4" fmla="*/ 4 w 504"/>
                <a:gd name="T5" fmla="*/ 11 h 373"/>
                <a:gd name="T6" fmla="*/ 4 w 504"/>
                <a:gd name="T7" fmla="*/ 10 h 373"/>
                <a:gd name="T8" fmla="*/ 11 w 504"/>
                <a:gd name="T9" fmla="*/ 3 h 373"/>
                <a:gd name="T10" fmla="*/ 1 w 504"/>
                <a:gd name="T11" fmla="*/ 1 h 373"/>
                <a:gd name="T12" fmla="*/ 0 w 504"/>
                <a:gd name="T13" fmla="*/ 0 h 373"/>
                <a:gd name="T14" fmla="*/ 0 w 504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4"/>
                <a:gd name="T25" fmla="*/ 0 h 373"/>
                <a:gd name="T26" fmla="*/ 504 w 504"/>
                <a:gd name="T27" fmla="*/ 373 h 3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4" h="373">
                  <a:moveTo>
                    <a:pt x="0" y="0"/>
                  </a:moveTo>
                  <a:lnTo>
                    <a:pt x="504" y="55"/>
                  </a:lnTo>
                  <a:lnTo>
                    <a:pt x="127" y="373"/>
                  </a:lnTo>
                  <a:lnTo>
                    <a:pt x="112" y="329"/>
                  </a:lnTo>
                  <a:lnTo>
                    <a:pt x="334" y="96"/>
                  </a:lnTo>
                  <a:lnTo>
                    <a:pt x="19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3" name="Freeform 16"/>
            <p:cNvSpPr>
              <a:spLocks noChangeAspect="1"/>
            </p:cNvSpPr>
            <p:nvPr/>
          </p:nvSpPr>
          <p:spPr bwMode="auto">
            <a:xfrm>
              <a:off x="3406" y="3077"/>
              <a:ext cx="126" cy="156"/>
            </a:xfrm>
            <a:custGeom>
              <a:avLst/>
              <a:gdLst>
                <a:gd name="T0" fmla="*/ 0 w 253"/>
                <a:gd name="T1" fmla="*/ 0 h 311"/>
                <a:gd name="T2" fmla="*/ 5 w 253"/>
                <a:gd name="T3" fmla="*/ 10 h 311"/>
                <a:gd name="T4" fmla="*/ 7 w 253"/>
                <a:gd name="T5" fmla="*/ 3 h 311"/>
                <a:gd name="T6" fmla="*/ 7 w 253"/>
                <a:gd name="T7" fmla="*/ 2 h 311"/>
                <a:gd name="T8" fmla="*/ 4 w 253"/>
                <a:gd name="T9" fmla="*/ 6 h 311"/>
                <a:gd name="T10" fmla="*/ 1 w 253"/>
                <a:gd name="T11" fmla="*/ 1 h 311"/>
                <a:gd name="T12" fmla="*/ 0 w 253"/>
                <a:gd name="T13" fmla="*/ 0 h 311"/>
                <a:gd name="T14" fmla="*/ 0 w 253"/>
                <a:gd name="T15" fmla="*/ 0 h 3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3"/>
                <a:gd name="T25" fmla="*/ 0 h 311"/>
                <a:gd name="T26" fmla="*/ 253 w 253"/>
                <a:gd name="T27" fmla="*/ 311 h 3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3" h="311">
                  <a:moveTo>
                    <a:pt x="0" y="0"/>
                  </a:moveTo>
                  <a:lnTo>
                    <a:pt x="175" y="311"/>
                  </a:lnTo>
                  <a:lnTo>
                    <a:pt x="253" y="70"/>
                  </a:lnTo>
                  <a:lnTo>
                    <a:pt x="225" y="61"/>
                  </a:lnTo>
                  <a:lnTo>
                    <a:pt x="157" y="178"/>
                  </a:lnTo>
                  <a:lnTo>
                    <a:pt x="3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4" name="Freeform 17"/>
            <p:cNvSpPr>
              <a:spLocks noChangeAspect="1"/>
            </p:cNvSpPr>
            <p:nvPr/>
          </p:nvSpPr>
          <p:spPr bwMode="auto">
            <a:xfrm>
              <a:off x="3333" y="2999"/>
              <a:ext cx="113" cy="107"/>
            </a:xfrm>
            <a:custGeom>
              <a:avLst/>
              <a:gdLst>
                <a:gd name="T0" fmla="*/ 5 w 227"/>
                <a:gd name="T1" fmla="*/ 6 h 214"/>
                <a:gd name="T2" fmla="*/ 6 w 227"/>
                <a:gd name="T3" fmla="*/ 6 h 214"/>
                <a:gd name="T4" fmla="*/ 7 w 227"/>
                <a:gd name="T5" fmla="*/ 4 h 214"/>
                <a:gd name="T6" fmla="*/ 7 w 227"/>
                <a:gd name="T7" fmla="*/ 3 h 214"/>
                <a:gd name="T8" fmla="*/ 6 w 227"/>
                <a:gd name="T9" fmla="*/ 2 h 214"/>
                <a:gd name="T10" fmla="*/ 5 w 227"/>
                <a:gd name="T11" fmla="*/ 1 h 214"/>
                <a:gd name="T12" fmla="*/ 4 w 227"/>
                <a:gd name="T13" fmla="*/ 1 h 214"/>
                <a:gd name="T14" fmla="*/ 3 w 227"/>
                <a:gd name="T15" fmla="*/ 0 h 214"/>
                <a:gd name="T16" fmla="*/ 2 w 227"/>
                <a:gd name="T17" fmla="*/ 1 h 214"/>
                <a:gd name="T18" fmla="*/ 1 w 227"/>
                <a:gd name="T19" fmla="*/ 1 h 214"/>
                <a:gd name="T20" fmla="*/ 0 w 227"/>
                <a:gd name="T21" fmla="*/ 2 h 214"/>
                <a:gd name="T22" fmla="*/ 0 w 227"/>
                <a:gd name="T23" fmla="*/ 3 h 214"/>
                <a:gd name="T24" fmla="*/ 0 w 227"/>
                <a:gd name="T25" fmla="*/ 4 h 214"/>
                <a:gd name="T26" fmla="*/ 0 w 227"/>
                <a:gd name="T27" fmla="*/ 6 h 214"/>
                <a:gd name="T28" fmla="*/ 1 w 227"/>
                <a:gd name="T29" fmla="*/ 6 h 214"/>
                <a:gd name="T30" fmla="*/ 2 w 227"/>
                <a:gd name="T31" fmla="*/ 7 h 214"/>
                <a:gd name="T32" fmla="*/ 4 w 227"/>
                <a:gd name="T33" fmla="*/ 7 h 214"/>
                <a:gd name="T34" fmla="*/ 2 w 227"/>
                <a:gd name="T35" fmla="*/ 6 h 214"/>
                <a:gd name="T36" fmla="*/ 2 w 227"/>
                <a:gd name="T37" fmla="*/ 5 h 214"/>
                <a:gd name="T38" fmla="*/ 1 w 227"/>
                <a:gd name="T39" fmla="*/ 5 h 214"/>
                <a:gd name="T40" fmla="*/ 1 w 227"/>
                <a:gd name="T41" fmla="*/ 4 h 214"/>
                <a:gd name="T42" fmla="*/ 1 w 227"/>
                <a:gd name="T43" fmla="*/ 3 h 214"/>
                <a:gd name="T44" fmla="*/ 1 w 227"/>
                <a:gd name="T45" fmla="*/ 3 h 214"/>
                <a:gd name="T46" fmla="*/ 2 w 227"/>
                <a:gd name="T47" fmla="*/ 2 h 214"/>
                <a:gd name="T48" fmla="*/ 2 w 227"/>
                <a:gd name="T49" fmla="*/ 2 h 214"/>
                <a:gd name="T50" fmla="*/ 3 w 227"/>
                <a:gd name="T51" fmla="*/ 2 h 214"/>
                <a:gd name="T52" fmla="*/ 4 w 227"/>
                <a:gd name="T53" fmla="*/ 2 h 214"/>
                <a:gd name="T54" fmla="*/ 4 w 227"/>
                <a:gd name="T55" fmla="*/ 2 h 214"/>
                <a:gd name="T56" fmla="*/ 5 w 227"/>
                <a:gd name="T57" fmla="*/ 3 h 214"/>
                <a:gd name="T58" fmla="*/ 5 w 227"/>
                <a:gd name="T59" fmla="*/ 4 h 214"/>
                <a:gd name="T60" fmla="*/ 5 w 227"/>
                <a:gd name="T61" fmla="*/ 4 h 214"/>
                <a:gd name="T62" fmla="*/ 5 w 227"/>
                <a:gd name="T63" fmla="*/ 5 h 214"/>
                <a:gd name="T64" fmla="*/ 4 w 227"/>
                <a:gd name="T65" fmla="*/ 5 h 214"/>
                <a:gd name="T66" fmla="*/ 5 w 227"/>
                <a:gd name="T67" fmla="*/ 7 h 2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"/>
                <a:gd name="T103" fmla="*/ 0 h 214"/>
                <a:gd name="T104" fmla="*/ 227 w 227"/>
                <a:gd name="T105" fmla="*/ 214 h 2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" h="214">
                  <a:moveTo>
                    <a:pt x="169" y="201"/>
                  </a:moveTo>
                  <a:lnTo>
                    <a:pt x="187" y="190"/>
                  </a:lnTo>
                  <a:lnTo>
                    <a:pt x="200" y="177"/>
                  </a:lnTo>
                  <a:lnTo>
                    <a:pt x="211" y="161"/>
                  </a:lnTo>
                  <a:lnTo>
                    <a:pt x="220" y="144"/>
                  </a:lnTo>
                  <a:lnTo>
                    <a:pt x="225" y="126"/>
                  </a:lnTo>
                  <a:lnTo>
                    <a:pt x="227" y="108"/>
                  </a:lnTo>
                  <a:lnTo>
                    <a:pt x="225" y="88"/>
                  </a:lnTo>
                  <a:lnTo>
                    <a:pt x="220" y="70"/>
                  </a:lnTo>
                  <a:lnTo>
                    <a:pt x="211" y="53"/>
                  </a:lnTo>
                  <a:lnTo>
                    <a:pt x="200" y="37"/>
                  </a:lnTo>
                  <a:lnTo>
                    <a:pt x="187" y="24"/>
                  </a:lnTo>
                  <a:lnTo>
                    <a:pt x="169" y="14"/>
                  </a:lnTo>
                  <a:lnTo>
                    <a:pt x="152" y="5"/>
                  </a:lnTo>
                  <a:lnTo>
                    <a:pt x="132" y="0"/>
                  </a:lnTo>
                  <a:lnTo>
                    <a:pt x="113" y="0"/>
                  </a:lnTo>
                  <a:lnTo>
                    <a:pt x="92" y="0"/>
                  </a:lnTo>
                  <a:lnTo>
                    <a:pt x="75" y="5"/>
                  </a:lnTo>
                  <a:lnTo>
                    <a:pt x="57" y="14"/>
                  </a:lnTo>
                  <a:lnTo>
                    <a:pt x="41" y="24"/>
                  </a:lnTo>
                  <a:lnTo>
                    <a:pt x="25" y="38"/>
                  </a:lnTo>
                  <a:lnTo>
                    <a:pt x="15" y="53"/>
                  </a:lnTo>
                  <a:lnTo>
                    <a:pt x="7" y="70"/>
                  </a:lnTo>
                  <a:lnTo>
                    <a:pt x="1" y="89"/>
                  </a:lnTo>
                  <a:lnTo>
                    <a:pt x="0" y="108"/>
                  </a:lnTo>
                  <a:lnTo>
                    <a:pt x="1" y="126"/>
                  </a:lnTo>
                  <a:lnTo>
                    <a:pt x="7" y="144"/>
                  </a:lnTo>
                  <a:lnTo>
                    <a:pt x="16" y="161"/>
                  </a:lnTo>
                  <a:lnTo>
                    <a:pt x="27" y="177"/>
                  </a:lnTo>
                  <a:lnTo>
                    <a:pt x="41" y="190"/>
                  </a:lnTo>
                  <a:lnTo>
                    <a:pt x="57" y="201"/>
                  </a:lnTo>
                  <a:lnTo>
                    <a:pt x="76" y="210"/>
                  </a:lnTo>
                  <a:lnTo>
                    <a:pt x="97" y="214"/>
                  </a:lnTo>
                  <a:lnTo>
                    <a:pt x="131" y="213"/>
                  </a:lnTo>
                  <a:lnTo>
                    <a:pt x="115" y="169"/>
                  </a:lnTo>
                  <a:lnTo>
                    <a:pt x="88" y="162"/>
                  </a:lnTo>
                  <a:lnTo>
                    <a:pt x="79" y="158"/>
                  </a:lnTo>
                  <a:lnTo>
                    <a:pt x="69" y="153"/>
                  </a:lnTo>
                  <a:lnTo>
                    <a:pt x="63" y="144"/>
                  </a:lnTo>
                  <a:lnTo>
                    <a:pt x="57" y="136"/>
                  </a:lnTo>
                  <a:lnTo>
                    <a:pt x="52" y="125"/>
                  </a:lnTo>
                  <a:lnTo>
                    <a:pt x="51" y="114"/>
                  </a:lnTo>
                  <a:lnTo>
                    <a:pt x="49" y="104"/>
                  </a:lnTo>
                  <a:lnTo>
                    <a:pt x="51" y="94"/>
                  </a:lnTo>
                  <a:lnTo>
                    <a:pt x="53" y="84"/>
                  </a:lnTo>
                  <a:lnTo>
                    <a:pt x="60" y="73"/>
                  </a:lnTo>
                  <a:lnTo>
                    <a:pt x="65" y="66"/>
                  </a:lnTo>
                  <a:lnTo>
                    <a:pt x="75" y="58"/>
                  </a:lnTo>
                  <a:lnTo>
                    <a:pt x="85" y="52"/>
                  </a:lnTo>
                  <a:lnTo>
                    <a:pt x="93" y="48"/>
                  </a:lnTo>
                  <a:lnTo>
                    <a:pt x="105" y="46"/>
                  </a:lnTo>
                  <a:lnTo>
                    <a:pt x="116" y="46"/>
                  </a:lnTo>
                  <a:lnTo>
                    <a:pt x="127" y="48"/>
                  </a:lnTo>
                  <a:lnTo>
                    <a:pt x="137" y="50"/>
                  </a:lnTo>
                  <a:lnTo>
                    <a:pt x="148" y="56"/>
                  </a:lnTo>
                  <a:lnTo>
                    <a:pt x="157" y="62"/>
                  </a:lnTo>
                  <a:lnTo>
                    <a:pt x="165" y="70"/>
                  </a:lnTo>
                  <a:lnTo>
                    <a:pt x="171" y="78"/>
                  </a:lnTo>
                  <a:lnTo>
                    <a:pt x="175" y="89"/>
                  </a:lnTo>
                  <a:lnTo>
                    <a:pt x="177" y="100"/>
                  </a:lnTo>
                  <a:lnTo>
                    <a:pt x="177" y="110"/>
                  </a:lnTo>
                  <a:lnTo>
                    <a:pt x="176" y="121"/>
                  </a:lnTo>
                  <a:lnTo>
                    <a:pt x="172" y="132"/>
                  </a:lnTo>
                  <a:lnTo>
                    <a:pt x="168" y="141"/>
                  </a:lnTo>
                  <a:lnTo>
                    <a:pt x="160" y="150"/>
                  </a:lnTo>
                  <a:lnTo>
                    <a:pt x="145" y="160"/>
                  </a:lnTo>
                  <a:lnTo>
                    <a:pt x="169" y="20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5" name="Freeform 18"/>
            <p:cNvSpPr>
              <a:spLocks noChangeAspect="1"/>
            </p:cNvSpPr>
            <p:nvPr/>
          </p:nvSpPr>
          <p:spPr bwMode="auto">
            <a:xfrm>
              <a:off x="3496" y="3032"/>
              <a:ext cx="112" cy="111"/>
            </a:xfrm>
            <a:custGeom>
              <a:avLst/>
              <a:gdLst>
                <a:gd name="T0" fmla="*/ 3 w 226"/>
                <a:gd name="T1" fmla="*/ 6 h 224"/>
                <a:gd name="T2" fmla="*/ 4 w 226"/>
                <a:gd name="T3" fmla="*/ 6 h 224"/>
                <a:gd name="T4" fmla="*/ 5 w 226"/>
                <a:gd name="T5" fmla="*/ 5 h 224"/>
                <a:gd name="T6" fmla="*/ 6 w 226"/>
                <a:gd name="T7" fmla="*/ 4 h 224"/>
                <a:gd name="T8" fmla="*/ 7 w 226"/>
                <a:gd name="T9" fmla="*/ 3 h 224"/>
                <a:gd name="T10" fmla="*/ 6 w 226"/>
                <a:gd name="T11" fmla="*/ 2 h 224"/>
                <a:gd name="T12" fmla="*/ 6 w 226"/>
                <a:gd name="T13" fmla="*/ 1 h 224"/>
                <a:gd name="T14" fmla="*/ 5 w 226"/>
                <a:gd name="T15" fmla="*/ 0 h 224"/>
                <a:gd name="T16" fmla="*/ 4 w 226"/>
                <a:gd name="T17" fmla="*/ 0 h 224"/>
                <a:gd name="T18" fmla="*/ 3 w 226"/>
                <a:gd name="T19" fmla="*/ 0 h 224"/>
                <a:gd name="T20" fmla="*/ 2 w 226"/>
                <a:gd name="T21" fmla="*/ 0 h 224"/>
                <a:gd name="T22" fmla="*/ 1 w 226"/>
                <a:gd name="T23" fmla="*/ 0 h 224"/>
                <a:gd name="T24" fmla="*/ 0 w 226"/>
                <a:gd name="T25" fmla="*/ 1 h 224"/>
                <a:gd name="T26" fmla="*/ 0 w 226"/>
                <a:gd name="T27" fmla="*/ 2 h 224"/>
                <a:gd name="T28" fmla="*/ 0 w 226"/>
                <a:gd name="T29" fmla="*/ 4 h 224"/>
                <a:gd name="T30" fmla="*/ 0 w 226"/>
                <a:gd name="T31" fmla="*/ 5 h 224"/>
                <a:gd name="T32" fmla="*/ 1 w 226"/>
                <a:gd name="T33" fmla="*/ 6 h 224"/>
                <a:gd name="T34" fmla="*/ 1 w 226"/>
                <a:gd name="T35" fmla="*/ 4 h 224"/>
                <a:gd name="T36" fmla="*/ 1 w 226"/>
                <a:gd name="T37" fmla="*/ 3 h 224"/>
                <a:gd name="T38" fmla="*/ 1 w 226"/>
                <a:gd name="T39" fmla="*/ 3 h 224"/>
                <a:gd name="T40" fmla="*/ 1 w 226"/>
                <a:gd name="T41" fmla="*/ 2 h 224"/>
                <a:gd name="T42" fmla="*/ 2 w 226"/>
                <a:gd name="T43" fmla="*/ 1 h 224"/>
                <a:gd name="T44" fmla="*/ 2 w 226"/>
                <a:gd name="T45" fmla="*/ 1 h 224"/>
                <a:gd name="T46" fmla="*/ 3 w 226"/>
                <a:gd name="T47" fmla="*/ 1 h 224"/>
                <a:gd name="T48" fmla="*/ 4 w 226"/>
                <a:gd name="T49" fmla="*/ 1 h 224"/>
                <a:gd name="T50" fmla="*/ 4 w 226"/>
                <a:gd name="T51" fmla="*/ 1 h 224"/>
                <a:gd name="T52" fmla="*/ 5 w 226"/>
                <a:gd name="T53" fmla="*/ 2 h 224"/>
                <a:gd name="T54" fmla="*/ 5 w 226"/>
                <a:gd name="T55" fmla="*/ 3 h 224"/>
                <a:gd name="T56" fmla="*/ 5 w 226"/>
                <a:gd name="T57" fmla="*/ 3 h 224"/>
                <a:gd name="T58" fmla="*/ 5 w 226"/>
                <a:gd name="T59" fmla="*/ 4 h 224"/>
                <a:gd name="T60" fmla="*/ 4 w 226"/>
                <a:gd name="T61" fmla="*/ 4 h 224"/>
                <a:gd name="T62" fmla="*/ 4 w 226"/>
                <a:gd name="T63" fmla="*/ 5 h 224"/>
                <a:gd name="T64" fmla="*/ 3 w 226"/>
                <a:gd name="T65" fmla="*/ 5 h 224"/>
                <a:gd name="T66" fmla="*/ 3 w 226"/>
                <a:gd name="T67" fmla="*/ 6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6"/>
                <a:gd name="T103" fmla="*/ 0 h 224"/>
                <a:gd name="T104" fmla="*/ 226 w 226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6" h="224">
                  <a:moveTo>
                    <a:pt x="106" y="224"/>
                  </a:moveTo>
                  <a:lnTo>
                    <a:pt x="118" y="217"/>
                  </a:lnTo>
                  <a:lnTo>
                    <a:pt x="136" y="214"/>
                  </a:lnTo>
                  <a:lnTo>
                    <a:pt x="155" y="209"/>
                  </a:lnTo>
                  <a:lnTo>
                    <a:pt x="172" y="200"/>
                  </a:lnTo>
                  <a:lnTo>
                    <a:pt x="188" y="189"/>
                  </a:lnTo>
                  <a:lnTo>
                    <a:pt x="203" y="174"/>
                  </a:lnTo>
                  <a:lnTo>
                    <a:pt x="214" y="158"/>
                  </a:lnTo>
                  <a:lnTo>
                    <a:pt x="220" y="141"/>
                  </a:lnTo>
                  <a:lnTo>
                    <a:pt x="226" y="123"/>
                  </a:lnTo>
                  <a:lnTo>
                    <a:pt x="226" y="104"/>
                  </a:lnTo>
                  <a:lnTo>
                    <a:pt x="224" y="85"/>
                  </a:lnTo>
                  <a:lnTo>
                    <a:pt x="218" y="67"/>
                  </a:lnTo>
                  <a:lnTo>
                    <a:pt x="210" y="51"/>
                  </a:lnTo>
                  <a:lnTo>
                    <a:pt x="198" y="36"/>
                  </a:lnTo>
                  <a:lnTo>
                    <a:pt x="183" y="23"/>
                  </a:lnTo>
                  <a:lnTo>
                    <a:pt x="166" y="12"/>
                  </a:lnTo>
                  <a:lnTo>
                    <a:pt x="148" y="5"/>
                  </a:lnTo>
                  <a:lnTo>
                    <a:pt x="130" y="1"/>
                  </a:lnTo>
                  <a:lnTo>
                    <a:pt x="108" y="0"/>
                  </a:lnTo>
                  <a:lnTo>
                    <a:pt x="88" y="1"/>
                  </a:lnTo>
                  <a:lnTo>
                    <a:pt x="70" y="8"/>
                  </a:lnTo>
                  <a:lnTo>
                    <a:pt x="54" y="16"/>
                  </a:lnTo>
                  <a:lnTo>
                    <a:pt x="38" y="27"/>
                  </a:lnTo>
                  <a:lnTo>
                    <a:pt x="23" y="41"/>
                  </a:lnTo>
                  <a:lnTo>
                    <a:pt x="12" y="57"/>
                  </a:lnTo>
                  <a:lnTo>
                    <a:pt x="6" y="75"/>
                  </a:lnTo>
                  <a:lnTo>
                    <a:pt x="0" y="93"/>
                  </a:lnTo>
                  <a:lnTo>
                    <a:pt x="0" y="112"/>
                  </a:lnTo>
                  <a:lnTo>
                    <a:pt x="2" y="131"/>
                  </a:lnTo>
                  <a:lnTo>
                    <a:pt x="8" y="149"/>
                  </a:lnTo>
                  <a:lnTo>
                    <a:pt x="18" y="166"/>
                  </a:lnTo>
                  <a:lnTo>
                    <a:pt x="32" y="184"/>
                  </a:lnTo>
                  <a:lnTo>
                    <a:pt x="59" y="201"/>
                  </a:lnTo>
                  <a:lnTo>
                    <a:pt x="75" y="157"/>
                  </a:lnTo>
                  <a:lnTo>
                    <a:pt x="56" y="137"/>
                  </a:lnTo>
                  <a:lnTo>
                    <a:pt x="52" y="129"/>
                  </a:lnTo>
                  <a:lnTo>
                    <a:pt x="50" y="117"/>
                  </a:lnTo>
                  <a:lnTo>
                    <a:pt x="48" y="107"/>
                  </a:lnTo>
                  <a:lnTo>
                    <a:pt x="50" y="96"/>
                  </a:lnTo>
                  <a:lnTo>
                    <a:pt x="54" y="87"/>
                  </a:lnTo>
                  <a:lnTo>
                    <a:pt x="58" y="77"/>
                  </a:lnTo>
                  <a:lnTo>
                    <a:pt x="64" y="68"/>
                  </a:lnTo>
                  <a:lnTo>
                    <a:pt x="72" y="60"/>
                  </a:lnTo>
                  <a:lnTo>
                    <a:pt x="82" y="53"/>
                  </a:lnTo>
                  <a:lnTo>
                    <a:pt x="91" y="49"/>
                  </a:lnTo>
                  <a:lnTo>
                    <a:pt x="103" y="48"/>
                  </a:lnTo>
                  <a:lnTo>
                    <a:pt x="114" y="47"/>
                  </a:lnTo>
                  <a:lnTo>
                    <a:pt x="126" y="48"/>
                  </a:lnTo>
                  <a:lnTo>
                    <a:pt x="136" y="51"/>
                  </a:lnTo>
                  <a:lnTo>
                    <a:pt x="146" y="56"/>
                  </a:lnTo>
                  <a:lnTo>
                    <a:pt x="154" y="63"/>
                  </a:lnTo>
                  <a:lnTo>
                    <a:pt x="163" y="69"/>
                  </a:lnTo>
                  <a:lnTo>
                    <a:pt x="168" y="79"/>
                  </a:lnTo>
                  <a:lnTo>
                    <a:pt x="174" y="88"/>
                  </a:lnTo>
                  <a:lnTo>
                    <a:pt x="175" y="100"/>
                  </a:lnTo>
                  <a:lnTo>
                    <a:pt x="176" y="109"/>
                  </a:lnTo>
                  <a:lnTo>
                    <a:pt x="175" y="120"/>
                  </a:lnTo>
                  <a:lnTo>
                    <a:pt x="172" y="129"/>
                  </a:lnTo>
                  <a:lnTo>
                    <a:pt x="168" y="140"/>
                  </a:lnTo>
                  <a:lnTo>
                    <a:pt x="160" y="149"/>
                  </a:lnTo>
                  <a:lnTo>
                    <a:pt x="154" y="156"/>
                  </a:lnTo>
                  <a:lnTo>
                    <a:pt x="144" y="162"/>
                  </a:lnTo>
                  <a:lnTo>
                    <a:pt x="132" y="166"/>
                  </a:lnTo>
                  <a:lnTo>
                    <a:pt x="122" y="169"/>
                  </a:lnTo>
                  <a:lnTo>
                    <a:pt x="104" y="168"/>
                  </a:lnTo>
                  <a:lnTo>
                    <a:pt x="106" y="22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6" name="Freeform 19"/>
            <p:cNvSpPr>
              <a:spLocks noChangeAspect="1"/>
            </p:cNvSpPr>
            <p:nvPr/>
          </p:nvSpPr>
          <p:spPr bwMode="auto">
            <a:xfrm>
              <a:off x="3257" y="3082"/>
              <a:ext cx="209" cy="173"/>
            </a:xfrm>
            <a:custGeom>
              <a:avLst/>
              <a:gdLst>
                <a:gd name="T0" fmla="*/ 0 w 420"/>
                <a:gd name="T1" fmla="*/ 9 h 345"/>
                <a:gd name="T2" fmla="*/ 13 w 420"/>
                <a:gd name="T3" fmla="*/ 11 h 345"/>
                <a:gd name="T4" fmla="*/ 8 w 420"/>
                <a:gd name="T5" fmla="*/ 0 h 345"/>
                <a:gd name="T6" fmla="*/ 7 w 420"/>
                <a:gd name="T7" fmla="*/ 1 h 345"/>
                <a:gd name="T8" fmla="*/ 9 w 420"/>
                <a:gd name="T9" fmla="*/ 9 h 345"/>
                <a:gd name="T10" fmla="*/ 0 w 420"/>
                <a:gd name="T11" fmla="*/ 8 h 345"/>
                <a:gd name="T12" fmla="*/ 0 w 420"/>
                <a:gd name="T13" fmla="*/ 9 h 345"/>
                <a:gd name="T14" fmla="*/ 0 w 420"/>
                <a:gd name="T15" fmla="*/ 9 h 3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345"/>
                <a:gd name="T26" fmla="*/ 420 w 420"/>
                <a:gd name="T27" fmla="*/ 345 h 3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345">
                  <a:moveTo>
                    <a:pt x="0" y="264"/>
                  </a:moveTo>
                  <a:lnTo>
                    <a:pt x="420" y="345"/>
                  </a:lnTo>
                  <a:lnTo>
                    <a:pt x="267" y="0"/>
                  </a:lnTo>
                  <a:lnTo>
                    <a:pt x="240" y="31"/>
                  </a:lnTo>
                  <a:lnTo>
                    <a:pt x="311" y="263"/>
                  </a:lnTo>
                  <a:lnTo>
                    <a:pt x="3" y="236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7" name="Freeform 20"/>
            <p:cNvSpPr>
              <a:spLocks noChangeAspect="1"/>
            </p:cNvSpPr>
            <p:nvPr/>
          </p:nvSpPr>
          <p:spPr bwMode="auto">
            <a:xfrm>
              <a:off x="3168" y="3156"/>
              <a:ext cx="112" cy="109"/>
            </a:xfrm>
            <a:custGeom>
              <a:avLst/>
              <a:gdLst>
                <a:gd name="T0" fmla="*/ 7 w 224"/>
                <a:gd name="T1" fmla="*/ 4 h 217"/>
                <a:gd name="T2" fmla="*/ 7 w 224"/>
                <a:gd name="T3" fmla="*/ 3 h 217"/>
                <a:gd name="T4" fmla="*/ 7 w 224"/>
                <a:gd name="T5" fmla="*/ 2 h 217"/>
                <a:gd name="T6" fmla="*/ 6 w 224"/>
                <a:gd name="T7" fmla="*/ 1 h 217"/>
                <a:gd name="T8" fmla="*/ 4 w 224"/>
                <a:gd name="T9" fmla="*/ 1 h 217"/>
                <a:gd name="T10" fmla="*/ 3 w 224"/>
                <a:gd name="T11" fmla="*/ 1 h 217"/>
                <a:gd name="T12" fmla="*/ 2 w 224"/>
                <a:gd name="T13" fmla="*/ 1 h 217"/>
                <a:gd name="T14" fmla="*/ 1 w 224"/>
                <a:gd name="T15" fmla="*/ 2 h 217"/>
                <a:gd name="T16" fmla="*/ 1 w 224"/>
                <a:gd name="T17" fmla="*/ 3 h 217"/>
                <a:gd name="T18" fmla="*/ 0 w 224"/>
                <a:gd name="T19" fmla="*/ 4 h 217"/>
                <a:gd name="T20" fmla="*/ 1 w 224"/>
                <a:gd name="T21" fmla="*/ 5 h 217"/>
                <a:gd name="T22" fmla="*/ 1 w 224"/>
                <a:gd name="T23" fmla="*/ 6 h 217"/>
                <a:gd name="T24" fmla="*/ 2 w 224"/>
                <a:gd name="T25" fmla="*/ 7 h 217"/>
                <a:gd name="T26" fmla="*/ 3 w 224"/>
                <a:gd name="T27" fmla="*/ 7 h 217"/>
                <a:gd name="T28" fmla="*/ 5 w 224"/>
                <a:gd name="T29" fmla="*/ 7 h 217"/>
                <a:gd name="T30" fmla="*/ 6 w 224"/>
                <a:gd name="T31" fmla="*/ 7 h 217"/>
                <a:gd name="T32" fmla="*/ 7 w 224"/>
                <a:gd name="T33" fmla="*/ 6 h 217"/>
                <a:gd name="T34" fmla="*/ 5 w 224"/>
                <a:gd name="T35" fmla="*/ 6 h 217"/>
                <a:gd name="T36" fmla="*/ 4 w 224"/>
                <a:gd name="T37" fmla="*/ 6 h 217"/>
                <a:gd name="T38" fmla="*/ 4 w 224"/>
                <a:gd name="T39" fmla="*/ 6 h 217"/>
                <a:gd name="T40" fmla="*/ 3 w 224"/>
                <a:gd name="T41" fmla="*/ 6 h 217"/>
                <a:gd name="T42" fmla="*/ 2 w 224"/>
                <a:gd name="T43" fmla="*/ 5 h 217"/>
                <a:gd name="T44" fmla="*/ 2 w 224"/>
                <a:gd name="T45" fmla="*/ 4 h 217"/>
                <a:gd name="T46" fmla="*/ 2 w 224"/>
                <a:gd name="T47" fmla="*/ 4 h 217"/>
                <a:gd name="T48" fmla="*/ 2 w 224"/>
                <a:gd name="T49" fmla="*/ 3 h 217"/>
                <a:gd name="T50" fmla="*/ 2 w 224"/>
                <a:gd name="T51" fmla="*/ 3 h 217"/>
                <a:gd name="T52" fmla="*/ 3 w 224"/>
                <a:gd name="T53" fmla="*/ 2 h 217"/>
                <a:gd name="T54" fmla="*/ 4 w 224"/>
                <a:gd name="T55" fmla="*/ 2 h 217"/>
                <a:gd name="T56" fmla="*/ 4 w 224"/>
                <a:gd name="T57" fmla="*/ 2 h 217"/>
                <a:gd name="T58" fmla="*/ 5 w 224"/>
                <a:gd name="T59" fmla="*/ 2 h 217"/>
                <a:gd name="T60" fmla="*/ 6 w 224"/>
                <a:gd name="T61" fmla="*/ 3 h 217"/>
                <a:gd name="T62" fmla="*/ 6 w 224"/>
                <a:gd name="T63" fmla="*/ 3 h 217"/>
                <a:gd name="T64" fmla="*/ 6 w 224"/>
                <a:gd name="T65" fmla="*/ 4 h 217"/>
                <a:gd name="T66" fmla="*/ 7 w 224"/>
                <a:gd name="T67" fmla="*/ 4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4"/>
                <a:gd name="T103" fmla="*/ 0 h 217"/>
                <a:gd name="T104" fmla="*/ 224 w 224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4" h="217">
                  <a:moveTo>
                    <a:pt x="222" y="125"/>
                  </a:moveTo>
                  <a:lnTo>
                    <a:pt x="224" y="107"/>
                  </a:lnTo>
                  <a:lnTo>
                    <a:pt x="221" y="87"/>
                  </a:lnTo>
                  <a:lnTo>
                    <a:pt x="216" y="69"/>
                  </a:lnTo>
                  <a:lnTo>
                    <a:pt x="206" y="53"/>
                  </a:lnTo>
                  <a:lnTo>
                    <a:pt x="196" y="37"/>
                  </a:lnTo>
                  <a:lnTo>
                    <a:pt x="181" y="24"/>
                  </a:lnTo>
                  <a:lnTo>
                    <a:pt x="165" y="13"/>
                  </a:lnTo>
                  <a:lnTo>
                    <a:pt x="147" y="7"/>
                  </a:lnTo>
                  <a:lnTo>
                    <a:pt x="128" y="1"/>
                  </a:lnTo>
                  <a:lnTo>
                    <a:pt x="108" y="0"/>
                  </a:lnTo>
                  <a:lnTo>
                    <a:pt x="89" y="3"/>
                  </a:lnTo>
                  <a:lnTo>
                    <a:pt x="69" y="8"/>
                  </a:lnTo>
                  <a:lnTo>
                    <a:pt x="51" y="16"/>
                  </a:lnTo>
                  <a:lnTo>
                    <a:pt x="36" y="28"/>
                  </a:lnTo>
                  <a:lnTo>
                    <a:pt x="23" y="40"/>
                  </a:lnTo>
                  <a:lnTo>
                    <a:pt x="11" y="57"/>
                  </a:lnTo>
                  <a:lnTo>
                    <a:pt x="4" y="73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0" y="129"/>
                  </a:lnTo>
                  <a:lnTo>
                    <a:pt x="5" y="148"/>
                  </a:lnTo>
                  <a:lnTo>
                    <a:pt x="15" y="165"/>
                  </a:lnTo>
                  <a:lnTo>
                    <a:pt x="27" y="180"/>
                  </a:lnTo>
                  <a:lnTo>
                    <a:pt x="39" y="193"/>
                  </a:lnTo>
                  <a:lnTo>
                    <a:pt x="56" y="204"/>
                  </a:lnTo>
                  <a:lnTo>
                    <a:pt x="73" y="212"/>
                  </a:lnTo>
                  <a:lnTo>
                    <a:pt x="93" y="214"/>
                  </a:lnTo>
                  <a:lnTo>
                    <a:pt x="113" y="217"/>
                  </a:lnTo>
                  <a:lnTo>
                    <a:pt x="133" y="214"/>
                  </a:lnTo>
                  <a:lnTo>
                    <a:pt x="152" y="209"/>
                  </a:lnTo>
                  <a:lnTo>
                    <a:pt x="169" y="201"/>
                  </a:lnTo>
                  <a:lnTo>
                    <a:pt x="188" y="187"/>
                  </a:lnTo>
                  <a:lnTo>
                    <a:pt x="206" y="163"/>
                  </a:lnTo>
                  <a:lnTo>
                    <a:pt x="161" y="147"/>
                  </a:lnTo>
                  <a:lnTo>
                    <a:pt x="141" y="163"/>
                  </a:lnTo>
                  <a:lnTo>
                    <a:pt x="131" y="168"/>
                  </a:lnTo>
                  <a:lnTo>
                    <a:pt x="120" y="169"/>
                  </a:lnTo>
                  <a:lnTo>
                    <a:pt x="109" y="169"/>
                  </a:lnTo>
                  <a:lnTo>
                    <a:pt x="97" y="168"/>
                  </a:lnTo>
                  <a:lnTo>
                    <a:pt x="87" y="165"/>
                  </a:lnTo>
                  <a:lnTo>
                    <a:pt x="77" y="161"/>
                  </a:lnTo>
                  <a:lnTo>
                    <a:pt x="68" y="153"/>
                  </a:lnTo>
                  <a:lnTo>
                    <a:pt x="60" y="147"/>
                  </a:lnTo>
                  <a:lnTo>
                    <a:pt x="53" y="137"/>
                  </a:lnTo>
                  <a:lnTo>
                    <a:pt x="49" y="128"/>
                  </a:lnTo>
                  <a:lnTo>
                    <a:pt x="47" y="117"/>
                  </a:lnTo>
                  <a:lnTo>
                    <a:pt x="47" y="107"/>
                  </a:lnTo>
                  <a:lnTo>
                    <a:pt x="48" y="96"/>
                  </a:lnTo>
                  <a:lnTo>
                    <a:pt x="51" y="85"/>
                  </a:lnTo>
                  <a:lnTo>
                    <a:pt x="56" y="76"/>
                  </a:lnTo>
                  <a:lnTo>
                    <a:pt x="63" y="68"/>
                  </a:lnTo>
                  <a:lnTo>
                    <a:pt x="71" y="59"/>
                  </a:lnTo>
                  <a:lnTo>
                    <a:pt x="80" y="55"/>
                  </a:lnTo>
                  <a:lnTo>
                    <a:pt x="91" y="51"/>
                  </a:lnTo>
                  <a:lnTo>
                    <a:pt x="101" y="48"/>
                  </a:lnTo>
                  <a:lnTo>
                    <a:pt x="112" y="47"/>
                  </a:lnTo>
                  <a:lnTo>
                    <a:pt x="124" y="48"/>
                  </a:lnTo>
                  <a:lnTo>
                    <a:pt x="135" y="52"/>
                  </a:lnTo>
                  <a:lnTo>
                    <a:pt x="144" y="56"/>
                  </a:lnTo>
                  <a:lnTo>
                    <a:pt x="153" y="63"/>
                  </a:lnTo>
                  <a:lnTo>
                    <a:pt x="161" y="71"/>
                  </a:lnTo>
                  <a:lnTo>
                    <a:pt x="168" y="80"/>
                  </a:lnTo>
                  <a:lnTo>
                    <a:pt x="172" y="89"/>
                  </a:lnTo>
                  <a:lnTo>
                    <a:pt x="175" y="99"/>
                  </a:lnTo>
                  <a:lnTo>
                    <a:pt x="173" y="117"/>
                  </a:lnTo>
                  <a:lnTo>
                    <a:pt x="222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8" name="Freeform 21"/>
            <p:cNvSpPr>
              <a:spLocks noChangeAspect="1"/>
            </p:cNvSpPr>
            <p:nvPr/>
          </p:nvSpPr>
          <p:spPr bwMode="auto">
            <a:xfrm>
              <a:off x="3247" y="3115"/>
              <a:ext cx="763" cy="387"/>
            </a:xfrm>
            <a:custGeom>
              <a:avLst/>
              <a:gdLst>
                <a:gd name="T0" fmla="*/ 15 w 1527"/>
                <a:gd name="T1" fmla="*/ 12 h 774"/>
                <a:gd name="T2" fmla="*/ 16 w 1527"/>
                <a:gd name="T3" fmla="*/ 13 h 774"/>
                <a:gd name="T4" fmla="*/ 18 w 1527"/>
                <a:gd name="T5" fmla="*/ 15 h 774"/>
                <a:gd name="T6" fmla="*/ 20 w 1527"/>
                <a:gd name="T7" fmla="*/ 17 h 774"/>
                <a:gd name="T8" fmla="*/ 21 w 1527"/>
                <a:gd name="T9" fmla="*/ 18 h 774"/>
                <a:gd name="T10" fmla="*/ 24 w 1527"/>
                <a:gd name="T11" fmla="*/ 20 h 774"/>
                <a:gd name="T12" fmla="*/ 28 w 1527"/>
                <a:gd name="T13" fmla="*/ 22 h 774"/>
                <a:gd name="T14" fmla="*/ 34 w 1527"/>
                <a:gd name="T15" fmla="*/ 20 h 774"/>
                <a:gd name="T16" fmla="*/ 37 w 1527"/>
                <a:gd name="T17" fmla="*/ 18 h 774"/>
                <a:gd name="T18" fmla="*/ 39 w 1527"/>
                <a:gd name="T19" fmla="*/ 17 h 774"/>
                <a:gd name="T20" fmla="*/ 41 w 1527"/>
                <a:gd name="T21" fmla="*/ 14 h 774"/>
                <a:gd name="T22" fmla="*/ 44 w 1527"/>
                <a:gd name="T23" fmla="*/ 11 h 774"/>
                <a:gd name="T24" fmla="*/ 44 w 1527"/>
                <a:gd name="T25" fmla="*/ 5 h 774"/>
                <a:gd name="T26" fmla="*/ 41 w 1527"/>
                <a:gd name="T27" fmla="*/ 3 h 774"/>
                <a:gd name="T28" fmla="*/ 38 w 1527"/>
                <a:gd name="T29" fmla="*/ 5 h 774"/>
                <a:gd name="T30" fmla="*/ 36 w 1527"/>
                <a:gd name="T31" fmla="*/ 7 h 774"/>
                <a:gd name="T32" fmla="*/ 34 w 1527"/>
                <a:gd name="T33" fmla="*/ 8 h 774"/>
                <a:gd name="T34" fmla="*/ 33 w 1527"/>
                <a:gd name="T35" fmla="*/ 10 h 774"/>
                <a:gd name="T36" fmla="*/ 32 w 1527"/>
                <a:gd name="T37" fmla="*/ 11 h 774"/>
                <a:gd name="T38" fmla="*/ 31 w 1527"/>
                <a:gd name="T39" fmla="*/ 13 h 774"/>
                <a:gd name="T40" fmla="*/ 17 w 1527"/>
                <a:gd name="T41" fmla="*/ 9 h 774"/>
                <a:gd name="T42" fmla="*/ 19 w 1527"/>
                <a:gd name="T43" fmla="*/ 8 h 774"/>
                <a:gd name="T44" fmla="*/ 30 w 1527"/>
                <a:gd name="T45" fmla="*/ 9 h 774"/>
                <a:gd name="T46" fmla="*/ 32 w 1527"/>
                <a:gd name="T47" fmla="*/ 8 h 774"/>
                <a:gd name="T48" fmla="*/ 33 w 1527"/>
                <a:gd name="T49" fmla="*/ 6 h 774"/>
                <a:gd name="T50" fmla="*/ 34 w 1527"/>
                <a:gd name="T51" fmla="*/ 5 h 774"/>
                <a:gd name="T52" fmla="*/ 36 w 1527"/>
                <a:gd name="T53" fmla="*/ 3 h 774"/>
                <a:gd name="T54" fmla="*/ 38 w 1527"/>
                <a:gd name="T55" fmla="*/ 2 h 774"/>
                <a:gd name="T56" fmla="*/ 43 w 1527"/>
                <a:gd name="T57" fmla="*/ 1 h 774"/>
                <a:gd name="T58" fmla="*/ 47 w 1527"/>
                <a:gd name="T59" fmla="*/ 8 h 774"/>
                <a:gd name="T60" fmla="*/ 45 w 1527"/>
                <a:gd name="T61" fmla="*/ 14 h 774"/>
                <a:gd name="T62" fmla="*/ 43 w 1527"/>
                <a:gd name="T63" fmla="*/ 17 h 774"/>
                <a:gd name="T64" fmla="*/ 42 w 1527"/>
                <a:gd name="T65" fmla="*/ 18 h 774"/>
                <a:gd name="T66" fmla="*/ 39 w 1527"/>
                <a:gd name="T67" fmla="*/ 20 h 774"/>
                <a:gd name="T68" fmla="*/ 37 w 1527"/>
                <a:gd name="T69" fmla="*/ 22 h 774"/>
                <a:gd name="T70" fmla="*/ 34 w 1527"/>
                <a:gd name="T71" fmla="*/ 24 h 774"/>
                <a:gd name="T72" fmla="*/ 27 w 1527"/>
                <a:gd name="T73" fmla="*/ 25 h 774"/>
                <a:gd name="T74" fmla="*/ 22 w 1527"/>
                <a:gd name="T75" fmla="*/ 23 h 774"/>
                <a:gd name="T76" fmla="*/ 20 w 1527"/>
                <a:gd name="T77" fmla="*/ 21 h 774"/>
                <a:gd name="T78" fmla="*/ 19 w 1527"/>
                <a:gd name="T79" fmla="*/ 20 h 774"/>
                <a:gd name="T80" fmla="*/ 17 w 1527"/>
                <a:gd name="T81" fmla="*/ 18 h 774"/>
                <a:gd name="T82" fmla="*/ 16 w 1527"/>
                <a:gd name="T83" fmla="*/ 17 h 774"/>
                <a:gd name="T84" fmla="*/ 14 w 1527"/>
                <a:gd name="T85" fmla="*/ 15 h 774"/>
                <a:gd name="T86" fmla="*/ 13 w 1527"/>
                <a:gd name="T87" fmla="*/ 14 h 774"/>
                <a:gd name="T88" fmla="*/ 0 w 1527"/>
                <a:gd name="T89" fmla="*/ 8 h 7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7"/>
                <a:gd name="T136" fmla="*/ 0 h 774"/>
                <a:gd name="T137" fmla="*/ 1527 w 1527"/>
                <a:gd name="T138" fmla="*/ 774 h 7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7" h="774">
                  <a:moveTo>
                    <a:pt x="4" y="231"/>
                  </a:moveTo>
                  <a:lnTo>
                    <a:pt x="474" y="364"/>
                  </a:lnTo>
                  <a:lnTo>
                    <a:pt x="482" y="375"/>
                  </a:lnTo>
                  <a:lnTo>
                    <a:pt x="493" y="385"/>
                  </a:lnTo>
                  <a:lnTo>
                    <a:pt x="505" y="400"/>
                  </a:lnTo>
                  <a:lnTo>
                    <a:pt x="522" y="417"/>
                  </a:lnTo>
                  <a:lnTo>
                    <a:pt x="541" y="436"/>
                  </a:lnTo>
                  <a:lnTo>
                    <a:pt x="565" y="459"/>
                  </a:lnTo>
                  <a:lnTo>
                    <a:pt x="589" y="481"/>
                  </a:lnTo>
                  <a:lnTo>
                    <a:pt x="617" y="505"/>
                  </a:lnTo>
                  <a:lnTo>
                    <a:pt x="630" y="519"/>
                  </a:lnTo>
                  <a:lnTo>
                    <a:pt x="646" y="531"/>
                  </a:lnTo>
                  <a:lnTo>
                    <a:pt x="662" y="544"/>
                  </a:lnTo>
                  <a:lnTo>
                    <a:pt x="680" y="556"/>
                  </a:lnTo>
                  <a:lnTo>
                    <a:pt x="696" y="568"/>
                  </a:lnTo>
                  <a:lnTo>
                    <a:pt x="713" y="580"/>
                  </a:lnTo>
                  <a:lnTo>
                    <a:pt x="749" y="604"/>
                  </a:lnTo>
                  <a:lnTo>
                    <a:pt x="785" y="625"/>
                  </a:lnTo>
                  <a:lnTo>
                    <a:pt x="822" y="646"/>
                  </a:lnTo>
                  <a:lnTo>
                    <a:pt x="862" y="664"/>
                  </a:lnTo>
                  <a:lnTo>
                    <a:pt x="903" y="674"/>
                  </a:lnTo>
                  <a:lnTo>
                    <a:pt x="949" y="674"/>
                  </a:lnTo>
                  <a:lnTo>
                    <a:pt x="1054" y="646"/>
                  </a:lnTo>
                  <a:lnTo>
                    <a:pt x="1110" y="624"/>
                  </a:lnTo>
                  <a:lnTo>
                    <a:pt x="1137" y="608"/>
                  </a:lnTo>
                  <a:lnTo>
                    <a:pt x="1163" y="591"/>
                  </a:lnTo>
                  <a:lnTo>
                    <a:pt x="1191" y="573"/>
                  </a:lnTo>
                  <a:lnTo>
                    <a:pt x="1218" y="556"/>
                  </a:lnTo>
                  <a:lnTo>
                    <a:pt x="1244" y="535"/>
                  </a:lnTo>
                  <a:lnTo>
                    <a:pt x="1270" y="513"/>
                  </a:lnTo>
                  <a:lnTo>
                    <a:pt x="1294" y="492"/>
                  </a:lnTo>
                  <a:lnTo>
                    <a:pt x="1318" y="469"/>
                  </a:lnTo>
                  <a:lnTo>
                    <a:pt x="1338" y="445"/>
                  </a:lnTo>
                  <a:lnTo>
                    <a:pt x="1360" y="421"/>
                  </a:lnTo>
                  <a:lnTo>
                    <a:pt x="1396" y="372"/>
                  </a:lnTo>
                  <a:lnTo>
                    <a:pt x="1424" y="323"/>
                  </a:lnTo>
                  <a:lnTo>
                    <a:pt x="1451" y="223"/>
                  </a:lnTo>
                  <a:lnTo>
                    <a:pt x="1448" y="175"/>
                  </a:lnTo>
                  <a:lnTo>
                    <a:pt x="1431" y="131"/>
                  </a:lnTo>
                  <a:lnTo>
                    <a:pt x="1411" y="104"/>
                  </a:lnTo>
                  <a:lnTo>
                    <a:pt x="1388" y="87"/>
                  </a:lnTo>
                  <a:lnTo>
                    <a:pt x="1340" y="80"/>
                  </a:lnTo>
                  <a:lnTo>
                    <a:pt x="1286" y="104"/>
                  </a:lnTo>
                  <a:lnTo>
                    <a:pt x="1255" y="123"/>
                  </a:lnTo>
                  <a:lnTo>
                    <a:pt x="1223" y="146"/>
                  </a:lnTo>
                  <a:lnTo>
                    <a:pt x="1206" y="160"/>
                  </a:lnTo>
                  <a:lnTo>
                    <a:pt x="1185" y="180"/>
                  </a:lnTo>
                  <a:lnTo>
                    <a:pt x="1162" y="203"/>
                  </a:lnTo>
                  <a:lnTo>
                    <a:pt x="1150" y="215"/>
                  </a:lnTo>
                  <a:lnTo>
                    <a:pt x="1139" y="228"/>
                  </a:lnTo>
                  <a:lnTo>
                    <a:pt x="1115" y="255"/>
                  </a:lnTo>
                  <a:lnTo>
                    <a:pt x="1102" y="270"/>
                  </a:lnTo>
                  <a:lnTo>
                    <a:pt x="1090" y="286"/>
                  </a:lnTo>
                  <a:lnTo>
                    <a:pt x="1078" y="300"/>
                  </a:lnTo>
                  <a:lnTo>
                    <a:pt x="1066" y="315"/>
                  </a:lnTo>
                  <a:lnTo>
                    <a:pt x="1053" y="329"/>
                  </a:lnTo>
                  <a:lnTo>
                    <a:pt x="1042" y="344"/>
                  </a:lnTo>
                  <a:lnTo>
                    <a:pt x="1030" y="359"/>
                  </a:lnTo>
                  <a:lnTo>
                    <a:pt x="1018" y="375"/>
                  </a:lnTo>
                  <a:lnTo>
                    <a:pt x="997" y="401"/>
                  </a:lnTo>
                  <a:lnTo>
                    <a:pt x="961" y="449"/>
                  </a:lnTo>
                  <a:lnTo>
                    <a:pt x="926" y="495"/>
                  </a:lnTo>
                  <a:lnTo>
                    <a:pt x="552" y="278"/>
                  </a:lnTo>
                  <a:lnTo>
                    <a:pt x="604" y="0"/>
                  </a:lnTo>
                  <a:lnTo>
                    <a:pt x="640" y="18"/>
                  </a:lnTo>
                  <a:lnTo>
                    <a:pt x="620" y="240"/>
                  </a:lnTo>
                  <a:lnTo>
                    <a:pt x="917" y="380"/>
                  </a:lnTo>
                  <a:lnTo>
                    <a:pt x="950" y="335"/>
                  </a:lnTo>
                  <a:lnTo>
                    <a:pt x="989" y="286"/>
                  </a:lnTo>
                  <a:lnTo>
                    <a:pt x="998" y="274"/>
                  </a:lnTo>
                  <a:lnTo>
                    <a:pt x="1010" y="259"/>
                  </a:lnTo>
                  <a:lnTo>
                    <a:pt x="1034" y="231"/>
                  </a:lnTo>
                  <a:lnTo>
                    <a:pt x="1046" y="216"/>
                  </a:lnTo>
                  <a:lnTo>
                    <a:pt x="1058" y="202"/>
                  </a:lnTo>
                  <a:lnTo>
                    <a:pt x="1073" y="187"/>
                  </a:lnTo>
                  <a:lnTo>
                    <a:pt x="1085" y="174"/>
                  </a:lnTo>
                  <a:lnTo>
                    <a:pt x="1099" y="159"/>
                  </a:lnTo>
                  <a:lnTo>
                    <a:pt x="1113" y="146"/>
                  </a:lnTo>
                  <a:lnTo>
                    <a:pt x="1125" y="134"/>
                  </a:lnTo>
                  <a:lnTo>
                    <a:pt x="1138" y="119"/>
                  </a:lnTo>
                  <a:lnTo>
                    <a:pt x="1163" y="96"/>
                  </a:lnTo>
                  <a:lnTo>
                    <a:pt x="1189" y="79"/>
                  </a:lnTo>
                  <a:lnTo>
                    <a:pt x="1211" y="64"/>
                  </a:lnTo>
                  <a:lnTo>
                    <a:pt x="1234" y="56"/>
                  </a:lnTo>
                  <a:lnTo>
                    <a:pt x="1274" y="44"/>
                  </a:lnTo>
                  <a:lnTo>
                    <a:pt x="1315" y="35"/>
                  </a:lnTo>
                  <a:lnTo>
                    <a:pt x="1391" y="26"/>
                  </a:lnTo>
                  <a:lnTo>
                    <a:pt x="1455" y="43"/>
                  </a:lnTo>
                  <a:lnTo>
                    <a:pt x="1499" y="100"/>
                  </a:lnTo>
                  <a:lnTo>
                    <a:pt x="1527" y="244"/>
                  </a:lnTo>
                  <a:lnTo>
                    <a:pt x="1520" y="311"/>
                  </a:lnTo>
                  <a:lnTo>
                    <a:pt x="1502" y="376"/>
                  </a:lnTo>
                  <a:lnTo>
                    <a:pt x="1471" y="436"/>
                  </a:lnTo>
                  <a:lnTo>
                    <a:pt x="1435" y="493"/>
                  </a:lnTo>
                  <a:lnTo>
                    <a:pt x="1411" y="520"/>
                  </a:lnTo>
                  <a:lnTo>
                    <a:pt x="1399" y="533"/>
                  </a:lnTo>
                  <a:lnTo>
                    <a:pt x="1387" y="547"/>
                  </a:lnTo>
                  <a:lnTo>
                    <a:pt x="1375" y="559"/>
                  </a:lnTo>
                  <a:lnTo>
                    <a:pt x="1362" y="572"/>
                  </a:lnTo>
                  <a:lnTo>
                    <a:pt x="1336" y="596"/>
                  </a:lnTo>
                  <a:lnTo>
                    <a:pt x="1308" y="617"/>
                  </a:lnTo>
                  <a:lnTo>
                    <a:pt x="1279" y="640"/>
                  </a:lnTo>
                  <a:lnTo>
                    <a:pt x="1250" y="658"/>
                  </a:lnTo>
                  <a:lnTo>
                    <a:pt x="1219" y="676"/>
                  </a:lnTo>
                  <a:lnTo>
                    <a:pt x="1189" y="693"/>
                  </a:lnTo>
                  <a:lnTo>
                    <a:pt x="1158" y="709"/>
                  </a:lnTo>
                  <a:lnTo>
                    <a:pt x="1127" y="724"/>
                  </a:lnTo>
                  <a:lnTo>
                    <a:pt x="1097" y="737"/>
                  </a:lnTo>
                  <a:lnTo>
                    <a:pt x="1037" y="756"/>
                  </a:lnTo>
                  <a:lnTo>
                    <a:pt x="979" y="769"/>
                  </a:lnTo>
                  <a:lnTo>
                    <a:pt x="879" y="774"/>
                  </a:lnTo>
                  <a:lnTo>
                    <a:pt x="802" y="753"/>
                  </a:lnTo>
                  <a:lnTo>
                    <a:pt x="762" y="733"/>
                  </a:lnTo>
                  <a:lnTo>
                    <a:pt x="724" y="710"/>
                  </a:lnTo>
                  <a:lnTo>
                    <a:pt x="704" y="697"/>
                  </a:lnTo>
                  <a:lnTo>
                    <a:pt x="684" y="684"/>
                  </a:lnTo>
                  <a:lnTo>
                    <a:pt x="665" y="669"/>
                  </a:lnTo>
                  <a:lnTo>
                    <a:pt x="646" y="653"/>
                  </a:lnTo>
                  <a:lnTo>
                    <a:pt x="628" y="637"/>
                  </a:lnTo>
                  <a:lnTo>
                    <a:pt x="610" y="624"/>
                  </a:lnTo>
                  <a:lnTo>
                    <a:pt x="592" y="606"/>
                  </a:lnTo>
                  <a:lnTo>
                    <a:pt x="576" y="591"/>
                  </a:lnTo>
                  <a:lnTo>
                    <a:pt x="560" y="576"/>
                  </a:lnTo>
                  <a:lnTo>
                    <a:pt x="544" y="560"/>
                  </a:lnTo>
                  <a:lnTo>
                    <a:pt x="528" y="544"/>
                  </a:lnTo>
                  <a:lnTo>
                    <a:pt x="513" y="529"/>
                  </a:lnTo>
                  <a:lnTo>
                    <a:pt x="500" y="515"/>
                  </a:lnTo>
                  <a:lnTo>
                    <a:pt x="488" y="501"/>
                  </a:lnTo>
                  <a:lnTo>
                    <a:pt x="465" y="476"/>
                  </a:lnTo>
                  <a:lnTo>
                    <a:pt x="446" y="456"/>
                  </a:lnTo>
                  <a:lnTo>
                    <a:pt x="433" y="439"/>
                  </a:lnTo>
                  <a:lnTo>
                    <a:pt x="421" y="424"/>
                  </a:lnTo>
                  <a:lnTo>
                    <a:pt x="0" y="264"/>
                  </a:lnTo>
                  <a:lnTo>
                    <a:pt x="4" y="2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9" name="Freeform 22"/>
            <p:cNvSpPr>
              <a:spLocks noChangeAspect="1"/>
            </p:cNvSpPr>
            <p:nvPr/>
          </p:nvSpPr>
          <p:spPr bwMode="auto">
            <a:xfrm>
              <a:off x="3476" y="2595"/>
              <a:ext cx="463" cy="487"/>
            </a:xfrm>
            <a:custGeom>
              <a:avLst/>
              <a:gdLst>
                <a:gd name="T0" fmla="*/ 29 w 926"/>
                <a:gd name="T1" fmla="*/ 9 h 973"/>
                <a:gd name="T2" fmla="*/ 29 w 926"/>
                <a:gd name="T3" fmla="*/ 6 h 973"/>
                <a:gd name="T4" fmla="*/ 29 w 926"/>
                <a:gd name="T5" fmla="*/ 3 h 973"/>
                <a:gd name="T6" fmla="*/ 28 w 926"/>
                <a:gd name="T7" fmla="*/ 2 h 973"/>
                <a:gd name="T8" fmla="*/ 28 w 926"/>
                <a:gd name="T9" fmla="*/ 2 h 973"/>
                <a:gd name="T10" fmla="*/ 27 w 926"/>
                <a:gd name="T11" fmla="*/ 1 h 973"/>
                <a:gd name="T12" fmla="*/ 26 w 926"/>
                <a:gd name="T13" fmla="*/ 1 h 973"/>
                <a:gd name="T14" fmla="*/ 24 w 926"/>
                <a:gd name="T15" fmla="*/ 0 h 973"/>
                <a:gd name="T16" fmla="*/ 22 w 926"/>
                <a:gd name="T17" fmla="*/ 1 h 973"/>
                <a:gd name="T18" fmla="*/ 21 w 926"/>
                <a:gd name="T19" fmla="*/ 1 h 973"/>
                <a:gd name="T20" fmla="*/ 19 w 926"/>
                <a:gd name="T21" fmla="*/ 2 h 973"/>
                <a:gd name="T22" fmla="*/ 18 w 926"/>
                <a:gd name="T23" fmla="*/ 2 h 973"/>
                <a:gd name="T24" fmla="*/ 16 w 926"/>
                <a:gd name="T25" fmla="*/ 3 h 973"/>
                <a:gd name="T26" fmla="*/ 13 w 926"/>
                <a:gd name="T27" fmla="*/ 3 h 973"/>
                <a:gd name="T28" fmla="*/ 6 w 926"/>
                <a:gd name="T29" fmla="*/ 4 h 973"/>
                <a:gd name="T30" fmla="*/ 2 w 926"/>
                <a:gd name="T31" fmla="*/ 6 h 973"/>
                <a:gd name="T32" fmla="*/ 1 w 926"/>
                <a:gd name="T33" fmla="*/ 9 h 973"/>
                <a:gd name="T34" fmla="*/ 0 w 926"/>
                <a:gd name="T35" fmla="*/ 10 h 973"/>
                <a:gd name="T36" fmla="*/ 0 w 926"/>
                <a:gd name="T37" fmla="*/ 11 h 973"/>
                <a:gd name="T38" fmla="*/ 1 w 926"/>
                <a:gd name="T39" fmla="*/ 12 h 973"/>
                <a:gd name="T40" fmla="*/ 2 w 926"/>
                <a:gd name="T41" fmla="*/ 14 h 973"/>
                <a:gd name="T42" fmla="*/ 3 w 926"/>
                <a:gd name="T43" fmla="*/ 15 h 973"/>
                <a:gd name="T44" fmla="*/ 3 w 926"/>
                <a:gd name="T45" fmla="*/ 16 h 973"/>
                <a:gd name="T46" fmla="*/ 4 w 926"/>
                <a:gd name="T47" fmla="*/ 17 h 973"/>
                <a:gd name="T48" fmla="*/ 4 w 926"/>
                <a:gd name="T49" fmla="*/ 17 h 973"/>
                <a:gd name="T50" fmla="*/ 5 w 926"/>
                <a:gd name="T51" fmla="*/ 18 h 973"/>
                <a:gd name="T52" fmla="*/ 5 w 926"/>
                <a:gd name="T53" fmla="*/ 18 h 973"/>
                <a:gd name="T54" fmla="*/ 20 w 926"/>
                <a:gd name="T55" fmla="*/ 31 h 973"/>
                <a:gd name="T56" fmla="*/ 20 w 926"/>
                <a:gd name="T57" fmla="*/ 28 h 973"/>
                <a:gd name="T58" fmla="*/ 5 w 926"/>
                <a:gd name="T59" fmla="*/ 15 h 973"/>
                <a:gd name="T60" fmla="*/ 5 w 926"/>
                <a:gd name="T61" fmla="*/ 15 h 973"/>
                <a:gd name="T62" fmla="*/ 4 w 926"/>
                <a:gd name="T63" fmla="*/ 13 h 973"/>
                <a:gd name="T64" fmla="*/ 3 w 926"/>
                <a:gd name="T65" fmla="*/ 11 h 973"/>
                <a:gd name="T66" fmla="*/ 4 w 926"/>
                <a:gd name="T67" fmla="*/ 9 h 973"/>
                <a:gd name="T68" fmla="*/ 4 w 926"/>
                <a:gd name="T69" fmla="*/ 9 h 973"/>
                <a:gd name="T70" fmla="*/ 4 w 926"/>
                <a:gd name="T71" fmla="*/ 8 h 973"/>
                <a:gd name="T72" fmla="*/ 5 w 926"/>
                <a:gd name="T73" fmla="*/ 8 h 973"/>
                <a:gd name="T74" fmla="*/ 6 w 926"/>
                <a:gd name="T75" fmla="*/ 8 h 973"/>
                <a:gd name="T76" fmla="*/ 7 w 926"/>
                <a:gd name="T77" fmla="*/ 7 h 973"/>
                <a:gd name="T78" fmla="*/ 9 w 926"/>
                <a:gd name="T79" fmla="*/ 7 h 973"/>
                <a:gd name="T80" fmla="*/ 11 w 926"/>
                <a:gd name="T81" fmla="*/ 6 h 973"/>
                <a:gd name="T82" fmla="*/ 14 w 926"/>
                <a:gd name="T83" fmla="*/ 6 h 973"/>
                <a:gd name="T84" fmla="*/ 17 w 926"/>
                <a:gd name="T85" fmla="*/ 5 h 973"/>
                <a:gd name="T86" fmla="*/ 19 w 926"/>
                <a:gd name="T87" fmla="*/ 5 h 973"/>
                <a:gd name="T88" fmla="*/ 20 w 926"/>
                <a:gd name="T89" fmla="*/ 4 h 973"/>
                <a:gd name="T90" fmla="*/ 21 w 926"/>
                <a:gd name="T91" fmla="*/ 4 h 973"/>
                <a:gd name="T92" fmla="*/ 22 w 926"/>
                <a:gd name="T93" fmla="*/ 4 h 973"/>
                <a:gd name="T94" fmla="*/ 23 w 926"/>
                <a:gd name="T95" fmla="*/ 3 h 973"/>
                <a:gd name="T96" fmla="*/ 25 w 926"/>
                <a:gd name="T97" fmla="*/ 3 h 973"/>
                <a:gd name="T98" fmla="*/ 26 w 926"/>
                <a:gd name="T99" fmla="*/ 4 h 973"/>
                <a:gd name="T100" fmla="*/ 26 w 926"/>
                <a:gd name="T101" fmla="*/ 5 h 973"/>
                <a:gd name="T102" fmla="*/ 27 w 926"/>
                <a:gd name="T103" fmla="*/ 7 h 973"/>
                <a:gd name="T104" fmla="*/ 27 w 926"/>
                <a:gd name="T105" fmla="*/ 9 h 973"/>
                <a:gd name="T106" fmla="*/ 29 w 926"/>
                <a:gd name="T107" fmla="*/ 9 h 973"/>
                <a:gd name="T108" fmla="*/ 29 w 926"/>
                <a:gd name="T109" fmla="*/ 9 h 9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6"/>
                <a:gd name="T166" fmla="*/ 0 h 973"/>
                <a:gd name="T167" fmla="*/ 926 w 926"/>
                <a:gd name="T168" fmla="*/ 973 h 9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6" h="973">
                  <a:moveTo>
                    <a:pt x="913" y="277"/>
                  </a:moveTo>
                  <a:lnTo>
                    <a:pt x="926" y="178"/>
                  </a:lnTo>
                  <a:lnTo>
                    <a:pt x="912" y="96"/>
                  </a:lnTo>
                  <a:lnTo>
                    <a:pt x="888" y="60"/>
                  </a:lnTo>
                  <a:lnTo>
                    <a:pt x="870" y="45"/>
                  </a:lnTo>
                  <a:lnTo>
                    <a:pt x="849" y="30"/>
                  </a:lnTo>
                  <a:lnTo>
                    <a:pt x="806" y="10"/>
                  </a:lnTo>
                  <a:lnTo>
                    <a:pt x="767" y="0"/>
                  </a:lnTo>
                  <a:lnTo>
                    <a:pt x="703" y="4"/>
                  </a:lnTo>
                  <a:lnTo>
                    <a:pt x="649" y="24"/>
                  </a:lnTo>
                  <a:lnTo>
                    <a:pt x="608" y="46"/>
                  </a:lnTo>
                  <a:lnTo>
                    <a:pt x="563" y="64"/>
                  </a:lnTo>
                  <a:lnTo>
                    <a:pt x="509" y="78"/>
                  </a:lnTo>
                  <a:lnTo>
                    <a:pt x="400" y="96"/>
                  </a:lnTo>
                  <a:lnTo>
                    <a:pt x="183" y="126"/>
                  </a:lnTo>
                  <a:lnTo>
                    <a:pt x="63" y="175"/>
                  </a:lnTo>
                  <a:lnTo>
                    <a:pt x="2" y="267"/>
                  </a:lnTo>
                  <a:lnTo>
                    <a:pt x="0" y="297"/>
                  </a:lnTo>
                  <a:lnTo>
                    <a:pt x="0" y="326"/>
                  </a:lnTo>
                  <a:lnTo>
                    <a:pt x="15" y="379"/>
                  </a:lnTo>
                  <a:lnTo>
                    <a:pt x="38" y="430"/>
                  </a:lnTo>
                  <a:lnTo>
                    <a:pt x="66" y="475"/>
                  </a:lnTo>
                  <a:lnTo>
                    <a:pt x="95" y="512"/>
                  </a:lnTo>
                  <a:lnTo>
                    <a:pt x="108" y="530"/>
                  </a:lnTo>
                  <a:lnTo>
                    <a:pt x="120" y="542"/>
                  </a:lnTo>
                  <a:lnTo>
                    <a:pt x="139" y="562"/>
                  </a:lnTo>
                  <a:lnTo>
                    <a:pt x="146" y="568"/>
                  </a:lnTo>
                  <a:lnTo>
                    <a:pt x="628" y="973"/>
                  </a:lnTo>
                  <a:lnTo>
                    <a:pt x="619" y="871"/>
                  </a:lnTo>
                  <a:lnTo>
                    <a:pt x="150" y="475"/>
                  </a:lnTo>
                  <a:lnTo>
                    <a:pt x="132" y="451"/>
                  </a:lnTo>
                  <a:lnTo>
                    <a:pt x="102" y="394"/>
                  </a:lnTo>
                  <a:lnTo>
                    <a:pt x="87" y="321"/>
                  </a:lnTo>
                  <a:lnTo>
                    <a:pt x="98" y="286"/>
                  </a:lnTo>
                  <a:lnTo>
                    <a:pt x="108" y="270"/>
                  </a:lnTo>
                  <a:lnTo>
                    <a:pt x="124" y="255"/>
                  </a:lnTo>
                  <a:lnTo>
                    <a:pt x="143" y="242"/>
                  </a:lnTo>
                  <a:lnTo>
                    <a:pt x="164" y="229"/>
                  </a:lnTo>
                  <a:lnTo>
                    <a:pt x="215" y="210"/>
                  </a:lnTo>
                  <a:lnTo>
                    <a:pt x="272" y="193"/>
                  </a:lnTo>
                  <a:lnTo>
                    <a:pt x="332" y="181"/>
                  </a:lnTo>
                  <a:lnTo>
                    <a:pt x="448" y="166"/>
                  </a:lnTo>
                  <a:lnTo>
                    <a:pt x="543" y="159"/>
                  </a:lnTo>
                  <a:lnTo>
                    <a:pt x="608" y="142"/>
                  </a:lnTo>
                  <a:lnTo>
                    <a:pt x="635" y="127"/>
                  </a:lnTo>
                  <a:lnTo>
                    <a:pt x="659" y="113"/>
                  </a:lnTo>
                  <a:lnTo>
                    <a:pt x="684" y="100"/>
                  </a:lnTo>
                  <a:lnTo>
                    <a:pt x="711" y="90"/>
                  </a:lnTo>
                  <a:lnTo>
                    <a:pt x="773" y="96"/>
                  </a:lnTo>
                  <a:lnTo>
                    <a:pt x="804" y="115"/>
                  </a:lnTo>
                  <a:lnTo>
                    <a:pt x="824" y="138"/>
                  </a:lnTo>
                  <a:lnTo>
                    <a:pt x="844" y="194"/>
                  </a:lnTo>
                  <a:lnTo>
                    <a:pt x="840" y="265"/>
                  </a:lnTo>
                  <a:lnTo>
                    <a:pt x="913" y="27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0" name="Freeform 23"/>
            <p:cNvSpPr>
              <a:spLocks noChangeAspect="1"/>
            </p:cNvSpPr>
            <p:nvPr/>
          </p:nvSpPr>
          <p:spPr bwMode="auto">
            <a:xfrm>
              <a:off x="3748" y="3510"/>
              <a:ext cx="847" cy="532"/>
            </a:xfrm>
            <a:custGeom>
              <a:avLst/>
              <a:gdLst>
                <a:gd name="T0" fmla="*/ 16 w 1694"/>
                <a:gd name="T1" fmla="*/ 22 h 1064"/>
                <a:gd name="T2" fmla="*/ 45 w 1694"/>
                <a:gd name="T3" fmla="*/ 17 h 1064"/>
                <a:gd name="T4" fmla="*/ 46 w 1694"/>
                <a:gd name="T5" fmla="*/ 17 h 1064"/>
                <a:gd name="T6" fmla="*/ 49 w 1694"/>
                <a:gd name="T7" fmla="*/ 17 h 1064"/>
                <a:gd name="T8" fmla="*/ 50 w 1694"/>
                <a:gd name="T9" fmla="*/ 15 h 1064"/>
                <a:gd name="T10" fmla="*/ 50 w 1694"/>
                <a:gd name="T11" fmla="*/ 13 h 1064"/>
                <a:gd name="T12" fmla="*/ 49 w 1694"/>
                <a:gd name="T13" fmla="*/ 12 h 1064"/>
                <a:gd name="T14" fmla="*/ 49 w 1694"/>
                <a:gd name="T15" fmla="*/ 11 h 1064"/>
                <a:gd name="T16" fmla="*/ 48 w 1694"/>
                <a:gd name="T17" fmla="*/ 9 h 1064"/>
                <a:gd name="T18" fmla="*/ 47 w 1694"/>
                <a:gd name="T19" fmla="*/ 9 h 1064"/>
                <a:gd name="T20" fmla="*/ 46 w 1694"/>
                <a:gd name="T21" fmla="*/ 8 h 1064"/>
                <a:gd name="T22" fmla="*/ 45 w 1694"/>
                <a:gd name="T23" fmla="*/ 7 h 1064"/>
                <a:gd name="T24" fmla="*/ 43 w 1694"/>
                <a:gd name="T25" fmla="*/ 6 h 1064"/>
                <a:gd name="T26" fmla="*/ 41 w 1694"/>
                <a:gd name="T27" fmla="*/ 5 h 1064"/>
                <a:gd name="T28" fmla="*/ 38 w 1694"/>
                <a:gd name="T29" fmla="*/ 4 h 1064"/>
                <a:gd name="T30" fmla="*/ 34 w 1694"/>
                <a:gd name="T31" fmla="*/ 4 h 1064"/>
                <a:gd name="T32" fmla="*/ 28 w 1694"/>
                <a:gd name="T33" fmla="*/ 3 h 1064"/>
                <a:gd name="T34" fmla="*/ 20 w 1694"/>
                <a:gd name="T35" fmla="*/ 5 h 1064"/>
                <a:gd name="T36" fmla="*/ 17 w 1694"/>
                <a:gd name="T37" fmla="*/ 6 h 1064"/>
                <a:gd name="T38" fmla="*/ 15 w 1694"/>
                <a:gd name="T39" fmla="*/ 4 h 1064"/>
                <a:gd name="T40" fmla="*/ 16 w 1694"/>
                <a:gd name="T41" fmla="*/ 4 h 1064"/>
                <a:gd name="T42" fmla="*/ 18 w 1694"/>
                <a:gd name="T43" fmla="*/ 3 h 1064"/>
                <a:gd name="T44" fmla="*/ 20 w 1694"/>
                <a:gd name="T45" fmla="*/ 2 h 1064"/>
                <a:gd name="T46" fmla="*/ 22 w 1694"/>
                <a:gd name="T47" fmla="*/ 1 h 1064"/>
                <a:gd name="T48" fmla="*/ 26 w 1694"/>
                <a:gd name="T49" fmla="*/ 1 h 1064"/>
                <a:gd name="T50" fmla="*/ 35 w 1694"/>
                <a:gd name="T51" fmla="*/ 1 h 1064"/>
                <a:gd name="T52" fmla="*/ 40 w 1694"/>
                <a:gd name="T53" fmla="*/ 2 h 1064"/>
                <a:gd name="T54" fmla="*/ 42 w 1694"/>
                <a:gd name="T55" fmla="*/ 3 h 1064"/>
                <a:gd name="T56" fmla="*/ 45 w 1694"/>
                <a:gd name="T57" fmla="*/ 4 h 1064"/>
                <a:gd name="T58" fmla="*/ 47 w 1694"/>
                <a:gd name="T59" fmla="*/ 5 h 1064"/>
                <a:gd name="T60" fmla="*/ 48 w 1694"/>
                <a:gd name="T61" fmla="*/ 7 h 1064"/>
                <a:gd name="T62" fmla="*/ 50 w 1694"/>
                <a:gd name="T63" fmla="*/ 8 h 1064"/>
                <a:gd name="T64" fmla="*/ 50 w 1694"/>
                <a:gd name="T65" fmla="*/ 9 h 1064"/>
                <a:gd name="T66" fmla="*/ 52 w 1694"/>
                <a:gd name="T67" fmla="*/ 10 h 1064"/>
                <a:gd name="T68" fmla="*/ 52 w 1694"/>
                <a:gd name="T69" fmla="*/ 11 h 1064"/>
                <a:gd name="T70" fmla="*/ 53 w 1694"/>
                <a:gd name="T71" fmla="*/ 13 h 1064"/>
                <a:gd name="T72" fmla="*/ 53 w 1694"/>
                <a:gd name="T73" fmla="*/ 15 h 1064"/>
                <a:gd name="T74" fmla="*/ 53 w 1694"/>
                <a:gd name="T75" fmla="*/ 17 h 1064"/>
                <a:gd name="T76" fmla="*/ 52 w 1694"/>
                <a:gd name="T77" fmla="*/ 18 h 1064"/>
                <a:gd name="T78" fmla="*/ 52 w 1694"/>
                <a:gd name="T79" fmla="*/ 19 h 1064"/>
                <a:gd name="T80" fmla="*/ 51 w 1694"/>
                <a:gd name="T81" fmla="*/ 20 h 1064"/>
                <a:gd name="T82" fmla="*/ 50 w 1694"/>
                <a:gd name="T83" fmla="*/ 20 h 1064"/>
                <a:gd name="T84" fmla="*/ 48 w 1694"/>
                <a:gd name="T85" fmla="*/ 21 h 1064"/>
                <a:gd name="T86" fmla="*/ 45 w 1694"/>
                <a:gd name="T87" fmla="*/ 20 h 1064"/>
                <a:gd name="T88" fmla="*/ 44 w 1694"/>
                <a:gd name="T89" fmla="*/ 20 h 1064"/>
                <a:gd name="T90" fmla="*/ 2 w 1694"/>
                <a:gd name="T91" fmla="*/ 34 h 1064"/>
                <a:gd name="T92" fmla="*/ 0 w 1694"/>
                <a:gd name="T93" fmla="*/ 33 h 10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94"/>
                <a:gd name="T142" fmla="*/ 0 h 1064"/>
                <a:gd name="T143" fmla="*/ 1694 w 1694"/>
                <a:gd name="T144" fmla="*/ 1064 h 10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94" h="1064">
                  <a:moveTo>
                    <a:pt x="0" y="1025"/>
                  </a:moveTo>
                  <a:lnTo>
                    <a:pt x="487" y="686"/>
                  </a:lnTo>
                  <a:lnTo>
                    <a:pt x="1398" y="517"/>
                  </a:lnTo>
                  <a:lnTo>
                    <a:pt x="1416" y="528"/>
                  </a:lnTo>
                  <a:lnTo>
                    <a:pt x="1434" y="536"/>
                  </a:lnTo>
                  <a:lnTo>
                    <a:pt x="1460" y="542"/>
                  </a:lnTo>
                  <a:lnTo>
                    <a:pt x="1516" y="541"/>
                  </a:lnTo>
                  <a:lnTo>
                    <a:pt x="1547" y="528"/>
                  </a:lnTo>
                  <a:lnTo>
                    <a:pt x="1575" y="501"/>
                  </a:lnTo>
                  <a:lnTo>
                    <a:pt x="1592" y="465"/>
                  </a:lnTo>
                  <a:lnTo>
                    <a:pt x="1592" y="429"/>
                  </a:lnTo>
                  <a:lnTo>
                    <a:pt x="1583" y="392"/>
                  </a:lnTo>
                  <a:lnTo>
                    <a:pt x="1574" y="375"/>
                  </a:lnTo>
                  <a:lnTo>
                    <a:pt x="1563" y="359"/>
                  </a:lnTo>
                  <a:lnTo>
                    <a:pt x="1552" y="343"/>
                  </a:lnTo>
                  <a:lnTo>
                    <a:pt x="1542" y="328"/>
                  </a:lnTo>
                  <a:lnTo>
                    <a:pt x="1520" y="305"/>
                  </a:lnTo>
                  <a:lnTo>
                    <a:pt x="1506" y="289"/>
                  </a:lnTo>
                  <a:lnTo>
                    <a:pt x="1499" y="283"/>
                  </a:lnTo>
                  <a:lnTo>
                    <a:pt x="1494" y="276"/>
                  </a:lnTo>
                  <a:lnTo>
                    <a:pt x="1474" y="259"/>
                  </a:lnTo>
                  <a:lnTo>
                    <a:pt x="1459" y="247"/>
                  </a:lnTo>
                  <a:lnTo>
                    <a:pt x="1440" y="233"/>
                  </a:lnTo>
                  <a:lnTo>
                    <a:pt x="1418" y="217"/>
                  </a:lnTo>
                  <a:lnTo>
                    <a:pt x="1393" y="201"/>
                  </a:lnTo>
                  <a:lnTo>
                    <a:pt x="1362" y="185"/>
                  </a:lnTo>
                  <a:lnTo>
                    <a:pt x="1327" y="169"/>
                  </a:lnTo>
                  <a:lnTo>
                    <a:pt x="1289" y="153"/>
                  </a:lnTo>
                  <a:lnTo>
                    <a:pt x="1245" y="139"/>
                  </a:lnTo>
                  <a:lnTo>
                    <a:pt x="1195" y="124"/>
                  </a:lnTo>
                  <a:lnTo>
                    <a:pt x="1142" y="112"/>
                  </a:lnTo>
                  <a:lnTo>
                    <a:pt x="1083" y="103"/>
                  </a:lnTo>
                  <a:lnTo>
                    <a:pt x="1019" y="95"/>
                  </a:lnTo>
                  <a:lnTo>
                    <a:pt x="896" y="90"/>
                  </a:lnTo>
                  <a:lnTo>
                    <a:pt x="788" y="95"/>
                  </a:lnTo>
                  <a:lnTo>
                    <a:pt x="622" y="129"/>
                  </a:lnTo>
                  <a:lnTo>
                    <a:pt x="564" y="151"/>
                  </a:lnTo>
                  <a:lnTo>
                    <a:pt x="523" y="169"/>
                  </a:lnTo>
                  <a:lnTo>
                    <a:pt x="489" y="189"/>
                  </a:lnTo>
                  <a:lnTo>
                    <a:pt x="467" y="124"/>
                  </a:lnTo>
                  <a:lnTo>
                    <a:pt x="475" y="119"/>
                  </a:lnTo>
                  <a:lnTo>
                    <a:pt x="500" y="106"/>
                  </a:lnTo>
                  <a:lnTo>
                    <a:pt x="540" y="84"/>
                  </a:lnTo>
                  <a:lnTo>
                    <a:pt x="564" y="74"/>
                  </a:lnTo>
                  <a:lnTo>
                    <a:pt x="592" y="63"/>
                  </a:lnTo>
                  <a:lnTo>
                    <a:pt x="625" y="51"/>
                  </a:lnTo>
                  <a:lnTo>
                    <a:pt x="658" y="40"/>
                  </a:lnTo>
                  <a:lnTo>
                    <a:pt x="697" y="28"/>
                  </a:lnTo>
                  <a:lnTo>
                    <a:pt x="737" y="20"/>
                  </a:lnTo>
                  <a:lnTo>
                    <a:pt x="825" y="6"/>
                  </a:lnTo>
                  <a:lnTo>
                    <a:pt x="922" y="0"/>
                  </a:lnTo>
                  <a:lnTo>
                    <a:pt x="1119" y="18"/>
                  </a:lnTo>
                  <a:lnTo>
                    <a:pt x="1210" y="36"/>
                  </a:lnTo>
                  <a:lnTo>
                    <a:pt x="1254" y="50"/>
                  </a:lnTo>
                  <a:lnTo>
                    <a:pt x="1297" y="64"/>
                  </a:lnTo>
                  <a:lnTo>
                    <a:pt x="1337" y="79"/>
                  </a:lnTo>
                  <a:lnTo>
                    <a:pt x="1375" y="96"/>
                  </a:lnTo>
                  <a:lnTo>
                    <a:pt x="1411" y="116"/>
                  </a:lnTo>
                  <a:lnTo>
                    <a:pt x="1446" y="135"/>
                  </a:lnTo>
                  <a:lnTo>
                    <a:pt x="1478" y="156"/>
                  </a:lnTo>
                  <a:lnTo>
                    <a:pt x="1507" y="177"/>
                  </a:lnTo>
                  <a:lnTo>
                    <a:pt x="1534" y="201"/>
                  </a:lnTo>
                  <a:lnTo>
                    <a:pt x="1558" y="224"/>
                  </a:lnTo>
                  <a:lnTo>
                    <a:pt x="1570" y="236"/>
                  </a:lnTo>
                  <a:lnTo>
                    <a:pt x="1580" y="248"/>
                  </a:lnTo>
                  <a:lnTo>
                    <a:pt x="1600" y="271"/>
                  </a:lnTo>
                  <a:lnTo>
                    <a:pt x="1618" y="292"/>
                  </a:lnTo>
                  <a:lnTo>
                    <a:pt x="1634" y="315"/>
                  </a:lnTo>
                  <a:lnTo>
                    <a:pt x="1647" y="335"/>
                  </a:lnTo>
                  <a:lnTo>
                    <a:pt x="1660" y="355"/>
                  </a:lnTo>
                  <a:lnTo>
                    <a:pt x="1670" y="373"/>
                  </a:lnTo>
                  <a:lnTo>
                    <a:pt x="1679" y="392"/>
                  </a:lnTo>
                  <a:lnTo>
                    <a:pt x="1690" y="429"/>
                  </a:lnTo>
                  <a:lnTo>
                    <a:pt x="1694" y="464"/>
                  </a:lnTo>
                  <a:lnTo>
                    <a:pt x="1691" y="498"/>
                  </a:lnTo>
                  <a:lnTo>
                    <a:pt x="1680" y="534"/>
                  </a:lnTo>
                  <a:lnTo>
                    <a:pt x="1671" y="552"/>
                  </a:lnTo>
                  <a:lnTo>
                    <a:pt x="1664" y="568"/>
                  </a:lnTo>
                  <a:lnTo>
                    <a:pt x="1658" y="581"/>
                  </a:lnTo>
                  <a:lnTo>
                    <a:pt x="1648" y="592"/>
                  </a:lnTo>
                  <a:lnTo>
                    <a:pt x="1640" y="602"/>
                  </a:lnTo>
                  <a:lnTo>
                    <a:pt x="1631" y="613"/>
                  </a:lnTo>
                  <a:lnTo>
                    <a:pt x="1612" y="628"/>
                  </a:lnTo>
                  <a:lnTo>
                    <a:pt x="1592" y="638"/>
                  </a:lnTo>
                  <a:lnTo>
                    <a:pt x="1572" y="645"/>
                  </a:lnTo>
                  <a:lnTo>
                    <a:pt x="1524" y="653"/>
                  </a:lnTo>
                  <a:lnTo>
                    <a:pt x="1475" y="649"/>
                  </a:lnTo>
                  <a:lnTo>
                    <a:pt x="1431" y="634"/>
                  </a:lnTo>
                  <a:lnTo>
                    <a:pt x="1399" y="620"/>
                  </a:lnTo>
                  <a:lnTo>
                    <a:pt x="1387" y="613"/>
                  </a:lnTo>
                  <a:lnTo>
                    <a:pt x="497" y="783"/>
                  </a:lnTo>
                  <a:lnTo>
                    <a:pt x="34" y="1064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1" name="Freeform 24"/>
            <p:cNvSpPr>
              <a:spLocks noChangeAspect="1"/>
            </p:cNvSpPr>
            <p:nvPr/>
          </p:nvSpPr>
          <p:spPr bwMode="auto">
            <a:xfrm>
              <a:off x="3848" y="3357"/>
              <a:ext cx="664" cy="318"/>
            </a:xfrm>
            <a:custGeom>
              <a:avLst/>
              <a:gdLst>
                <a:gd name="T0" fmla="*/ 41 w 1328"/>
                <a:gd name="T1" fmla="*/ 9 h 636"/>
                <a:gd name="T2" fmla="*/ 40 w 1328"/>
                <a:gd name="T3" fmla="*/ 8 h 636"/>
                <a:gd name="T4" fmla="*/ 39 w 1328"/>
                <a:gd name="T5" fmla="*/ 7 h 636"/>
                <a:gd name="T6" fmla="*/ 38 w 1328"/>
                <a:gd name="T7" fmla="*/ 6 h 636"/>
                <a:gd name="T8" fmla="*/ 36 w 1328"/>
                <a:gd name="T9" fmla="*/ 5 h 636"/>
                <a:gd name="T10" fmla="*/ 35 w 1328"/>
                <a:gd name="T11" fmla="*/ 4 h 636"/>
                <a:gd name="T12" fmla="*/ 33 w 1328"/>
                <a:gd name="T13" fmla="*/ 3 h 636"/>
                <a:gd name="T14" fmla="*/ 31 w 1328"/>
                <a:gd name="T15" fmla="*/ 3 h 636"/>
                <a:gd name="T16" fmla="*/ 29 w 1328"/>
                <a:gd name="T17" fmla="*/ 2 h 636"/>
                <a:gd name="T18" fmla="*/ 27 w 1328"/>
                <a:gd name="T19" fmla="*/ 1 h 636"/>
                <a:gd name="T20" fmla="*/ 22 w 1328"/>
                <a:gd name="T21" fmla="*/ 1 h 636"/>
                <a:gd name="T22" fmla="*/ 13 w 1328"/>
                <a:gd name="T23" fmla="*/ 1 h 636"/>
                <a:gd name="T24" fmla="*/ 10 w 1328"/>
                <a:gd name="T25" fmla="*/ 2 h 636"/>
                <a:gd name="T26" fmla="*/ 7 w 1328"/>
                <a:gd name="T27" fmla="*/ 3 h 636"/>
                <a:gd name="T28" fmla="*/ 6 w 1328"/>
                <a:gd name="T29" fmla="*/ 4 h 636"/>
                <a:gd name="T30" fmla="*/ 5 w 1328"/>
                <a:gd name="T31" fmla="*/ 5 h 636"/>
                <a:gd name="T32" fmla="*/ 4 w 1328"/>
                <a:gd name="T33" fmla="*/ 6 h 636"/>
                <a:gd name="T34" fmla="*/ 3 w 1328"/>
                <a:gd name="T35" fmla="*/ 7 h 636"/>
                <a:gd name="T36" fmla="*/ 3 w 1328"/>
                <a:gd name="T37" fmla="*/ 8 h 636"/>
                <a:gd name="T38" fmla="*/ 2 w 1328"/>
                <a:gd name="T39" fmla="*/ 9 h 636"/>
                <a:gd name="T40" fmla="*/ 2 w 1328"/>
                <a:gd name="T41" fmla="*/ 10 h 636"/>
                <a:gd name="T42" fmla="*/ 1 w 1328"/>
                <a:gd name="T43" fmla="*/ 11 h 636"/>
                <a:gd name="T44" fmla="*/ 0 w 1328"/>
                <a:gd name="T45" fmla="*/ 14 h 636"/>
                <a:gd name="T46" fmla="*/ 1 w 1328"/>
                <a:gd name="T47" fmla="*/ 16 h 636"/>
                <a:gd name="T48" fmla="*/ 2 w 1328"/>
                <a:gd name="T49" fmla="*/ 17 h 636"/>
                <a:gd name="T50" fmla="*/ 2 w 1328"/>
                <a:gd name="T51" fmla="*/ 18 h 636"/>
                <a:gd name="T52" fmla="*/ 4 w 1328"/>
                <a:gd name="T53" fmla="*/ 19 h 636"/>
                <a:gd name="T54" fmla="*/ 5 w 1328"/>
                <a:gd name="T55" fmla="*/ 20 h 636"/>
                <a:gd name="T56" fmla="*/ 9 w 1328"/>
                <a:gd name="T57" fmla="*/ 20 h 636"/>
                <a:gd name="T58" fmla="*/ 12 w 1328"/>
                <a:gd name="T59" fmla="*/ 18 h 636"/>
                <a:gd name="T60" fmla="*/ 8 w 1328"/>
                <a:gd name="T61" fmla="*/ 18 h 636"/>
                <a:gd name="T62" fmla="*/ 4 w 1328"/>
                <a:gd name="T63" fmla="*/ 16 h 636"/>
                <a:gd name="T64" fmla="*/ 4 w 1328"/>
                <a:gd name="T65" fmla="*/ 12 h 636"/>
                <a:gd name="T66" fmla="*/ 5 w 1328"/>
                <a:gd name="T67" fmla="*/ 11 h 636"/>
                <a:gd name="T68" fmla="*/ 5 w 1328"/>
                <a:gd name="T69" fmla="*/ 10 h 636"/>
                <a:gd name="T70" fmla="*/ 6 w 1328"/>
                <a:gd name="T71" fmla="*/ 9 h 636"/>
                <a:gd name="T72" fmla="*/ 7 w 1328"/>
                <a:gd name="T73" fmla="*/ 8 h 636"/>
                <a:gd name="T74" fmla="*/ 8 w 1328"/>
                <a:gd name="T75" fmla="*/ 7 h 636"/>
                <a:gd name="T76" fmla="*/ 9 w 1328"/>
                <a:gd name="T77" fmla="*/ 6 h 636"/>
                <a:gd name="T78" fmla="*/ 11 w 1328"/>
                <a:gd name="T79" fmla="*/ 5 h 636"/>
                <a:gd name="T80" fmla="*/ 14 w 1328"/>
                <a:gd name="T81" fmla="*/ 4 h 636"/>
                <a:gd name="T82" fmla="*/ 18 w 1328"/>
                <a:gd name="T83" fmla="*/ 3 h 636"/>
                <a:gd name="T84" fmla="*/ 26 w 1328"/>
                <a:gd name="T85" fmla="*/ 4 h 636"/>
                <a:gd name="T86" fmla="*/ 29 w 1328"/>
                <a:gd name="T87" fmla="*/ 5 h 636"/>
                <a:gd name="T88" fmla="*/ 32 w 1328"/>
                <a:gd name="T89" fmla="*/ 6 h 636"/>
                <a:gd name="T90" fmla="*/ 34 w 1328"/>
                <a:gd name="T91" fmla="*/ 7 h 636"/>
                <a:gd name="T92" fmla="*/ 36 w 1328"/>
                <a:gd name="T93" fmla="*/ 8 h 636"/>
                <a:gd name="T94" fmla="*/ 37 w 1328"/>
                <a:gd name="T95" fmla="*/ 8 h 636"/>
                <a:gd name="T96" fmla="*/ 39 w 1328"/>
                <a:gd name="T97" fmla="*/ 9 h 636"/>
                <a:gd name="T98" fmla="*/ 41 w 1328"/>
                <a:gd name="T99" fmla="*/ 10 h 636"/>
                <a:gd name="T100" fmla="*/ 42 w 1328"/>
                <a:gd name="T101" fmla="*/ 9 h 6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8"/>
                <a:gd name="T154" fmla="*/ 0 h 636"/>
                <a:gd name="T155" fmla="*/ 1328 w 1328"/>
                <a:gd name="T156" fmla="*/ 636 h 6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8" h="636">
                  <a:moveTo>
                    <a:pt x="1328" y="276"/>
                  </a:moveTo>
                  <a:lnTo>
                    <a:pt x="1311" y="263"/>
                  </a:lnTo>
                  <a:lnTo>
                    <a:pt x="1291" y="247"/>
                  </a:lnTo>
                  <a:lnTo>
                    <a:pt x="1263" y="228"/>
                  </a:lnTo>
                  <a:lnTo>
                    <a:pt x="1248" y="217"/>
                  </a:lnTo>
                  <a:lnTo>
                    <a:pt x="1230" y="205"/>
                  </a:lnTo>
                  <a:lnTo>
                    <a:pt x="1210" y="192"/>
                  </a:lnTo>
                  <a:lnTo>
                    <a:pt x="1190" y="179"/>
                  </a:lnTo>
                  <a:lnTo>
                    <a:pt x="1167" y="167"/>
                  </a:lnTo>
                  <a:lnTo>
                    <a:pt x="1143" y="152"/>
                  </a:lnTo>
                  <a:lnTo>
                    <a:pt x="1118" y="139"/>
                  </a:lnTo>
                  <a:lnTo>
                    <a:pt x="1093" y="125"/>
                  </a:lnTo>
                  <a:lnTo>
                    <a:pt x="1066" y="112"/>
                  </a:lnTo>
                  <a:lnTo>
                    <a:pt x="1037" y="98"/>
                  </a:lnTo>
                  <a:lnTo>
                    <a:pt x="1007" y="86"/>
                  </a:lnTo>
                  <a:lnTo>
                    <a:pt x="977" y="72"/>
                  </a:lnTo>
                  <a:lnTo>
                    <a:pt x="946" y="60"/>
                  </a:lnTo>
                  <a:lnTo>
                    <a:pt x="913" y="48"/>
                  </a:lnTo>
                  <a:lnTo>
                    <a:pt x="879" y="38"/>
                  </a:lnTo>
                  <a:lnTo>
                    <a:pt x="846" y="28"/>
                  </a:lnTo>
                  <a:lnTo>
                    <a:pt x="777" y="12"/>
                  </a:lnTo>
                  <a:lnTo>
                    <a:pt x="705" y="2"/>
                  </a:lnTo>
                  <a:lnTo>
                    <a:pt x="554" y="0"/>
                  </a:lnTo>
                  <a:lnTo>
                    <a:pt x="417" y="19"/>
                  </a:lnTo>
                  <a:lnTo>
                    <a:pt x="360" y="35"/>
                  </a:lnTo>
                  <a:lnTo>
                    <a:pt x="307" y="54"/>
                  </a:lnTo>
                  <a:lnTo>
                    <a:pt x="260" y="74"/>
                  </a:lnTo>
                  <a:lnTo>
                    <a:pt x="219" y="98"/>
                  </a:lnTo>
                  <a:lnTo>
                    <a:pt x="200" y="108"/>
                  </a:lnTo>
                  <a:lnTo>
                    <a:pt x="181" y="121"/>
                  </a:lnTo>
                  <a:lnTo>
                    <a:pt x="165" y="135"/>
                  </a:lnTo>
                  <a:lnTo>
                    <a:pt x="149" y="149"/>
                  </a:lnTo>
                  <a:lnTo>
                    <a:pt x="135" y="163"/>
                  </a:lnTo>
                  <a:lnTo>
                    <a:pt x="123" y="177"/>
                  </a:lnTo>
                  <a:lnTo>
                    <a:pt x="109" y="191"/>
                  </a:lnTo>
                  <a:lnTo>
                    <a:pt x="97" y="207"/>
                  </a:lnTo>
                  <a:lnTo>
                    <a:pt x="87" y="221"/>
                  </a:lnTo>
                  <a:lnTo>
                    <a:pt x="77" y="237"/>
                  </a:lnTo>
                  <a:lnTo>
                    <a:pt x="68" y="252"/>
                  </a:lnTo>
                  <a:lnTo>
                    <a:pt x="60" y="268"/>
                  </a:lnTo>
                  <a:lnTo>
                    <a:pt x="51" y="283"/>
                  </a:lnTo>
                  <a:lnTo>
                    <a:pt x="44" y="297"/>
                  </a:lnTo>
                  <a:lnTo>
                    <a:pt x="37" y="313"/>
                  </a:lnTo>
                  <a:lnTo>
                    <a:pt x="31" y="328"/>
                  </a:lnTo>
                  <a:lnTo>
                    <a:pt x="10" y="387"/>
                  </a:lnTo>
                  <a:lnTo>
                    <a:pt x="0" y="440"/>
                  </a:lnTo>
                  <a:lnTo>
                    <a:pt x="6" y="485"/>
                  </a:lnTo>
                  <a:lnTo>
                    <a:pt x="12" y="505"/>
                  </a:lnTo>
                  <a:lnTo>
                    <a:pt x="22" y="522"/>
                  </a:lnTo>
                  <a:lnTo>
                    <a:pt x="33" y="538"/>
                  </a:lnTo>
                  <a:lnTo>
                    <a:pt x="47" y="552"/>
                  </a:lnTo>
                  <a:lnTo>
                    <a:pt x="61" y="564"/>
                  </a:lnTo>
                  <a:lnTo>
                    <a:pt x="76" y="576"/>
                  </a:lnTo>
                  <a:lnTo>
                    <a:pt x="105" y="594"/>
                  </a:lnTo>
                  <a:lnTo>
                    <a:pt x="132" y="608"/>
                  </a:lnTo>
                  <a:lnTo>
                    <a:pt x="153" y="618"/>
                  </a:lnTo>
                  <a:lnTo>
                    <a:pt x="203" y="630"/>
                  </a:lnTo>
                  <a:lnTo>
                    <a:pt x="267" y="636"/>
                  </a:lnTo>
                  <a:lnTo>
                    <a:pt x="347" y="636"/>
                  </a:lnTo>
                  <a:lnTo>
                    <a:pt x="380" y="552"/>
                  </a:lnTo>
                  <a:lnTo>
                    <a:pt x="337" y="554"/>
                  </a:lnTo>
                  <a:lnTo>
                    <a:pt x="244" y="550"/>
                  </a:lnTo>
                  <a:lnTo>
                    <a:pt x="152" y="517"/>
                  </a:lnTo>
                  <a:lnTo>
                    <a:pt x="121" y="485"/>
                  </a:lnTo>
                  <a:lnTo>
                    <a:pt x="109" y="438"/>
                  </a:lnTo>
                  <a:lnTo>
                    <a:pt x="115" y="384"/>
                  </a:lnTo>
                  <a:lnTo>
                    <a:pt x="123" y="357"/>
                  </a:lnTo>
                  <a:lnTo>
                    <a:pt x="133" y="331"/>
                  </a:lnTo>
                  <a:lnTo>
                    <a:pt x="140" y="319"/>
                  </a:lnTo>
                  <a:lnTo>
                    <a:pt x="148" y="305"/>
                  </a:lnTo>
                  <a:lnTo>
                    <a:pt x="165" y="281"/>
                  </a:lnTo>
                  <a:lnTo>
                    <a:pt x="175" y="269"/>
                  </a:lnTo>
                  <a:lnTo>
                    <a:pt x="185" y="257"/>
                  </a:lnTo>
                  <a:lnTo>
                    <a:pt x="211" y="235"/>
                  </a:lnTo>
                  <a:lnTo>
                    <a:pt x="224" y="224"/>
                  </a:lnTo>
                  <a:lnTo>
                    <a:pt x="239" y="212"/>
                  </a:lnTo>
                  <a:lnTo>
                    <a:pt x="253" y="201"/>
                  </a:lnTo>
                  <a:lnTo>
                    <a:pt x="272" y="191"/>
                  </a:lnTo>
                  <a:lnTo>
                    <a:pt x="307" y="172"/>
                  </a:lnTo>
                  <a:lnTo>
                    <a:pt x="347" y="153"/>
                  </a:lnTo>
                  <a:lnTo>
                    <a:pt x="392" y="136"/>
                  </a:lnTo>
                  <a:lnTo>
                    <a:pt x="440" y="121"/>
                  </a:lnTo>
                  <a:lnTo>
                    <a:pt x="493" y="107"/>
                  </a:lnTo>
                  <a:lnTo>
                    <a:pt x="552" y="94"/>
                  </a:lnTo>
                  <a:lnTo>
                    <a:pt x="676" y="87"/>
                  </a:lnTo>
                  <a:lnTo>
                    <a:pt x="805" y="106"/>
                  </a:lnTo>
                  <a:lnTo>
                    <a:pt x="869" y="123"/>
                  </a:lnTo>
                  <a:lnTo>
                    <a:pt x="931" y="144"/>
                  </a:lnTo>
                  <a:lnTo>
                    <a:pt x="993" y="167"/>
                  </a:lnTo>
                  <a:lnTo>
                    <a:pt x="1022" y="179"/>
                  </a:lnTo>
                  <a:lnTo>
                    <a:pt x="1051" y="191"/>
                  </a:lnTo>
                  <a:lnTo>
                    <a:pt x="1078" y="204"/>
                  </a:lnTo>
                  <a:lnTo>
                    <a:pt x="1105" y="217"/>
                  </a:lnTo>
                  <a:lnTo>
                    <a:pt x="1131" y="229"/>
                  </a:lnTo>
                  <a:lnTo>
                    <a:pt x="1155" y="243"/>
                  </a:lnTo>
                  <a:lnTo>
                    <a:pt x="1178" y="255"/>
                  </a:lnTo>
                  <a:lnTo>
                    <a:pt x="1199" y="267"/>
                  </a:lnTo>
                  <a:lnTo>
                    <a:pt x="1236" y="288"/>
                  </a:lnTo>
                  <a:lnTo>
                    <a:pt x="1268" y="308"/>
                  </a:lnTo>
                  <a:lnTo>
                    <a:pt x="1291" y="323"/>
                  </a:lnTo>
                  <a:lnTo>
                    <a:pt x="1311" y="335"/>
                  </a:lnTo>
                  <a:lnTo>
                    <a:pt x="1328" y="27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2" name="Freeform 25"/>
            <p:cNvSpPr>
              <a:spLocks noChangeAspect="1"/>
            </p:cNvSpPr>
            <p:nvPr/>
          </p:nvSpPr>
          <p:spPr bwMode="auto">
            <a:xfrm>
              <a:off x="3828" y="2677"/>
              <a:ext cx="810" cy="794"/>
            </a:xfrm>
            <a:custGeom>
              <a:avLst/>
              <a:gdLst>
                <a:gd name="T0" fmla="*/ 11 w 1620"/>
                <a:gd name="T1" fmla="*/ 1 h 1589"/>
                <a:gd name="T2" fmla="*/ 18 w 1620"/>
                <a:gd name="T3" fmla="*/ 3 h 1589"/>
                <a:gd name="T4" fmla="*/ 24 w 1620"/>
                <a:gd name="T5" fmla="*/ 5 h 1589"/>
                <a:gd name="T6" fmla="*/ 30 w 1620"/>
                <a:gd name="T7" fmla="*/ 8 h 1589"/>
                <a:gd name="T8" fmla="*/ 35 w 1620"/>
                <a:gd name="T9" fmla="*/ 10 h 1589"/>
                <a:gd name="T10" fmla="*/ 39 w 1620"/>
                <a:gd name="T11" fmla="*/ 12 h 1589"/>
                <a:gd name="T12" fmla="*/ 41 w 1620"/>
                <a:gd name="T13" fmla="*/ 15 h 1589"/>
                <a:gd name="T14" fmla="*/ 43 w 1620"/>
                <a:gd name="T15" fmla="*/ 17 h 1589"/>
                <a:gd name="T16" fmla="*/ 45 w 1620"/>
                <a:gd name="T17" fmla="*/ 20 h 1589"/>
                <a:gd name="T18" fmla="*/ 47 w 1620"/>
                <a:gd name="T19" fmla="*/ 22 h 1589"/>
                <a:gd name="T20" fmla="*/ 48 w 1620"/>
                <a:gd name="T21" fmla="*/ 25 h 1589"/>
                <a:gd name="T22" fmla="*/ 49 w 1620"/>
                <a:gd name="T23" fmla="*/ 30 h 1589"/>
                <a:gd name="T24" fmla="*/ 46 w 1620"/>
                <a:gd name="T25" fmla="*/ 49 h 1589"/>
                <a:gd name="T26" fmla="*/ 45 w 1620"/>
                <a:gd name="T27" fmla="*/ 47 h 1589"/>
                <a:gd name="T28" fmla="*/ 44 w 1620"/>
                <a:gd name="T29" fmla="*/ 45 h 1589"/>
                <a:gd name="T30" fmla="*/ 43 w 1620"/>
                <a:gd name="T31" fmla="*/ 42 h 1589"/>
                <a:gd name="T32" fmla="*/ 41 w 1620"/>
                <a:gd name="T33" fmla="*/ 40 h 1589"/>
                <a:gd name="T34" fmla="*/ 40 w 1620"/>
                <a:gd name="T35" fmla="*/ 37 h 1589"/>
                <a:gd name="T36" fmla="*/ 38 w 1620"/>
                <a:gd name="T37" fmla="*/ 34 h 1589"/>
                <a:gd name="T38" fmla="*/ 36 w 1620"/>
                <a:gd name="T39" fmla="*/ 31 h 1589"/>
                <a:gd name="T40" fmla="*/ 34 w 1620"/>
                <a:gd name="T41" fmla="*/ 29 h 1589"/>
                <a:gd name="T42" fmla="*/ 32 w 1620"/>
                <a:gd name="T43" fmla="*/ 26 h 1589"/>
                <a:gd name="T44" fmla="*/ 29 w 1620"/>
                <a:gd name="T45" fmla="*/ 24 h 1589"/>
                <a:gd name="T46" fmla="*/ 25 w 1620"/>
                <a:gd name="T47" fmla="*/ 21 h 1589"/>
                <a:gd name="T48" fmla="*/ 20 w 1620"/>
                <a:gd name="T49" fmla="*/ 19 h 1589"/>
                <a:gd name="T50" fmla="*/ 14 w 1620"/>
                <a:gd name="T51" fmla="*/ 17 h 1589"/>
                <a:gd name="T52" fmla="*/ 9 w 1620"/>
                <a:gd name="T53" fmla="*/ 15 h 1589"/>
                <a:gd name="T54" fmla="*/ 2 w 1620"/>
                <a:gd name="T55" fmla="*/ 12 h 1589"/>
                <a:gd name="T56" fmla="*/ 5 w 1620"/>
                <a:gd name="T57" fmla="*/ 11 h 1589"/>
                <a:gd name="T58" fmla="*/ 15 w 1620"/>
                <a:gd name="T59" fmla="*/ 14 h 1589"/>
                <a:gd name="T60" fmla="*/ 21 w 1620"/>
                <a:gd name="T61" fmla="*/ 16 h 1589"/>
                <a:gd name="T62" fmla="*/ 26 w 1620"/>
                <a:gd name="T63" fmla="*/ 18 h 1589"/>
                <a:gd name="T64" fmla="*/ 31 w 1620"/>
                <a:gd name="T65" fmla="*/ 21 h 1589"/>
                <a:gd name="T66" fmla="*/ 34 w 1620"/>
                <a:gd name="T67" fmla="*/ 23 h 1589"/>
                <a:gd name="T68" fmla="*/ 36 w 1620"/>
                <a:gd name="T69" fmla="*/ 26 h 1589"/>
                <a:gd name="T70" fmla="*/ 38 w 1620"/>
                <a:gd name="T71" fmla="*/ 28 h 1589"/>
                <a:gd name="T72" fmla="*/ 40 w 1620"/>
                <a:gd name="T73" fmla="*/ 31 h 1589"/>
                <a:gd name="T74" fmla="*/ 42 w 1620"/>
                <a:gd name="T75" fmla="*/ 33 h 1589"/>
                <a:gd name="T76" fmla="*/ 43 w 1620"/>
                <a:gd name="T77" fmla="*/ 36 h 1589"/>
                <a:gd name="T78" fmla="*/ 44 w 1620"/>
                <a:gd name="T79" fmla="*/ 38 h 1589"/>
                <a:gd name="T80" fmla="*/ 45 w 1620"/>
                <a:gd name="T81" fmla="*/ 40 h 1589"/>
                <a:gd name="T82" fmla="*/ 47 w 1620"/>
                <a:gd name="T83" fmla="*/ 45 h 1589"/>
                <a:gd name="T84" fmla="*/ 48 w 1620"/>
                <a:gd name="T85" fmla="*/ 35 h 1589"/>
                <a:gd name="T86" fmla="*/ 46 w 1620"/>
                <a:gd name="T87" fmla="*/ 30 h 1589"/>
                <a:gd name="T88" fmla="*/ 44 w 1620"/>
                <a:gd name="T89" fmla="*/ 25 h 1589"/>
                <a:gd name="T90" fmla="*/ 43 w 1620"/>
                <a:gd name="T91" fmla="*/ 23 h 1589"/>
                <a:gd name="T92" fmla="*/ 41 w 1620"/>
                <a:gd name="T93" fmla="*/ 20 h 1589"/>
                <a:gd name="T94" fmla="*/ 39 w 1620"/>
                <a:gd name="T95" fmla="*/ 17 h 1589"/>
                <a:gd name="T96" fmla="*/ 36 w 1620"/>
                <a:gd name="T97" fmla="*/ 15 h 1589"/>
                <a:gd name="T98" fmla="*/ 34 w 1620"/>
                <a:gd name="T99" fmla="*/ 13 h 1589"/>
                <a:gd name="T100" fmla="*/ 29 w 1620"/>
                <a:gd name="T101" fmla="*/ 11 h 1589"/>
                <a:gd name="T102" fmla="*/ 23 w 1620"/>
                <a:gd name="T103" fmla="*/ 8 h 1589"/>
                <a:gd name="T104" fmla="*/ 17 w 1620"/>
                <a:gd name="T105" fmla="*/ 5 h 1589"/>
                <a:gd name="T106" fmla="*/ 10 w 1620"/>
                <a:gd name="T107" fmla="*/ 3 h 1589"/>
                <a:gd name="T108" fmla="*/ 6 w 1620"/>
                <a:gd name="T109" fmla="*/ 0 h 15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0"/>
                <a:gd name="T166" fmla="*/ 0 h 1589"/>
                <a:gd name="T167" fmla="*/ 1620 w 1620"/>
                <a:gd name="T168" fmla="*/ 1589 h 15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0" h="1589">
                  <a:moveTo>
                    <a:pt x="188" y="0"/>
                  </a:moveTo>
                  <a:lnTo>
                    <a:pt x="217" y="8"/>
                  </a:lnTo>
                  <a:lnTo>
                    <a:pt x="252" y="19"/>
                  </a:lnTo>
                  <a:lnTo>
                    <a:pt x="297" y="33"/>
                  </a:lnTo>
                  <a:lnTo>
                    <a:pt x="352" y="49"/>
                  </a:lnTo>
                  <a:lnTo>
                    <a:pt x="415" y="71"/>
                  </a:lnTo>
                  <a:lnTo>
                    <a:pt x="449" y="81"/>
                  </a:lnTo>
                  <a:lnTo>
                    <a:pt x="484" y="93"/>
                  </a:lnTo>
                  <a:lnTo>
                    <a:pt x="520" y="105"/>
                  </a:lnTo>
                  <a:lnTo>
                    <a:pt x="557" y="117"/>
                  </a:lnTo>
                  <a:lnTo>
                    <a:pt x="596" y="131"/>
                  </a:lnTo>
                  <a:lnTo>
                    <a:pt x="634" y="144"/>
                  </a:lnTo>
                  <a:lnTo>
                    <a:pt x="673" y="159"/>
                  </a:lnTo>
                  <a:lnTo>
                    <a:pt x="712" y="172"/>
                  </a:lnTo>
                  <a:lnTo>
                    <a:pt x="752" y="187"/>
                  </a:lnTo>
                  <a:lnTo>
                    <a:pt x="790" y="203"/>
                  </a:lnTo>
                  <a:lnTo>
                    <a:pt x="829" y="216"/>
                  </a:lnTo>
                  <a:lnTo>
                    <a:pt x="867" y="232"/>
                  </a:lnTo>
                  <a:lnTo>
                    <a:pt x="903" y="248"/>
                  </a:lnTo>
                  <a:lnTo>
                    <a:pt x="941" y="262"/>
                  </a:lnTo>
                  <a:lnTo>
                    <a:pt x="975" y="277"/>
                  </a:lnTo>
                  <a:lnTo>
                    <a:pt x="1009" y="293"/>
                  </a:lnTo>
                  <a:lnTo>
                    <a:pt x="1041" y="308"/>
                  </a:lnTo>
                  <a:lnTo>
                    <a:pt x="1071" y="322"/>
                  </a:lnTo>
                  <a:lnTo>
                    <a:pt x="1099" y="338"/>
                  </a:lnTo>
                  <a:lnTo>
                    <a:pt x="1126" y="354"/>
                  </a:lnTo>
                  <a:lnTo>
                    <a:pt x="1150" y="368"/>
                  </a:lnTo>
                  <a:lnTo>
                    <a:pt x="1173" y="384"/>
                  </a:lnTo>
                  <a:lnTo>
                    <a:pt x="1195" y="398"/>
                  </a:lnTo>
                  <a:lnTo>
                    <a:pt x="1217" y="414"/>
                  </a:lnTo>
                  <a:lnTo>
                    <a:pt x="1235" y="429"/>
                  </a:lnTo>
                  <a:lnTo>
                    <a:pt x="1255" y="445"/>
                  </a:lnTo>
                  <a:lnTo>
                    <a:pt x="1274" y="461"/>
                  </a:lnTo>
                  <a:lnTo>
                    <a:pt x="1290" y="477"/>
                  </a:lnTo>
                  <a:lnTo>
                    <a:pt x="1307" y="493"/>
                  </a:lnTo>
                  <a:lnTo>
                    <a:pt x="1323" y="509"/>
                  </a:lnTo>
                  <a:lnTo>
                    <a:pt x="1338" y="525"/>
                  </a:lnTo>
                  <a:lnTo>
                    <a:pt x="1351" y="541"/>
                  </a:lnTo>
                  <a:lnTo>
                    <a:pt x="1364" y="557"/>
                  </a:lnTo>
                  <a:lnTo>
                    <a:pt x="1376" y="573"/>
                  </a:lnTo>
                  <a:lnTo>
                    <a:pt x="1390" y="589"/>
                  </a:lnTo>
                  <a:lnTo>
                    <a:pt x="1400" y="606"/>
                  </a:lnTo>
                  <a:lnTo>
                    <a:pt x="1411" y="622"/>
                  </a:lnTo>
                  <a:lnTo>
                    <a:pt x="1422" y="638"/>
                  </a:lnTo>
                  <a:lnTo>
                    <a:pt x="1431" y="654"/>
                  </a:lnTo>
                  <a:lnTo>
                    <a:pt x="1440" y="670"/>
                  </a:lnTo>
                  <a:lnTo>
                    <a:pt x="1450" y="686"/>
                  </a:lnTo>
                  <a:lnTo>
                    <a:pt x="1458" y="701"/>
                  </a:lnTo>
                  <a:lnTo>
                    <a:pt x="1466" y="717"/>
                  </a:lnTo>
                  <a:lnTo>
                    <a:pt x="1474" y="734"/>
                  </a:lnTo>
                  <a:lnTo>
                    <a:pt x="1482" y="749"/>
                  </a:lnTo>
                  <a:lnTo>
                    <a:pt x="1488" y="765"/>
                  </a:lnTo>
                  <a:lnTo>
                    <a:pt x="1496" y="779"/>
                  </a:lnTo>
                  <a:lnTo>
                    <a:pt x="1503" y="795"/>
                  </a:lnTo>
                  <a:lnTo>
                    <a:pt x="1508" y="810"/>
                  </a:lnTo>
                  <a:lnTo>
                    <a:pt x="1516" y="825"/>
                  </a:lnTo>
                  <a:lnTo>
                    <a:pt x="1522" y="839"/>
                  </a:lnTo>
                  <a:lnTo>
                    <a:pt x="1530" y="854"/>
                  </a:lnTo>
                  <a:lnTo>
                    <a:pt x="1554" y="922"/>
                  </a:lnTo>
                  <a:lnTo>
                    <a:pt x="1563" y="963"/>
                  </a:lnTo>
                  <a:lnTo>
                    <a:pt x="1572" y="1007"/>
                  </a:lnTo>
                  <a:lnTo>
                    <a:pt x="1588" y="1102"/>
                  </a:lnTo>
                  <a:lnTo>
                    <a:pt x="1600" y="1197"/>
                  </a:lnTo>
                  <a:lnTo>
                    <a:pt x="1620" y="1427"/>
                  </a:lnTo>
                  <a:lnTo>
                    <a:pt x="1470" y="1589"/>
                  </a:lnTo>
                  <a:lnTo>
                    <a:pt x="1467" y="1582"/>
                  </a:lnTo>
                  <a:lnTo>
                    <a:pt x="1455" y="1561"/>
                  </a:lnTo>
                  <a:lnTo>
                    <a:pt x="1448" y="1545"/>
                  </a:lnTo>
                  <a:lnTo>
                    <a:pt x="1438" y="1526"/>
                  </a:lnTo>
                  <a:lnTo>
                    <a:pt x="1428" y="1505"/>
                  </a:lnTo>
                  <a:lnTo>
                    <a:pt x="1422" y="1494"/>
                  </a:lnTo>
                  <a:lnTo>
                    <a:pt x="1415" y="1482"/>
                  </a:lnTo>
                  <a:lnTo>
                    <a:pt x="1408" y="1469"/>
                  </a:lnTo>
                  <a:lnTo>
                    <a:pt x="1402" y="1456"/>
                  </a:lnTo>
                  <a:lnTo>
                    <a:pt x="1394" y="1443"/>
                  </a:lnTo>
                  <a:lnTo>
                    <a:pt x="1387" y="1429"/>
                  </a:lnTo>
                  <a:lnTo>
                    <a:pt x="1379" y="1413"/>
                  </a:lnTo>
                  <a:lnTo>
                    <a:pt x="1371" y="1400"/>
                  </a:lnTo>
                  <a:lnTo>
                    <a:pt x="1363" y="1384"/>
                  </a:lnTo>
                  <a:lnTo>
                    <a:pt x="1354" y="1368"/>
                  </a:lnTo>
                  <a:lnTo>
                    <a:pt x="1344" y="1352"/>
                  </a:lnTo>
                  <a:lnTo>
                    <a:pt x="1335" y="1335"/>
                  </a:lnTo>
                  <a:lnTo>
                    <a:pt x="1326" y="1319"/>
                  </a:lnTo>
                  <a:lnTo>
                    <a:pt x="1316" y="1301"/>
                  </a:lnTo>
                  <a:lnTo>
                    <a:pt x="1306" y="1285"/>
                  </a:lnTo>
                  <a:lnTo>
                    <a:pt x="1296" y="1268"/>
                  </a:lnTo>
                  <a:lnTo>
                    <a:pt x="1286" y="1249"/>
                  </a:lnTo>
                  <a:lnTo>
                    <a:pt x="1275" y="1232"/>
                  </a:lnTo>
                  <a:lnTo>
                    <a:pt x="1264" y="1215"/>
                  </a:lnTo>
                  <a:lnTo>
                    <a:pt x="1254" y="1196"/>
                  </a:lnTo>
                  <a:lnTo>
                    <a:pt x="1242" y="1179"/>
                  </a:lnTo>
                  <a:lnTo>
                    <a:pt x="1231" y="1160"/>
                  </a:lnTo>
                  <a:lnTo>
                    <a:pt x="1219" y="1143"/>
                  </a:lnTo>
                  <a:lnTo>
                    <a:pt x="1207" y="1124"/>
                  </a:lnTo>
                  <a:lnTo>
                    <a:pt x="1195" y="1107"/>
                  </a:lnTo>
                  <a:lnTo>
                    <a:pt x="1183" y="1088"/>
                  </a:lnTo>
                  <a:lnTo>
                    <a:pt x="1171" y="1071"/>
                  </a:lnTo>
                  <a:lnTo>
                    <a:pt x="1159" y="1052"/>
                  </a:lnTo>
                  <a:lnTo>
                    <a:pt x="1147" y="1035"/>
                  </a:lnTo>
                  <a:lnTo>
                    <a:pt x="1134" y="1018"/>
                  </a:lnTo>
                  <a:lnTo>
                    <a:pt x="1122" y="1002"/>
                  </a:lnTo>
                  <a:lnTo>
                    <a:pt x="1110" y="983"/>
                  </a:lnTo>
                  <a:lnTo>
                    <a:pt x="1097" y="967"/>
                  </a:lnTo>
                  <a:lnTo>
                    <a:pt x="1083" y="951"/>
                  </a:lnTo>
                  <a:lnTo>
                    <a:pt x="1071" y="935"/>
                  </a:lnTo>
                  <a:lnTo>
                    <a:pt x="1059" y="919"/>
                  </a:lnTo>
                  <a:lnTo>
                    <a:pt x="1045" y="904"/>
                  </a:lnTo>
                  <a:lnTo>
                    <a:pt x="1033" y="888"/>
                  </a:lnTo>
                  <a:lnTo>
                    <a:pt x="1019" y="874"/>
                  </a:lnTo>
                  <a:lnTo>
                    <a:pt x="1006" y="861"/>
                  </a:lnTo>
                  <a:lnTo>
                    <a:pt x="981" y="833"/>
                  </a:lnTo>
                  <a:lnTo>
                    <a:pt x="967" y="821"/>
                  </a:lnTo>
                  <a:lnTo>
                    <a:pt x="954" y="807"/>
                  </a:lnTo>
                  <a:lnTo>
                    <a:pt x="941" y="797"/>
                  </a:lnTo>
                  <a:lnTo>
                    <a:pt x="927" y="785"/>
                  </a:lnTo>
                  <a:lnTo>
                    <a:pt x="902" y="766"/>
                  </a:lnTo>
                  <a:lnTo>
                    <a:pt x="877" y="749"/>
                  </a:lnTo>
                  <a:lnTo>
                    <a:pt x="852" y="731"/>
                  </a:lnTo>
                  <a:lnTo>
                    <a:pt x="824" y="715"/>
                  </a:lnTo>
                  <a:lnTo>
                    <a:pt x="793" y="699"/>
                  </a:lnTo>
                  <a:lnTo>
                    <a:pt x="762" y="683"/>
                  </a:lnTo>
                  <a:lnTo>
                    <a:pt x="729" y="667"/>
                  </a:lnTo>
                  <a:lnTo>
                    <a:pt x="696" y="651"/>
                  </a:lnTo>
                  <a:lnTo>
                    <a:pt x="661" y="635"/>
                  </a:lnTo>
                  <a:lnTo>
                    <a:pt x="626" y="621"/>
                  </a:lnTo>
                  <a:lnTo>
                    <a:pt x="590" y="605"/>
                  </a:lnTo>
                  <a:lnTo>
                    <a:pt x="554" y="589"/>
                  </a:lnTo>
                  <a:lnTo>
                    <a:pt x="517" y="575"/>
                  </a:lnTo>
                  <a:lnTo>
                    <a:pt x="481" y="560"/>
                  </a:lnTo>
                  <a:lnTo>
                    <a:pt x="444" y="545"/>
                  </a:lnTo>
                  <a:lnTo>
                    <a:pt x="408" y="532"/>
                  </a:lnTo>
                  <a:lnTo>
                    <a:pt x="372" y="518"/>
                  </a:lnTo>
                  <a:lnTo>
                    <a:pt x="337" y="505"/>
                  </a:lnTo>
                  <a:lnTo>
                    <a:pt x="303" y="493"/>
                  </a:lnTo>
                  <a:lnTo>
                    <a:pt x="269" y="481"/>
                  </a:lnTo>
                  <a:lnTo>
                    <a:pt x="237" y="469"/>
                  </a:lnTo>
                  <a:lnTo>
                    <a:pt x="207" y="457"/>
                  </a:lnTo>
                  <a:lnTo>
                    <a:pt x="149" y="438"/>
                  </a:lnTo>
                  <a:lnTo>
                    <a:pt x="100" y="421"/>
                  </a:lnTo>
                  <a:lnTo>
                    <a:pt x="58" y="406"/>
                  </a:lnTo>
                  <a:lnTo>
                    <a:pt x="27" y="398"/>
                  </a:lnTo>
                  <a:lnTo>
                    <a:pt x="0" y="389"/>
                  </a:lnTo>
                  <a:lnTo>
                    <a:pt x="18" y="344"/>
                  </a:lnTo>
                  <a:lnTo>
                    <a:pt x="104" y="362"/>
                  </a:lnTo>
                  <a:lnTo>
                    <a:pt x="147" y="373"/>
                  </a:lnTo>
                  <a:lnTo>
                    <a:pt x="200" y="386"/>
                  </a:lnTo>
                  <a:lnTo>
                    <a:pt x="257" y="401"/>
                  </a:lnTo>
                  <a:lnTo>
                    <a:pt x="320" y="418"/>
                  </a:lnTo>
                  <a:lnTo>
                    <a:pt x="388" y="438"/>
                  </a:lnTo>
                  <a:lnTo>
                    <a:pt x="460" y="461"/>
                  </a:lnTo>
                  <a:lnTo>
                    <a:pt x="496" y="473"/>
                  </a:lnTo>
                  <a:lnTo>
                    <a:pt x="533" y="485"/>
                  </a:lnTo>
                  <a:lnTo>
                    <a:pt x="572" y="498"/>
                  </a:lnTo>
                  <a:lnTo>
                    <a:pt x="609" y="512"/>
                  </a:lnTo>
                  <a:lnTo>
                    <a:pt x="646" y="526"/>
                  </a:lnTo>
                  <a:lnTo>
                    <a:pt x="685" y="542"/>
                  </a:lnTo>
                  <a:lnTo>
                    <a:pt x="722" y="557"/>
                  </a:lnTo>
                  <a:lnTo>
                    <a:pt x="761" y="573"/>
                  </a:lnTo>
                  <a:lnTo>
                    <a:pt x="797" y="589"/>
                  </a:lnTo>
                  <a:lnTo>
                    <a:pt x="834" y="606"/>
                  </a:lnTo>
                  <a:lnTo>
                    <a:pt x="870" y="623"/>
                  </a:lnTo>
                  <a:lnTo>
                    <a:pt x="905" y="642"/>
                  </a:lnTo>
                  <a:lnTo>
                    <a:pt x="941" y="662"/>
                  </a:lnTo>
                  <a:lnTo>
                    <a:pt x="975" y="683"/>
                  </a:lnTo>
                  <a:lnTo>
                    <a:pt x="991" y="695"/>
                  </a:lnTo>
                  <a:lnTo>
                    <a:pt x="1007" y="707"/>
                  </a:lnTo>
                  <a:lnTo>
                    <a:pt x="1023" y="721"/>
                  </a:lnTo>
                  <a:lnTo>
                    <a:pt x="1039" y="734"/>
                  </a:lnTo>
                  <a:lnTo>
                    <a:pt x="1054" y="746"/>
                  </a:lnTo>
                  <a:lnTo>
                    <a:pt x="1070" y="761"/>
                  </a:lnTo>
                  <a:lnTo>
                    <a:pt x="1085" y="774"/>
                  </a:lnTo>
                  <a:lnTo>
                    <a:pt x="1099" y="790"/>
                  </a:lnTo>
                  <a:lnTo>
                    <a:pt x="1114" y="805"/>
                  </a:lnTo>
                  <a:lnTo>
                    <a:pt x="1129" y="819"/>
                  </a:lnTo>
                  <a:lnTo>
                    <a:pt x="1142" y="835"/>
                  </a:lnTo>
                  <a:lnTo>
                    <a:pt x="1157" y="850"/>
                  </a:lnTo>
                  <a:lnTo>
                    <a:pt x="1170" y="866"/>
                  </a:lnTo>
                  <a:lnTo>
                    <a:pt x="1183" y="882"/>
                  </a:lnTo>
                  <a:lnTo>
                    <a:pt x="1197" y="899"/>
                  </a:lnTo>
                  <a:lnTo>
                    <a:pt x="1210" y="915"/>
                  </a:lnTo>
                  <a:lnTo>
                    <a:pt x="1222" y="932"/>
                  </a:lnTo>
                  <a:lnTo>
                    <a:pt x="1234" y="948"/>
                  </a:lnTo>
                  <a:lnTo>
                    <a:pt x="1246" y="966"/>
                  </a:lnTo>
                  <a:lnTo>
                    <a:pt x="1258" y="982"/>
                  </a:lnTo>
                  <a:lnTo>
                    <a:pt x="1268" y="999"/>
                  </a:lnTo>
                  <a:lnTo>
                    <a:pt x="1279" y="1016"/>
                  </a:lnTo>
                  <a:lnTo>
                    <a:pt x="1290" y="1032"/>
                  </a:lnTo>
                  <a:lnTo>
                    <a:pt x="1302" y="1050"/>
                  </a:lnTo>
                  <a:lnTo>
                    <a:pt x="1311" y="1066"/>
                  </a:lnTo>
                  <a:lnTo>
                    <a:pt x="1322" y="1083"/>
                  </a:lnTo>
                  <a:lnTo>
                    <a:pt x="1331" y="1100"/>
                  </a:lnTo>
                  <a:lnTo>
                    <a:pt x="1342" y="1116"/>
                  </a:lnTo>
                  <a:lnTo>
                    <a:pt x="1350" y="1132"/>
                  </a:lnTo>
                  <a:lnTo>
                    <a:pt x="1359" y="1150"/>
                  </a:lnTo>
                  <a:lnTo>
                    <a:pt x="1368" y="1166"/>
                  </a:lnTo>
                  <a:lnTo>
                    <a:pt x="1376" y="1180"/>
                  </a:lnTo>
                  <a:lnTo>
                    <a:pt x="1384" y="1196"/>
                  </a:lnTo>
                  <a:lnTo>
                    <a:pt x="1392" y="1212"/>
                  </a:lnTo>
                  <a:lnTo>
                    <a:pt x="1399" y="1227"/>
                  </a:lnTo>
                  <a:lnTo>
                    <a:pt x="1407" y="1241"/>
                  </a:lnTo>
                  <a:lnTo>
                    <a:pt x="1414" y="1256"/>
                  </a:lnTo>
                  <a:lnTo>
                    <a:pt x="1420" y="1271"/>
                  </a:lnTo>
                  <a:lnTo>
                    <a:pt x="1428" y="1284"/>
                  </a:lnTo>
                  <a:lnTo>
                    <a:pt x="1434" y="1296"/>
                  </a:lnTo>
                  <a:lnTo>
                    <a:pt x="1439" y="1311"/>
                  </a:lnTo>
                  <a:lnTo>
                    <a:pt x="1446" y="1321"/>
                  </a:lnTo>
                  <a:lnTo>
                    <a:pt x="1455" y="1345"/>
                  </a:lnTo>
                  <a:lnTo>
                    <a:pt x="1472" y="1385"/>
                  </a:lnTo>
                  <a:lnTo>
                    <a:pt x="1484" y="1416"/>
                  </a:lnTo>
                  <a:lnTo>
                    <a:pt x="1494" y="1443"/>
                  </a:lnTo>
                  <a:lnTo>
                    <a:pt x="1547" y="1355"/>
                  </a:lnTo>
                  <a:lnTo>
                    <a:pt x="1543" y="1327"/>
                  </a:lnTo>
                  <a:lnTo>
                    <a:pt x="1530" y="1252"/>
                  </a:lnTo>
                  <a:lnTo>
                    <a:pt x="1520" y="1201"/>
                  </a:lnTo>
                  <a:lnTo>
                    <a:pt x="1507" y="1143"/>
                  </a:lnTo>
                  <a:lnTo>
                    <a:pt x="1498" y="1111"/>
                  </a:lnTo>
                  <a:lnTo>
                    <a:pt x="1490" y="1078"/>
                  </a:lnTo>
                  <a:lnTo>
                    <a:pt x="1479" y="1044"/>
                  </a:lnTo>
                  <a:lnTo>
                    <a:pt x="1468" y="1010"/>
                  </a:lnTo>
                  <a:lnTo>
                    <a:pt x="1455" y="974"/>
                  </a:lnTo>
                  <a:lnTo>
                    <a:pt x="1442" y="938"/>
                  </a:lnTo>
                  <a:lnTo>
                    <a:pt x="1428" y="900"/>
                  </a:lnTo>
                  <a:lnTo>
                    <a:pt x="1412" y="865"/>
                  </a:lnTo>
                  <a:lnTo>
                    <a:pt x="1404" y="846"/>
                  </a:lnTo>
                  <a:lnTo>
                    <a:pt x="1396" y="827"/>
                  </a:lnTo>
                  <a:lnTo>
                    <a:pt x="1387" y="809"/>
                  </a:lnTo>
                  <a:lnTo>
                    <a:pt x="1376" y="790"/>
                  </a:lnTo>
                  <a:lnTo>
                    <a:pt x="1368" y="771"/>
                  </a:lnTo>
                  <a:lnTo>
                    <a:pt x="1359" y="754"/>
                  </a:lnTo>
                  <a:lnTo>
                    <a:pt x="1348" y="737"/>
                  </a:lnTo>
                  <a:lnTo>
                    <a:pt x="1338" y="718"/>
                  </a:lnTo>
                  <a:lnTo>
                    <a:pt x="1326" y="701"/>
                  </a:lnTo>
                  <a:lnTo>
                    <a:pt x="1315" y="683"/>
                  </a:lnTo>
                  <a:lnTo>
                    <a:pt x="1303" y="666"/>
                  </a:lnTo>
                  <a:lnTo>
                    <a:pt x="1291" y="649"/>
                  </a:lnTo>
                  <a:lnTo>
                    <a:pt x="1279" y="633"/>
                  </a:lnTo>
                  <a:lnTo>
                    <a:pt x="1266" y="615"/>
                  </a:lnTo>
                  <a:lnTo>
                    <a:pt x="1253" y="599"/>
                  </a:lnTo>
                  <a:lnTo>
                    <a:pt x="1239" y="583"/>
                  </a:lnTo>
                  <a:lnTo>
                    <a:pt x="1225" y="569"/>
                  </a:lnTo>
                  <a:lnTo>
                    <a:pt x="1211" y="554"/>
                  </a:lnTo>
                  <a:lnTo>
                    <a:pt x="1197" y="540"/>
                  </a:lnTo>
                  <a:lnTo>
                    <a:pt x="1182" y="526"/>
                  </a:lnTo>
                  <a:lnTo>
                    <a:pt x="1166" y="512"/>
                  </a:lnTo>
                  <a:lnTo>
                    <a:pt x="1150" y="498"/>
                  </a:lnTo>
                  <a:lnTo>
                    <a:pt x="1134" y="485"/>
                  </a:lnTo>
                  <a:lnTo>
                    <a:pt x="1117" y="473"/>
                  </a:lnTo>
                  <a:lnTo>
                    <a:pt x="1099" y="461"/>
                  </a:lnTo>
                  <a:lnTo>
                    <a:pt x="1082" y="450"/>
                  </a:lnTo>
                  <a:lnTo>
                    <a:pt x="1065" y="438"/>
                  </a:lnTo>
                  <a:lnTo>
                    <a:pt x="1045" y="428"/>
                  </a:lnTo>
                  <a:lnTo>
                    <a:pt x="1027" y="416"/>
                  </a:lnTo>
                  <a:lnTo>
                    <a:pt x="1009" y="405"/>
                  </a:lnTo>
                  <a:lnTo>
                    <a:pt x="970" y="384"/>
                  </a:lnTo>
                  <a:lnTo>
                    <a:pt x="931" y="362"/>
                  </a:lnTo>
                  <a:lnTo>
                    <a:pt x="891" y="342"/>
                  </a:lnTo>
                  <a:lnTo>
                    <a:pt x="852" y="322"/>
                  </a:lnTo>
                  <a:lnTo>
                    <a:pt x="812" y="304"/>
                  </a:lnTo>
                  <a:lnTo>
                    <a:pt x="770" y="285"/>
                  </a:lnTo>
                  <a:lnTo>
                    <a:pt x="730" y="268"/>
                  </a:lnTo>
                  <a:lnTo>
                    <a:pt x="690" y="249"/>
                  </a:lnTo>
                  <a:lnTo>
                    <a:pt x="650" y="233"/>
                  </a:lnTo>
                  <a:lnTo>
                    <a:pt x="610" y="217"/>
                  </a:lnTo>
                  <a:lnTo>
                    <a:pt x="572" y="204"/>
                  </a:lnTo>
                  <a:lnTo>
                    <a:pt x="533" y="189"/>
                  </a:lnTo>
                  <a:lnTo>
                    <a:pt x="496" y="176"/>
                  </a:lnTo>
                  <a:lnTo>
                    <a:pt x="460" y="163"/>
                  </a:lnTo>
                  <a:lnTo>
                    <a:pt x="425" y="151"/>
                  </a:lnTo>
                  <a:lnTo>
                    <a:pt x="360" y="129"/>
                  </a:lnTo>
                  <a:lnTo>
                    <a:pt x="300" y="111"/>
                  </a:lnTo>
                  <a:lnTo>
                    <a:pt x="249" y="95"/>
                  </a:lnTo>
                  <a:lnTo>
                    <a:pt x="176" y="75"/>
                  </a:lnTo>
                  <a:lnTo>
                    <a:pt x="149" y="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3" name="Freeform 26"/>
            <p:cNvSpPr>
              <a:spLocks noChangeAspect="1"/>
            </p:cNvSpPr>
            <p:nvPr/>
          </p:nvSpPr>
          <p:spPr bwMode="auto">
            <a:xfrm>
              <a:off x="3475" y="2767"/>
              <a:ext cx="335" cy="450"/>
            </a:xfrm>
            <a:custGeom>
              <a:avLst/>
              <a:gdLst>
                <a:gd name="T0" fmla="*/ 3 w 670"/>
                <a:gd name="T1" fmla="*/ 0 h 901"/>
                <a:gd name="T2" fmla="*/ 2 w 670"/>
                <a:gd name="T3" fmla="*/ 0 h 901"/>
                <a:gd name="T4" fmla="*/ 0 w 670"/>
                <a:gd name="T5" fmla="*/ 3 h 901"/>
                <a:gd name="T6" fmla="*/ 1 w 670"/>
                <a:gd name="T7" fmla="*/ 5 h 901"/>
                <a:gd name="T8" fmla="*/ 1 w 670"/>
                <a:gd name="T9" fmla="*/ 6 h 901"/>
                <a:gd name="T10" fmla="*/ 2 w 670"/>
                <a:gd name="T11" fmla="*/ 7 h 901"/>
                <a:gd name="T12" fmla="*/ 3 w 670"/>
                <a:gd name="T13" fmla="*/ 9 h 901"/>
                <a:gd name="T14" fmla="*/ 4 w 670"/>
                <a:gd name="T15" fmla="*/ 9 h 901"/>
                <a:gd name="T16" fmla="*/ 9 w 670"/>
                <a:gd name="T17" fmla="*/ 16 h 901"/>
                <a:gd name="T18" fmla="*/ 20 w 670"/>
                <a:gd name="T19" fmla="*/ 28 h 901"/>
                <a:gd name="T20" fmla="*/ 21 w 670"/>
                <a:gd name="T21" fmla="*/ 25 h 901"/>
                <a:gd name="T22" fmla="*/ 21 w 670"/>
                <a:gd name="T23" fmla="*/ 25 h 901"/>
                <a:gd name="T24" fmla="*/ 20 w 670"/>
                <a:gd name="T25" fmla="*/ 24 h 901"/>
                <a:gd name="T26" fmla="*/ 20 w 670"/>
                <a:gd name="T27" fmla="*/ 24 h 901"/>
                <a:gd name="T28" fmla="*/ 19 w 670"/>
                <a:gd name="T29" fmla="*/ 23 h 901"/>
                <a:gd name="T30" fmla="*/ 18 w 670"/>
                <a:gd name="T31" fmla="*/ 23 h 901"/>
                <a:gd name="T32" fmla="*/ 18 w 670"/>
                <a:gd name="T33" fmla="*/ 22 h 901"/>
                <a:gd name="T34" fmla="*/ 17 w 670"/>
                <a:gd name="T35" fmla="*/ 21 h 901"/>
                <a:gd name="T36" fmla="*/ 16 w 670"/>
                <a:gd name="T37" fmla="*/ 20 h 901"/>
                <a:gd name="T38" fmla="*/ 15 w 670"/>
                <a:gd name="T39" fmla="*/ 20 h 901"/>
                <a:gd name="T40" fmla="*/ 14 w 670"/>
                <a:gd name="T41" fmla="*/ 19 h 901"/>
                <a:gd name="T42" fmla="*/ 13 w 670"/>
                <a:gd name="T43" fmla="*/ 18 h 901"/>
                <a:gd name="T44" fmla="*/ 13 w 670"/>
                <a:gd name="T45" fmla="*/ 17 h 901"/>
                <a:gd name="T46" fmla="*/ 12 w 670"/>
                <a:gd name="T47" fmla="*/ 16 h 901"/>
                <a:gd name="T48" fmla="*/ 11 w 670"/>
                <a:gd name="T49" fmla="*/ 16 h 901"/>
                <a:gd name="T50" fmla="*/ 11 w 670"/>
                <a:gd name="T51" fmla="*/ 15 h 901"/>
                <a:gd name="T52" fmla="*/ 10 w 670"/>
                <a:gd name="T53" fmla="*/ 14 h 901"/>
                <a:gd name="T54" fmla="*/ 9 w 670"/>
                <a:gd name="T55" fmla="*/ 13 h 901"/>
                <a:gd name="T56" fmla="*/ 9 w 670"/>
                <a:gd name="T57" fmla="*/ 12 h 901"/>
                <a:gd name="T58" fmla="*/ 8 w 670"/>
                <a:gd name="T59" fmla="*/ 12 h 901"/>
                <a:gd name="T60" fmla="*/ 7 w 670"/>
                <a:gd name="T61" fmla="*/ 11 h 901"/>
                <a:gd name="T62" fmla="*/ 6 w 670"/>
                <a:gd name="T63" fmla="*/ 10 h 901"/>
                <a:gd name="T64" fmla="*/ 6 w 670"/>
                <a:gd name="T65" fmla="*/ 9 h 901"/>
                <a:gd name="T66" fmla="*/ 5 w 670"/>
                <a:gd name="T67" fmla="*/ 8 h 901"/>
                <a:gd name="T68" fmla="*/ 5 w 670"/>
                <a:gd name="T69" fmla="*/ 7 h 901"/>
                <a:gd name="T70" fmla="*/ 3 w 670"/>
                <a:gd name="T71" fmla="*/ 6 h 901"/>
                <a:gd name="T72" fmla="*/ 3 w 670"/>
                <a:gd name="T73" fmla="*/ 4 h 901"/>
                <a:gd name="T74" fmla="*/ 3 w 670"/>
                <a:gd name="T75" fmla="*/ 3 h 901"/>
                <a:gd name="T76" fmla="*/ 3 w 670"/>
                <a:gd name="T77" fmla="*/ 3 h 901"/>
                <a:gd name="T78" fmla="*/ 4 w 670"/>
                <a:gd name="T79" fmla="*/ 2 h 901"/>
                <a:gd name="T80" fmla="*/ 3 w 670"/>
                <a:gd name="T81" fmla="*/ 0 h 901"/>
                <a:gd name="T82" fmla="*/ 3 w 670"/>
                <a:gd name="T83" fmla="*/ 0 h 9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0"/>
                <a:gd name="T127" fmla="*/ 0 h 901"/>
                <a:gd name="T128" fmla="*/ 670 w 670"/>
                <a:gd name="T129" fmla="*/ 901 h 9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0" h="901">
                  <a:moveTo>
                    <a:pt x="81" y="0"/>
                  </a:moveTo>
                  <a:lnTo>
                    <a:pt x="43" y="19"/>
                  </a:lnTo>
                  <a:lnTo>
                    <a:pt x="0" y="100"/>
                  </a:lnTo>
                  <a:lnTo>
                    <a:pt x="13" y="167"/>
                  </a:lnTo>
                  <a:lnTo>
                    <a:pt x="29" y="203"/>
                  </a:lnTo>
                  <a:lnTo>
                    <a:pt x="48" y="236"/>
                  </a:lnTo>
                  <a:lnTo>
                    <a:pt x="84" y="291"/>
                  </a:lnTo>
                  <a:lnTo>
                    <a:pt x="100" y="313"/>
                  </a:lnTo>
                  <a:lnTo>
                    <a:pt x="279" y="526"/>
                  </a:lnTo>
                  <a:lnTo>
                    <a:pt x="628" y="901"/>
                  </a:lnTo>
                  <a:lnTo>
                    <a:pt x="670" y="830"/>
                  </a:lnTo>
                  <a:lnTo>
                    <a:pt x="660" y="822"/>
                  </a:lnTo>
                  <a:lnTo>
                    <a:pt x="633" y="797"/>
                  </a:lnTo>
                  <a:lnTo>
                    <a:pt x="614" y="781"/>
                  </a:lnTo>
                  <a:lnTo>
                    <a:pt x="594" y="762"/>
                  </a:lnTo>
                  <a:lnTo>
                    <a:pt x="572" y="741"/>
                  </a:lnTo>
                  <a:lnTo>
                    <a:pt x="546" y="715"/>
                  </a:lnTo>
                  <a:lnTo>
                    <a:pt x="521" y="693"/>
                  </a:lnTo>
                  <a:lnTo>
                    <a:pt x="493" y="668"/>
                  </a:lnTo>
                  <a:lnTo>
                    <a:pt x="468" y="641"/>
                  </a:lnTo>
                  <a:lnTo>
                    <a:pt x="441" y="614"/>
                  </a:lnTo>
                  <a:lnTo>
                    <a:pt x="416" y="588"/>
                  </a:lnTo>
                  <a:lnTo>
                    <a:pt x="392" y="562"/>
                  </a:lnTo>
                  <a:lnTo>
                    <a:pt x="369" y="538"/>
                  </a:lnTo>
                  <a:lnTo>
                    <a:pt x="349" y="514"/>
                  </a:lnTo>
                  <a:lnTo>
                    <a:pt x="331" y="490"/>
                  </a:lnTo>
                  <a:lnTo>
                    <a:pt x="308" y="465"/>
                  </a:lnTo>
                  <a:lnTo>
                    <a:pt x="285" y="440"/>
                  </a:lnTo>
                  <a:lnTo>
                    <a:pt x="264" y="413"/>
                  </a:lnTo>
                  <a:lnTo>
                    <a:pt x="240" y="385"/>
                  </a:lnTo>
                  <a:lnTo>
                    <a:pt x="217" y="359"/>
                  </a:lnTo>
                  <a:lnTo>
                    <a:pt x="195" y="332"/>
                  </a:lnTo>
                  <a:lnTo>
                    <a:pt x="172" y="305"/>
                  </a:lnTo>
                  <a:lnTo>
                    <a:pt x="151" y="280"/>
                  </a:lnTo>
                  <a:lnTo>
                    <a:pt x="133" y="255"/>
                  </a:lnTo>
                  <a:lnTo>
                    <a:pt x="99" y="211"/>
                  </a:lnTo>
                  <a:lnTo>
                    <a:pt x="68" y="152"/>
                  </a:lnTo>
                  <a:lnTo>
                    <a:pt x="73" y="121"/>
                  </a:lnTo>
                  <a:lnTo>
                    <a:pt x="89" y="101"/>
                  </a:lnTo>
                  <a:lnTo>
                    <a:pt x="113" y="8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4" name="Freeform 27"/>
            <p:cNvSpPr>
              <a:spLocks noChangeAspect="1"/>
            </p:cNvSpPr>
            <p:nvPr/>
          </p:nvSpPr>
          <p:spPr bwMode="auto">
            <a:xfrm>
              <a:off x="4442" y="2825"/>
              <a:ext cx="297" cy="748"/>
            </a:xfrm>
            <a:custGeom>
              <a:avLst/>
              <a:gdLst>
                <a:gd name="T0" fmla="*/ 0 w 592"/>
                <a:gd name="T1" fmla="*/ 6 h 1496"/>
                <a:gd name="T2" fmla="*/ 1 w 592"/>
                <a:gd name="T3" fmla="*/ 5 h 1496"/>
                <a:gd name="T4" fmla="*/ 1 w 592"/>
                <a:gd name="T5" fmla="*/ 5 h 1496"/>
                <a:gd name="T6" fmla="*/ 2 w 592"/>
                <a:gd name="T7" fmla="*/ 4 h 1496"/>
                <a:gd name="T8" fmla="*/ 2 w 592"/>
                <a:gd name="T9" fmla="*/ 3 h 1496"/>
                <a:gd name="T10" fmla="*/ 3 w 592"/>
                <a:gd name="T11" fmla="*/ 3 h 1496"/>
                <a:gd name="T12" fmla="*/ 4 w 592"/>
                <a:gd name="T13" fmla="*/ 2 h 1496"/>
                <a:gd name="T14" fmla="*/ 5 w 592"/>
                <a:gd name="T15" fmla="*/ 2 h 1496"/>
                <a:gd name="T16" fmla="*/ 6 w 592"/>
                <a:gd name="T17" fmla="*/ 1 h 1496"/>
                <a:gd name="T18" fmla="*/ 7 w 592"/>
                <a:gd name="T19" fmla="*/ 1 h 1496"/>
                <a:gd name="T20" fmla="*/ 9 w 592"/>
                <a:gd name="T21" fmla="*/ 0 h 1496"/>
                <a:gd name="T22" fmla="*/ 11 w 592"/>
                <a:gd name="T23" fmla="*/ 1 h 1496"/>
                <a:gd name="T24" fmla="*/ 13 w 592"/>
                <a:gd name="T25" fmla="*/ 2 h 1496"/>
                <a:gd name="T26" fmla="*/ 13 w 592"/>
                <a:gd name="T27" fmla="*/ 3 h 1496"/>
                <a:gd name="T28" fmla="*/ 14 w 592"/>
                <a:gd name="T29" fmla="*/ 3 h 1496"/>
                <a:gd name="T30" fmla="*/ 16 w 592"/>
                <a:gd name="T31" fmla="*/ 7 h 1496"/>
                <a:gd name="T32" fmla="*/ 17 w 592"/>
                <a:gd name="T33" fmla="*/ 9 h 1496"/>
                <a:gd name="T34" fmla="*/ 18 w 592"/>
                <a:gd name="T35" fmla="*/ 11 h 1496"/>
                <a:gd name="T36" fmla="*/ 18 w 592"/>
                <a:gd name="T37" fmla="*/ 16 h 1496"/>
                <a:gd name="T38" fmla="*/ 19 w 592"/>
                <a:gd name="T39" fmla="*/ 21 h 1496"/>
                <a:gd name="T40" fmla="*/ 19 w 592"/>
                <a:gd name="T41" fmla="*/ 25 h 1496"/>
                <a:gd name="T42" fmla="*/ 19 w 592"/>
                <a:gd name="T43" fmla="*/ 30 h 1496"/>
                <a:gd name="T44" fmla="*/ 18 w 592"/>
                <a:gd name="T45" fmla="*/ 34 h 1496"/>
                <a:gd name="T46" fmla="*/ 18 w 592"/>
                <a:gd name="T47" fmla="*/ 36 h 1496"/>
                <a:gd name="T48" fmla="*/ 17 w 592"/>
                <a:gd name="T49" fmla="*/ 38 h 1496"/>
                <a:gd name="T50" fmla="*/ 17 w 592"/>
                <a:gd name="T51" fmla="*/ 40 h 1496"/>
                <a:gd name="T52" fmla="*/ 16 w 592"/>
                <a:gd name="T53" fmla="*/ 41 h 1496"/>
                <a:gd name="T54" fmla="*/ 15 w 592"/>
                <a:gd name="T55" fmla="*/ 42 h 1496"/>
                <a:gd name="T56" fmla="*/ 14 w 592"/>
                <a:gd name="T57" fmla="*/ 43 h 1496"/>
                <a:gd name="T58" fmla="*/ 14 w 592"/>
                <a:gd name="T59" fmla="*/ 43 h 1496"/>
                <a:gd name="T60" fmla="*/ 13 w 592"/>
                <a:gd name="T61" fmla="*/ 44 h 1496"/>
                <a:gd name="T62" fmla="*/ 12 w 592"/>
                <a:gd name="T63" fmla="*/ 45 h 1496"/>
                <a:gd name="T64" fmla="*/ 11 w 592"/>
                <a:gd name="T65" fmla="*/ 46 h 1496"/>
                <a:gd name="T66" fmla="*/ 9 w 592"/>
                <a:gd name="T67" fmla="*/ 47 h 1496"/>
                <a:gd name="T68" fmla="*/ 9 w 592"/>
                <a:gd name="T69" fmla="*/ 45 h 1496"/>
                <a:gd name="T70" fmla="*/ 10 w 592"/>
                <a:gd name="T71" fmla="*/ 44 h 1496"/>
                <a:gd name="T72" fmla="*/ 11 w 592"/>
                <a:gd name="T73" fmla="*/ 43 h 1496"/>
                <a:gd name="T74" fmla="*/ 12 w 592"/>
                <a:gd name="T75" fmla="*/ 41 h 1496"/>
                <a:gd name="T76" fmla="*/ 13 w 592"/>
                <a:gd name="T77" fmla="*/ 40 h 1496"/>
                <a:gd name="T78" fmla="*/ 14 w 592"/>
                <a:gd name="T79" fmla="*/ 38 h 1496"/>
                <a:gd name="T80" fmla="*/ 15 w 592"/>
                <a:gd name="T81" fmla="*/ 35 h 1496"/>
                <a:gd name="T82" fmla="*/ 16 w 592"/>
                <a:gd name="T83" fmla="*/ 32 h 1496"/>
                <a:gd name="T84" fmla="*/ 16 w 592"/>
                <a:gd name="T85" fmla="*/ 28 h 1496"/>
                <a:gd name="T86" fmla="*/ 16 w 592"/>
                <a:gd name="T87" fmla="*/ 24 h 1496"/>
                <a:gd name="T88" fmla="*/ 16 w 592"/>
                <a:gd name="T89" fmla="*/ 17 h 1496"/>
                <a:gd name="T90" fmla="*/ 15 w 592"/>
                <a:gd name="T91" fmla="*/ 12 h 1496"/>
                <a:gd name="T92" fmla="*/ 14 w 592"/>
                <a:gd name="T93" fmla="*/ 11 h 1496"/>
                <a:gd name="T94" fmla="*/ 14 w 592"/>
                <a:gd name="T95" fmla="*/ 9 h 1496"/>
                <a:gd name="T96" fmla="*/ 13 w 592"/>
                <a:gd name="T97" fmla="*/ 7 h 1496"/>
                <a:gd name="T98" fmla="*/ 12 w 592"/>
                <a:gd name="T99" fmla="*/ 6 h 1496"/>
                <a:gd name="T100" fmla="*/ 12 w 592"/>
                <a:gd name="T101" fmla="*/ 5 h 1496"/>
                <a:gd name="T102" fmla="*/ 11 w 592"/>
                <a:gd name="T103" fmla="*/ 4 h 1496"/>
                <a:gd name="T104" fmla="*/ 11 w 592"/>
                <a:gd name="T105" fmla="*/ 4 h 1496"/>
                <a:gd name="T106" fmla="*/ 10 w 592"/>
                <a:gd name="T107" fmla="*/ 3 h 1496"/>
                <a:gd name="T108" fmla="*/ 9 w 592"/>
                <a:gd name="T109" fmla="*/ 3 h 1496"/>
                <a:gd name="T110" fmla="*/ 7 w 592"/>
                <a:gd name="T111" fmla="*/ 3 h 1496"/>
                <a:gd name="T112" fmla="*/ 6 w 592"/>
                <a:gd name="T113" fmla="*/ 4 h 1496"/>
                <a:gd name="T114" fmla="*/ 5 w 592"/>
                <a:gd name="T115" fmla="*/ 5 h 1496"/>
                <a:gd name="T116" fmla="*/ 3 w 592"/>
                <a:gd name="T117" fmla="*/ 7 h 1496"/>
                <a:gd name="T118" fmla="*/ 3 w 592"/>
                <a:gd name="T119" fmla="*/ 9 h 1496"/>
                <a:gd name="T120" fmla="*/ 0 w 592"/>
                <a:gd name="T121" fmla="*/ 6 h 1496"/>
                <a:gd name="T122" fmla="*/ 0 w 592"/>
                <a:gd name="T123" fmla="*/ 6 h 1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2"/>
                <a:gd name="T187" fmla="*/ 0 h 1496"/>
                <a:gd name="T188" fmla="*/ 592 w 592"/>
                <a:gd name="T189" fmla="*/ 1496 h 1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2" h="1496">
                  <a:moveTo>
                    <a:pt x="0" y="161"/>
                  </a:moveTo>
                  <a:lnTo>
                    <a:pt x="10" y="148"/>
                  </a:lnTo>
                  <a:lnTo>
                    <a:pt x="22" y="132"/>
                  </a:lnTo>
                  <a:lnTo>
                    <a:pt x="37" y="115"/>
                  </a:lnTo>
                  <a:lnTo>
                    <a:pt x="57" y="95"/>
                  </a:lnTo>
                  <a:lnTo>
                    <a:pt x="79" y="73"/>
                  </a:lnTo>
                  <a:lnTo>
                    <a:pt x="106" y="52"/>
                  </a:lnTo>
                  <a:lnTo>
                    <a:pt x="135" y="33"/>
                  </a:lnTo>
                  <a:lnTo>
                    <a:pt x="167" y="17"/>
                  </a:lnTo>
                  <a:lnTo>
                    <a:pt x="201" y="5"/>
                  </a:lnTo>
                  <a:lnTo>
                    <a:pt x="273" y="0"/>
                  </a:lnTo>
                  <a:lnTo>
                    <a:pt x="351" y="28"/>
                  </a:lnTo>
                  <a:lnTo>
                    <a:pt x="391" y="57"/>
                  </a:lnTo>
                  <a:lnTo>
                    <a:pt x="411" y="76"/>
                  </a:lnTo>
                  <a:lnTo>
                    <a:pt x="431" y="99"/>
                  </a:lnTo>
                  <a:lnTo>
                    <a:pt x="500" y="212"/>
                  </a:lnTo>
                  <a:lnTo>
                    <a:pt x="526" y="278"/>
                  </a:lnTo>
                  <a:lnTo>
                    <a:pt x="547" y="352"/>
                  </a:lnTo>
                  <a:lnTo>
                    <a:pt x="574" y="506"/>
                  </a:lnTo>
                  <a:lnTo>
                    <a:pt x="588" y="665"/>
                  </a:lnTo>
                  <a:lnTo>
                    <a:pt x="592" y="781"/>
                  </a:lnTo>
                  <a:lnTo>
                    <a:pt x="588" y="938"/>
                  </a:lnTo>
                  <a:lnTo>
                    <a:pt x="574" y="1068"/>
                  </a:lnTo>
                  <a:lnTo>
                    <a:pt x="556" y="1138"/>
                  </a:lnTo>
                  <a:lnTo>
                    <a:pt x="536" y="1200"/>
                  </a:lnTo>
                  <a:lnTo>
                    <a:pt x="514" y="1252"/>
                  </a:lnTo>
                  <a:lnTo>
                    <a:pt x="491" y="1296"/>
                  </a:lnTo>
                  <a:lnTo>
                    <a:pt x="468" y="1331"/>
                  </a:lnTo>
                  <a:lnTo>
                    <a:pt x="447" y="1356"/>
                  </a:lnTo>
                  <a:lnTo>
                    <a:pt x="430" y="1376"/>
                  </a:lnTo>
                  <a:lnTo>
                    <a:pt x="411" y="1395"/>
                  </a:lnTo>
                  <a:lnTo>
                    <a:pt x="381" y="1427"/>
                  </a:lnTo>
                  <a:lnTo>
                    <a:pt x="335" y="1459"/>
                  </a:lnTo>
                  <a:lnTo>
                    <a:pt x="270" y="1496"/>
                  </a:lnTo>
                  <a:lnTo>
                    <a:pt x="263" y="1425"/>
                  </a:lnTo>
                  <a:lnTo>
                    <a:pt x="317" y="1389"/>
                  </a:lnTo>
                  <a:lnTo>
                    <a:pt x="351" y="1353"/>
                  </a:lnTo>
                  <a:lnTo>
                    <a:pt x="382" y="1311"/>
                  </a:lnTo>
                  <a:lnTo>
                    <a:pt x="415" y="1257"/>
                  </a:lnTo>
                  <a:lnTo>
                    <a:pt x="444" y="1191"/>
                  </a:lnTo>
                  <a:lnTo>
                    <a:pt x="470" y="1108"/>
                  </a:lnTo>
                  <a:lnTo>
                    <a:pt x="490" y="1010"/>
                  </a:lnTo>
                  <a:lnTo>
                    <a:pt x="495" y="891"/>
                  </a:lnTo>
                  <a:lnTo>
                    <a:pt x="499" y="762"/>
                  </a:lnTo>
                  <a:lnTo>
                    <a:pt x="480" y="516"/>
                  </a:lnTo>
                  <a:lnTo>
                    <a:pt x="459" y="385"/>
                  </a:lnTo>
                  <a:lnTo>
                    <a:pt x="443" y="325"/>
                  </a:lnTo>
                  <a:lnTo>
                    <a:pt x="426" y="269"/>
                  </a:lnTo>
                  <a:lnTo>
                    <a:pt x="406" y="219"/>
                  </a:lnTo>
                  <a:lnTo>
                    <a:pt x="382" y="176"/>
                  </a:lnTo>
                  <a:lnTo>
                    <a:pt x="357" y="141"/>
                  </a:lnTo>
                  <a:lnTo>
                    <a:pt x="341" y="127"/>
                  </a:lnTo>
                  <a:lnTo>
                    <a:pt x="326" y="115"/>
                  </a:lnTo>
                  <a:lnTo>
                    <a:pt x="294" y="97"/>
                  </a:lnTo>
                  <a:lnTo>
                    <a:pt x="265" y="89"/>
                  </a:lnTo>
                  <a:lnTo>
                    <a:pt x="213" y="89"/>
                  </a:lnTo>
                  <a:lnTo>
                    <a:pt x="170" y="109"/>
                  </a:lnTo>
                  <a:lnTo>
                    <a:pt x="137" y="144"/>
                  </a:lnTo>
                  <a:lnTo>
                    <a:pt x="93" y="220"/>
                  </a:lnTo>
                  <a:lnTo>
                    <a:pt x="78" y="25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5" name="Freeform 28"/>
            <p:cNvSpPr>
              <a:spLocks noChangeAspect="1"/>
            </p:cNvSpPr>
            <p:nvPr/>
          </p:nvSpPr>
          <p:spPr bwMode="auto">
            <a:xfrm>
              <a:off x="3638" y="2730"/>
              <a:ext cx="251" cy="400"/>
            </a:xfrm>
            <a:custGeom>
              <a:avLst/>
              <a:gdLst>
                <a:gd name="T0" fmla="*/ 4 w 502"/>
                <a:gd name="T1" fmla="*/ 19 h 800"/>
                <a:gd name="T2" fmla="*/ 6 w 502"/>
                <a:gd name="T3" fmla="*/ 20 h 800"/>
                <a:gd name="T4" fmla="*/ 7 w 502"/>
                <a:gd name="T5" fmla="*/ 21 h 800"/>
                <a:gd name="T6" fmla="*/ 8 w 502"/>
                <a:gd name="T7" fmla="*/ 22 h 800"/>
                <a:gd name="T8" fmla="*/ 10 w 502"/>
                <a:gd name="T9" fmla="*/ 23 h 800"/>
                <a:gd name="T10" fmla="*/ 12 w 502"/>
                <a:gd name="T11" fmla="*/ 23 h 800"/>
                <a:gd name="T12" fmla="*/ 14 w 502"/>
                <a:gd name="T13" fmla="*/ 22 h 800"/>
                <a:gd name="T14" fmla="*/ 13 w 502"/>
                <a:gd name="T15" fmla="*/ 18 h 800"/>
                <a:gd name="T16" fmla="*/ 12 w 502"/>
                <a:gd name="T17" fmla="*/ 16 h 800"/>
                <a:gd name="T18" fmla="*/ 11 w 502"/>
                <a:gd name="T19" fmla="*/ 15 h 800"/>
                <a:gd name="T20" fmla="*/ 9 w 502"/>
                <a:gd name="T21" fmla="*/ 14 h 800"/>
                <a:gd name="T22" fmla="*/ 7 w 502"/>
                <a:gd name="T23" fmla="*/ 12 h 800"/>
                <a:gd name="T24" fmla="*/ 5 w 502"/>
                <a:gd name="T25" fmla="*/ 11 h 800"/>
                <a:gd name="T26" fmla="*/ 4 w 502"/>
                <a:gd name="T27" fmla="*/ 9 h 800"/>
                <a:gd name="T28" fmla="*/ 3 w 502"/>
                <a:gd name="T29" fmla="*/ 8 h 800"/>
                <a:gd name="T30" fmla="*/ 1 w 502"/>
                <a:gd name="T31" fmla="*/ 6 h 800"/>
                <a:gd name="T32" fmla="*/ 1 w 502"/>
                <a:gd name="T33" fmla="*/ 2 h 800"/>
                <a:gd name="T34" fmla="*/ 2 w 502"/>
                <a:gd name="T35" fmla="*/ 1 h 800"/>
                <a:gd name="T36" fmla="*/ 4 w 502"/>
                <a:gd name="T37" fmla="*/ 1 h 800"/>
                <a:gd name="T38" fmla="*/ 9 w 502"/>
                <a:gd name="T39" fmla="*/ 1 h 800"/>
                <a:gd name="T40" fmla="*/ 12 w 502"/>
                <a:gd name="T41" fmla="*/ 4 h 800"/>
                <a:gd name="T42" fmla="*/ 11 w 502"/>
                <a:gd name="T43" fmla="*/ 7 h 800"/>
                <a:gd name="T44" fmla="*/ 9 w 502"/>
                <a:gd name="T45" fmla="*/ 8 h 800"/>
                <a:gd name="T46" fmla="*/ 6 w 502"/>
                <a:gd name="T47" fmla="*/ 7 h 800"/>
                <a:gd name="T48" fmla="*/ 4 w 502"/>
                <a:gd name="T49" fmla="*/ 5 h 800"/>
                <a:gd name="T50" fmla="*/ 5 w 502"/>
                <a:gd name="T51" fmla="*/ 3 h 800"/>
                <a:gd name="T52" fmla="*/ 7 w 502"/>
                <a:gd name="T53" fmla="*/ 3 h 800"/>
                <a:gd name="T54" fmla="*/ 6 w 502"/>
                <a:gd name="T55" fmla="*/ 4 h 800"/>
                <a:gd name="T56" fmla="*/ 6 w 502"/>
                <a:gd name="T57" fmla="*/ 6 h 800"/>
                <a:gd name="T58" fmla="*/ 9 w 502"/>
                <a:gd name="T59" fmla="*/ 6 h 800"/>
                <a:gd name="T60" fmla="*/ 9 w 502"/>
                <a:gd name="T61" fmla="*/ 4 h 800"/>
                <a:gd name="T62" fmla="*/ 8 w 502"/>
                <a:gd name="T63" fmla="*/ 3 h 800"/>
                <a:gd name="T64" fmla="*/ 7 w 502"/>
                <a:gd name="T65" fmla="*/ 2 h 800"/>
                <a:gd name="T66" fmla="*/ 4 w 502"/>
                <a:gd name="T67" fmla="*/ 2 h 800"/>
                <a:gd name="T68" fmla="*/ 3 w 502"/>
                <a:gd name="T69" fmla="*/ 5 h 800"/>
                <a:gd name="T70" fmla="*/ 3 w 502"/>
                <a:gd name="T71" fmla="*/ 6 h 800"/>
                <a:gd name="T72" fmla="*/ 5 w 502"/>
                <a:gd name="T73" fmla="*/ 8 h 800"/>
                <a:gd name="T74" fmla="*/ 7 w 502"/>
                <a:gd name="T75" fmla="*/ 9 h 800"/>
                <a:gd name="T76" fmla="*/ 8 w 502"/>
                <a:gd name="T77" fmla="*/ 10 h 800"/>
                <a:gd name="T78" fmla="*/ 9 w 502"/>
                <a:gd name="T79" fmla="*/ 12 h 800"/>
                <a:gd name="T80" fmla="*/ 11 w 502"/>
                <a:gd name="T81" fmla="*/ 13 h 800"/>
                <a:gd name="T82" fmla="*/ 13 w 502"/>
                <a:gd name="T83" fmla="*/ 14 h 800"/>
                <a:gd name="T84" fmla="*/ 14 w 502"/>
                <a:gd name="T85" fmla="*/ 15 h 800"/>
                <a:gd name="T86" fmla="*/ 16 w 502"/>
                <a:gd name="T87" fmla="*/ 20 h 800"/>
                <a:gd name="T88" fmla="*/ 15 w 502"/>
                <a:gd name="T89" fmla="*/ 23 h 800"/>
                <a:gd name="T90" fmla="*/ 14 w 502"/>
                <a:gd name="T91" fmla="*/ 25 h 800"/>
                <a:gd name="T92" fmla="*/ 12 w 502"/>
                <a:gd name="T93" fmla="*/ 25 h 800"/>
                <a:gd name="T94" fmla="*/ 8 w 502"/>
                <a:gd name="T95" fmla="*/ 25 h 800"/>
                <a:gd name="T96" fmla="*/ 6 w 502"/>
                <a:gd name="T97" fmla="*/ 23 h 800"/>
                <a:gd name="T98" fmla="*/ 5 w 502"/>
                <a:gd name="T99" fmla="*/ 22 h 800"/>
                <a:gd name="T100" fmla="*/ 4 w 502"/>
                <a:gd name="T101" fmla="*/ 19 h 8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2"/>
                <a:gd name="T154" fmla="*/ 0 h 800"/>
                <a:gd name="T155" fmla="*/ 502 w 502"/>
                <a:gd name="T156" fmla="*/ 800 h 8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2" h="800">
                  <a:moveTo>
                    <a:pt x="121" y="588"/>
                  </a:moveTo>
                  <a:lnTo>
                    <a:pt x="128" y="595"/>
                  </a:lnTo>
                  <a:lnTo>
                    <a:pt x="148" y="616"/>
                  </a:lnTo>
                  <a:lnTo>
                    <a:pt x="163" y="631"/>
                  </a:lnTo>
                  <a:lnTo>
                    <a:pt x="180" y="646"/>
                  </a:lnTo>
                  <a:lnTo>
                    <a:pt x="197" y="660"/>
                  </a:lnTo>
                  <a:lnTo>
                    <a:pt x="217" y="678"/>
                  </a:lnTo>
                  <a:lnTo>
                    <a:pt x="239" y="692"/>
                  </a:lnTo>
                  <a:lnTo>
                    <a:pt x="260" y="706"/>
                  </a:lnTo>
                  <a:lnTo>
                    <a:pt x="303" y="728"/>
                  </a:lnTo>
                  <a:lnTo>
                    <a:pt x="343" y="739"/>
                  </a:lnTo>
                  <a:lnTo>
                    <a:pt x="380" y="732"/>
                  </a:lnTo>
                  <a:lnTo>
                    <a:pt x="407" y="711"/>
                  </a:lnTo>
                  <a:lnTo>
                    <a:pt x="424" y="686"/>
                  </a:lnTo>
                  <a:lnTo>
                    <a:pt x="432" y="622"/>
                  </a:lnTo>
                  <a:lnTo>
                    <a:pt x="415" y="559"/>
                  </a:lnTo>
                  <a:lnTo>
                    <a:pt x="392" y="508"/>
                  </a:lnTo>
                  <a:lnTo>
                    <a:pt x="383" y="498"/>
                  </a:lnTo>
                  <a:lnTo>
                    <a:pt x="367" y="483"/>
                  </a:lnTo>
                  <a:lnTo>
                    <a:pt x="345" y="466"/>
                  </a:lnTo>
                  <a:lnTo>
                    <a:pt x="317" y="449"/>
                  </a:lnTo>
                  <a:lnTo>
                    <a:pt x="287" y="427"/>
                  </a:lnTo>
                  <a:lnTo>
                    <a:pt x="252" y="405"/>
                  </a:lnTo>
                  <a:lnTo>
                    <a:pt x="217" y="379"/>
                  </a:lnTo>
                  <a:lnTo>
                    <a:pt x="183" y="354"/>
                  </a:lnTo>
                  <a:lnTo>
                    <a:pt x="147" y="326"/>
                  </a:lnTo>
                  <a:lnTo>
                    <a:pt x="113" y="297"/>
                  </a:lnTo>
                  <a:lnTo>
                    <a:pt x="97" y="282"/>
                  </a:lnTo>
                  <a:lnTo>
                    <a:pt x="81" y="267"/>
                  </a:lnTo>
                  <a:lnTo>
                    <a:pt x="67" y="251"/>
                  </a:lnTo>
                  <a:lnTo>
                    <a:pt x="55" y="237"/>
                  </a:lnTo>
                  <a:lnTo>
                    <a:pt x="14" y="175"/>
                  </a:lnTo>
                  <a:lnTo>
                    <a:pt x="0" y="110"/>
                  </a:lnTo>
                  <a:lnTo>
                    <a:pt x="15" y="57"/>
                  </a:lnTo>
                  <a:lnTo>
                    <a:pt x="32" y="38"/>
                  </a:lnTo>
                  <a:lnTo>
                    <a:pt x="52" y="24"/>
                  </a:lnTo>
                  <a:lnTo>
                    <a:pt x="76" y="10"/>
                  </a:lnTo>
                  <a:lnTo>
                    <a:pt x="104" y="4"/>
                  </a:lnTo>
                  <a:lnTo>
                    <a:pt x="163" y="0"/>
                  </a:lnTo>
                  <a:lnTo>
                    <a:pt x="284" y="30"/>
                  </a:lnTo>
                  <a:lnTo>
                    <a:pt x="328" y="64"/>
                  </a:lnTo>
                  <a:lnTo>
                    <a:pt x="353" y="105"/>
                  </a:lnTo>
                  <a:lnTo>
                    <a:pt x="357" y="186"/>
                  </a:lnTo>
                  <a:lnTo>
                    <a:pt x="341" y="218"/>
                  </a:lnTo>
                  <a:lnTo>
                    <a:pt x="316" y="241"/>
                  </a:lnTo>
                  <a:lnTo>
                    <a:pt x="285" y="254"/>
                  </a:lnTo>
                  <a:lnTo>
                    <a:pt x="247" y="254"/>
                  </a:lnTo>
                  <a:lnTo>
                    <a:pt x="165" y="218"/>
                  </a:lnTo>
                  <a:lnTo>
                    <a:pt x="133" y="183"/>
                  </a:lnTo>
                  <a:lnTo>
                    <a:pt x="116" y="157"/>
                  </a:lnTo>
                  <a:lnTo>
                    <a:pt x="116" y="112"/>
                  </a:lnTo>
                  <a:lnTo>
                    <a:pt x="136" y="86"/>
                  </a:lnTo>
                  <a:lnTo>
                    <a:pt x="148" y="77"/>
                  </a:lnTo>
                  <a:lnTo>
                    <a:pt x="212" y="86"/>
                  </a:lnTo>
                  <a:lnTo>
                    <a:pt x="197" y="97"/>
                  </a:lnTo>
                  <a:lnTo>
                    <a:pt x="172" y="126"/>
                  </a:lnTo>
                  <a:lnTo>
                    <a:pt x="165" y="161"/>
                  </a:lnTo>
                  <a:lnTo>
                    <a:pt x="181" y="175"/>
                  </a:lnTo>
                  <a:lnTo>
                    <a:pt x="212" y="189"/>
                  </a:lnTo>
                  <a:lnTo>
                    <a:pt x="271" y="189"/>
                  </a:lnTo>
                  <a:lnTo>
                    <a:pt x="291" y="154"/>
                  </a:lnTo>
                  <a:lnTo>
                    <a:pt x="279" y="110"/>
                  </a:lnTo>
                  <a:lnTo>
                    <a:pt x="267" y="90"/>
                  </a:lnTo>
                  <a:lnTo>
                    <a:pt x="249" y="74"/>
                  </a:lnTo>
                  <a:lnTo>
                    <a:pt x="228" y="64"/>
                  </a:lnTo>
                  <a:lnTo>
                    <a:pt x="203" y="53"/>
                  </a:lnTo>
                  <a:lnTo>
                    <a:pt x="148" y="49"/>
                  </a:lnTo>
                  <a:lnTo>
                    <a:pt x="100" y="64"/>
                  </a:lnTo>
                  <a:lnTo>
                    <a:pt x="76" y="105"/>
                  </a:lnTo>
                  <a:lnTo>
                    <a:pt x="75" y="129"/>
                  </a:lnTo>
                  <a:lnTo>
                    <a:pt x="76" y="151"/>
                  </a:lnTo>
                  <a:lnTo>
                    <a:pt x="93" y="190"/>
                  </a:lnTo>
                  <a:lnTo>
                    <a:pt x="111" y="210"/>
                  </a:lnTo>
                  <a:lnTo>
                    <a:pt x="133" y="231"/>
                  </a:lnTo>
                  <a:lnTo>
                    <a:pt x="160" y="255"/>
                  </a:lnTo>
                  <a:lnTo>
                    <a:pt x="195" y="286"/>
                  </a:lnTo>
                  <a:lnTo>
                    <a:pt x="216" y="302"/>
                  </a:lnTo>
                  <a:lnTo>
                    <a:pt x="239" y="319"/>
                  </a:lnTo>
                  <a:lnTo>
                    <a:pt x="261" y="335"/>
                  </a:lnTo>
                  <a:lnTo>
                    <a:pt x="287" y="353"/>
                  </a:lnTo>
                  <a:lnTo>
                    <a:pt x="313" y="370"/>
                  </a:lnTo>
                  <a:lnTo>
                    <a:pt x="340" y="389"/>
                  </a:lnTo>
                  <a:lnTo>
                    <a:pt x="365" y="409"/>
                  </a:lnTo>
                  <a:lnTo>
                    <a:pt x="391" y="430"/>
                  </a:lnTo>
                  <a:lnTo>
                    <a:pt x="415" y="449"/>
                  </a:lnTo>
                  <a:lnTo>
                    <a:pt x="436" y="472"/>
                  </a:lnTo>
                  <a:lnTo>
                    <a:pt x="473" y="520"/>
                  </a:lnTo>
                  <a:lnTo>
                    <a:pt x="502" y="634"/>
                  </a:lnTo>
                  <a:lnTo>
                    <a:pt x="494" y="690"/>
                  </a:lnTo>
                  <a:lnTo>
                    <a:pt x="478" y="732"/>
                  </a:lnTo>
                  <a:lnTo>
                    <a:pt x="456" y="764"/>
                  </a:lnTo>
                  <a:lnTo>
                    <a:pt x="429" y="785"/>
                  </a:lnTo>
                  <a:lnTo>
                    <a:pt x="399" y="796"/>
                  </a:lnTo>
                  <a:lnTo>
                    <a:pt x="368" y="800"/>
                  </a:lnTo>
                  <a:lnTo>
                    <a:pt x="308" y="795"/>
                  </a:lnTo>
                  <a:lnTo>
                    <a:pt x="249" y="769"/>
                  </a:lnTo>
                  <a:lnTo>
                    <a:pt x="217" y="750"/>
                  </a:lnTo>
                  <a:lnTo>
                    <a:pt x="188" y="730"/>
                  </a:lnTo>
                  <a:lnTo>
                    <a:pt x="161" y="711"/>
                  </a:lnTo>
                  <a:lnTo>
                    <a:pt x="140" y="694"/>
                  </a:lnTo>
                  <a:lnTo>
                    <a:pt x="121" y="678"/>
                  </a:lnTo>
                  <a:lnTo>
                    <a:pt x="121" y="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6" name="Freeform 29"/>
            <p:cNvSpPr>
              <a:spLocks noChangeAspect="1"/>
            </p:cNvSpPr>
            <p:nvPr/>
          </p:nvSpPr>
          <p:spPr bwMode="auto">
            <a:xfrm>
              <a:off x="3678" y="3571"/>
              <a:ext cx="127" cy="131"/>
            </a:xfrm>
            <a:custGeom>
              <a:avLst/>
              <a:gdLst>
                <a:gd name="T0" fmla="*/ 8 w 254"/>
                <a:gd name="T1" fmla="*/ 5 h 262"/>
                <a:gd name="T2" fmla="*/ 8 w 254"/>
                <a:gd name="T3" fmla="*/ 4 h 262"/>
                <a:gd name="T4" fmla="*/ 8 w 254"/>
                <a:gd name="T5" fmla="*/ 3 h 262"/>
                <a:gd name="T6" fmla="*/ 7 w 254"/>
                <a:gd name="T7" fmla="*/ 1 h 262"/>
                <a:gd name="T8" fmla="*/ 6 w 254"/>
                <a:gd name="T9" fmla="*/ 1 h 262"/>
                <a:gd name="T10" fmla="*/ 5 w 254"/>
                <a:gd name="T11" fmla="*/ 0 h 262"/>
                <a:gd name="T12" fmla="*/ 3 w 254"/>
                <a:gd name="T13" fmla="*/ 1 h 262"/>
                <a:gd name="T14" fmla="*/ 2 w 254"/>
                <a:gd name="T15" fmla="*/ 1 h 262"/>
                <a:gd name="T16" fmla="*/ 1 w 254"/>
                <a:gd name="T17" fmla="*/ 2 h 262"/>
                <a:gd name="T18" fmla="*/ 1 w 254"/>
                <a:gd name="T19" fmla="*/ 4 h 262"/>
                <a:gd name="T20" fmla="*/ 1 w 254"/>
                <a:gd name="T21" fmla="*/ 5 h 262"/>
                <a:gd name="T22" fmla="*/ 1 w 254"/>
                <a:gd name="T23" fmla="*/ 6 h 262"/>
                <a:gd name="T24" fmla="*/ 2 w 254"/>
                <a:gd name="T25" fmla="*/ 8 h 262"/>
                <a:gd name="T26" fmla="*/ 3 w 254"/>
                <a:gd name="T27" fmla="*/ 8 h 262"/>
                <a:gd name="T28" fmla="*/ 4 w 254"/>
                <a:gd name="T29" fmla="*/ 9 h 262"/>
                <a:gd name="T30" fmla="*/ 6 w 254"/>
                <a:gd name="T31" fmla="*/ 9 h 262"/>
                <a:gd name="T32" fmla="*/ 7 w 254"/>
                <a:gd name="T33" fmla="*/ 8 h 262"/>
                <a:gd name="T34" fmla="*/ 5 w 254"/>
                <a:gd name="T35" fmla="*/ 7 h 262"/>
                <a:gd name="T36" fmla="*/ 4 w 254"/>
                <a:gd name="T37" fmla="*/ 7 h 262"/>
                <a:gd name="T38" fmla="*/ 3 w 254"/>
                <a:gd name="T39" fmla="*/ 7 h 262"/>
                <a:gd name="T40" fmla="*/ 3 w 254"/>
                <a:gd name="T41" fmla="*/ 6 h 262"/>
                <a:gd name="T42" fmla="*/ 2 w 254"/>
                <a:gd name="T43" fmla="*/ 5 h 262"/>
                <a:gd name="T44" fmla="*/ 2 w 254"/>
                <a:gd name="T45" fmla="*/ 5 h 262"/>
                <a:gd name="T46" fmla="*/ 2 w 254"/>
                <a:gd name="T47" fmla="*/ 4 h 262"/>
                <a:gd name="T48" fmla="*/ 3 w 254"/>
                <a:gd name="T49" fmla="*/ 3 h 262"/>
                <a:gd name="T50" fmla="*/ 3 w 254"/>
                <a:gd name="T51" fmla="*/ 3 h 262"/>
                <a:gd name="T52" fmla="*/ 4 w 254"/>
                <a:gd name="T53" fmla="*/ 2 h 262"/>
                <a:gd name="T54" fmla="*/ 5 w 254"/>
                <a:gd name="T55" fmla="*/ 2 h 262"/>
                <a:gd name="T56" fmla="*/ 5 w 254"/>
                <a:gd name="T57" fmla="*/ 2 h 262"/>
                <a:gd name="T58" fmla="*/ 6 w 254"/>
                <a:gd name="T59" fmla="*/ 3 h 262"/>
                <a:gd name="T60" fmla="*/ 6 w 254"/>
                <a:gd name="T61" fmla="*/ 4 h 262"/>
                <a:gd name="T62" fmla="*/ 7 w 254"/>
                <a:gd name="T63" fmla="*/ 4 h 262"/>
                <a:gd name="T64" fmla="*/ 7 w 254"/>
                <a:gd name="T65" fmla="*/ 5 h 262"/>
                <a:gd name="T66" fmla="*/ 8 w 254"/>
                <a:gd name="T67" fmla="*/ 6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4"/>
                <a:gd name="T103" fmla="*/ 0 h 262"/>
                <a:gd name="T104" fmla="*/ 254 w 254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4" h="262">
                  <a:moveTo>
                    <a:pt x="247" y="177"/>
                  </a:moveTo>
                  <a:lnTo>
                    <a:pt x="251" y="160"/>
                  </a:lnTo>
                  <a:lnTo>
                    <a:pt x="254" y="137"/>
                  </a:lnTo>
                  <a:lnTo>
                    <a:pt x="254" y="113"/>
                  </a:lnTo>
                  <a:lnTo>
                    <a:pt x="248" y="92"/>
                  </a:lnTo>
                  <a:lnTo>
                    <a:pt x="239" y="72"/>
                  </a:lnTo>
                  <a:lnTo>
                    <a:pt x="228" y="52"/>
                  </a:lnTo>
                  <a:lnTo>
                    <a:pt x="214" y="34"/>
                  </a:lnTo>
                  <a:lnTo>
                    <a:pt x="195" y="20"/>
                  </a:lnTo>
                  <a:lnTo>
                    <a:pt x="176" y="9"/>
                  </a:lnTo>
                  <a:lnTo>
                    <a:pt x="155" y="1"/>
                  </a:lnTo>
                  <a:lnTo>
                    <a:pt x="134" y="0"/>
                  </a:lnTo>
                  <a:lnTo>
                    <a:pt x="111" y="0"/>
                  </a:lnTo>
                  <a:lnTo>
                    <a:pt x="90" y="4"/>
                  </a:lnTo>
                  <a:lnTo>
                    <a:pt x="70" y="13"/>
                  </a:lnTo>
                  <a:lnTo>
                    <a:pt x="51" y="25"/>
                  </a:lnTo>
                  <a:lnTo>
                    <a:pt x="35" y="41"/>
                  </a:lnTo>
                  <a:lnTo>
                    <a:pt x="20" y="60"/>
                  </a:lnTo>
                  <a:lnTo>
                    <a:pt x="11" y="80"/>
                  </a:lnTo>
                  <a:lnTo>
                    <a:pt x="4" y="101"/>
                  </a:lnTo>
                  <a:lnTo>
                    <a:pt x="0" y="125"/>
                  </a:lnTo>
                  <a:lnTo>
                    <a:pt x="2" y="148"/>
                  </a:lnTo>
                  <a:lnTo>
                    <a:pt x="7" y="169"/>
                  </a:lnTo>
                  <a:lnTo>
                    <a:pt x="15" y="192"/>
                  </a:lnTo>
                  <a:lnTo>
                    <a:pt x="26" y="210"/>
                  </a:lnTo>
                  <a:lnTo>
                    <a:pt x="40" y="228"/>
                  </a:lnTo>
                  <a:lnTo>
                    <a:pt x="58" y="241"/>
                  </a:lnTo>
                  <a:lnTo>
                    <a:pt x="78" y="252"/>
                  </a:lnTo>
                  <a:lnTo>
                    <a:pt x="99" y="260"/>
                  </a:lnTo>
                  <a:lnTo>
                    <a:pt x="120" y="262"/>
                  </a:lnTo>
                  <a:lnTo>
                    <a:pt x="143" y="262"/>
                  </a:lnTo>
                  <a:lnTo>
                    <a:pt x="166" y="257"/>
                  </a:lnTo>
                  <a:lnTo>
                    <a:pt x="188" y="246"/>
                  </a:lnTo>
                  <a:lnTo>
                    <a:pt x="212" y="228"/>
                  </a:lnTo>
                  <a:lnTo>
                    <a:pt x="164" y="192"/>
                  </a:lnTo>
                  <a:lnTo>
                    <a:pt x="144" y="202"/>
                  </a:lnTo>
                  <a:lnTo>
                    <a:pt x="132" y="205"/>
                  </a:lnTo>
                  <a:lnTo>
                    <a:pt x="120" y="205"/>
                  </a:lnTo>
                  <a:lnTo>
                    <a:pt x="107" y="202"/>
                  </a:lnTo>
                  <a:lnTo>
                    <a:pt x="96" y="200"/>
                  </a:lnTo>
                  <a:lnTo>
                    <a:pt x="86" y="190"/>
                  </a:lnTo>
                  <a:lnTo>
                    <a:pt x="75" y="184"/>
                  </a:lnTo>
                  <a:lnTo>
                    <a:pt x="68" y="173"/>
                  </a:lnTo>
                  <a:lnTo>
                    <a:pt x="62" y="161"/>
                  </a:lnTo>
                  <a:lnTo>
                    <a:pt x="58" y="148"/>
                  </a:lnTo>
                  <a:lnTo>
                    <a:pt x="55" y="136"/>
                  </a:lnTo>
                  <a:lnTo>
                    <a:pt x="56" y="122"/>
                  </a:lnTo>
                  <a:lnTo>
                    <a:pt x="58" y="110"/>
                  </a:lnTo>
                  <a:lnTo>
                    <a:pt x="63" y="97"/>
                  </a:lnTo>
                  <a:lnTo>
                    <a:pt x="70" y="86"/>
                  </a:lnTo>
                  <a:lnTo>
                    <a:pt x="76" y="77"/>
                  </a:lnTo>
                  <a:lnTo>
                    <a:pt x="86" y="68"/>
                  </a:lnTo>
                  <a:lnTo>
                    <a:pt x="98" y="62"/>
                  </a:lnTo>
                  <a:lnTo>
                    <a:pt x="108" y="58"/>
                  </a:lnTo>
                  <a:lnTo>
                    <a:pt x="122" y="56"/>
                  </a:lnTo>
                  <a:lnTo>
                    <a:pt x="135" y="56"/>
                  </a:lnTo>
                  <a:lnTo>
                    <a:pt x="147" y="58"/>
                  </a:lnTo>
                  <a:lnTo>
                    <a:pt x="159" y="62"/>
                  </a:lnTo>
                  <a:lnTo>
                    <a:pt x="170" y="69"/>
                  </a:lnTo>
                  <a:lnTo>
                    <a:pt x="179" y="78"/>
                  </a:lnTo>
                  <a:lnTo>
                    <a:pt x="187" y="89"/>
                  </a:lnTo>
                  <a:lnTo>
                    <a:pt x="192" y="100"/>
                  </a:lnTo>
                  <a:lnTo>
                    <a:pt x="198" y="113"/>
                  </a:lnTo>
                  <a:lnTo>
                    <a:pt x="200" y="125"/>
                  </a:lnTo>
                  <a:lnTo>
                    <a:pt x="199" y="138"/>
                  </a:lnTo>
                  <a:lnTo>
                    <a:pt x="195" y="156"/>
                  </a:lnTo>
                  <a:lnTo>
                    <a:pt x="247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7" name="Freeform 30"/>
            <p:cNvSpPr>
              <a:spLocks noChangeAspect="1"/>
            </p:cNvSpPr>
            <p:nvPr/>
          </p:nvSpPr>
          <p:spPr bwMode="auto">
            <a:xfrm>
              <a:off x="3775" y="3638"/>
              <a:ext cx="621" cy="121"/>
            </a:xfrm>
            <a:custGeom>
              <a:avLst/>
              <a:gdLst>
                <a:gd name="T0" fmla="*/ 35 w 1242"/>
                <a:gd name="T1" fmla="*/ 1 h 241"/>
                <a:gd name="T2" fmla="*/ 14 w 1242"/>
                <a:gd name="T3" fmla="*/ 5 h 241"/>
                <a:gd name="T4" fmla="*/ 2 w 1242"/>
                <a:gd name="T5" fmla="*/ 0 h 241"/>
                <a:gd name="T6" fmla="*/ 0 w 1242"/>
                <a:gd name="T7" fmla="*/ 1 h 241"/>
                <a:gd name="T8" fmla="*/ 14 w 1242"/>
                <a:gd name="T9" fmla="*/ 8 h 241"/>
                <a:gd name="T10" fmla="*/ 39 w 1242"/>
                <a:gd name="T11" fmla="*/ 3 h 241"/>
                <a:gd name="T12" fmla="*/ 35 w 1242"/>
                <a:gd name="T13" fmla="*/ 1 h 241"/>
                <a:gd name="T14" fmla="*/ 35 w 124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2"/>
                <a:gd name="T25" fmla="*/ 0 h 241"/>
                <a:gd name="T26" fmla="*/ 1242 w 1242"/>
                <a:gd name="T27" fmla="*/ 241 h 2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2" h="241">
                  <a:moveTo>
                    <a:pt x="1091" y="19"/>
                  </a:moveTo>
                  <a:lnTo>
                    <a:pt x="434" y="144"/>
                  </a:lnTo>
                  <a:lnTo>
                    <a:pt x="44" y="0"/>
                  </a:lnTo>
                  <a:lnTo>
                    <a:pt x="0" y="19"/>
                  </a:lnTo>
                  <a:lnTo>
                    <a:pt x="420" y="241"/>
                  </a:lnTo>
                  <a:lnTo>
                    <a:pt x="1242" y="90"/>
                  </a:lnTo>
                  <a:lnTo>
                    <a:pt x="109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8" name="Freeform 31"/>
            <p:cNvSpPr>
              <a:spLocks noChangeAspect="1"/>
            </p:cNvSpPr>
            <p:nvPr/>
          </p:nvSpPr>
          <p:spPr bwMode="auto">
            <a:xfrm>
              <a:off x="3586" y="3719"/>
              <a:ext cx="126" cy="132"/>
            </a:xfrm>
            <a:custGeom>
              <a:avLst/>
              <a:gdLst>
                <a:gd name="T0" fmla="*/ 8 w 252"/>
                <a:gd name="T1" fmla="*/ 4 h 262"/>
                <a:gd name="T2" fmla="*/ 8 w 252"/>
                <a:gd name="T3" fmla="*/ 2 h 262"/>
                <a:gd name="T4" fmla="*/ 7 w 252"/>
                <a:gd name="T5" fmla="*/ 1 h 262"/>
                <a:gd name="T6" fmla="*/ 6 w 252"/>
                <a:gd name="T7" fmla="*/ 1 h 262"/>
                <a:gd name="T8" fmla="*/ 4 w 252"/>
                <a:gd name="T9" fmla="*/ 0 h 262"/>
                <a:gd name="T10" fmla="*/ 3 w 252"/>
                <a:gd name="T11" fmla="*/ 1 h 262"/>
                <a:gd name="T12" fmla="*/ 2 w 252"/>
                <a:gd name="T13" fmla="*/ 2 h 262"/>
                <a:gd name="T14" fmla="*/ 1 w 252"/>
                <a:gd name="T15" fmla="*/ 3 h 262"/>
                <a:gd name="T16" fmla="*/ 0 w 252"/>
                <a:gd name="T17" fmla="*/ 4 h 262"/>
                <a:gd name="T18" fmla="*/ 1 w 252"/>
                <a:gd name="T19" fmla="*/ 6 h 262"/>
                <a:gd name="T20" fmla="*/ 1 w 252"/>
                <a:gd name="T21" fmla="*/ 7 h 262"/>
                <a:gd name="T22" fmla="*/ 2 w 252"/>
                <a:gd name="T23" fmla="*/ 8 h 262"/>
                <a:gd name="T24" fmla="*/ 3 w 252"/>
                <a:gd name="T25" fmla="*/ 9 h 262"/>
                <a:gd name="T26" fmla="*/ 5 w 252"/>
                <a:gd name="T27" fmla="*/ 9 h 262"/>
                <a:gd name="T28" fmla="*/ 6 w 252"/>
                <a:gd name="T29" fmla="*/ 8 h 262"/>
                <a:gd name="T30" fmla="*/ 7 w 252"/>
                <a:gd name="T31" fmla="*/ 8 h 262"/>
                <a:gd name="T32" fmla="*/ 8 w 252"/>
                <a:gd name="T33" fmla="*/ 6 h 262"/>
                <a:gd name="T34" fmla="*/ 6 w 252"/>
                <a:gd name="T35" fmla="*/ 6 h 262"/>
                <a:gd name="T36" fmla="*/ 5 w 252"/>
                <a:gd name="T37" fmla="*/ 7 h 262"/>
                <a:gd name="T38" fmla="*/ 4 w 252"/>
                <a:gd name="T39" fmla="*/ 7 h 262"/>
                <a:gd name="T40" fmla="*/ 4 w 252"/>
                <a:gd name="T41" fmla="*/ 7 h 262"/>
                <a:gd name="T42" fmla="*/ 3 w 252"/>
                <a:gd name="T43" fmla="*/ 6 h 262"/>
                <a:gd name="T44" fmla="*/ 2 w 252"/>
                <a:gd name="T45" fmla="*/ 6 h 262"/>
                <a:gd name="T46" fmla="*/ 2 w 252"/>
                <a:gd name="T47" fmla="*/ 5 h 262"/>
                <a:gd name="T48" fmla="*/ 2 w 252"/>
                <a:gd name="T49" fmla="*/ 4 h 262"/>
                <a:gd name="T50" fmla="*/ 2 w 252"/>
                <a:gd name="T51" fmla="*/ 3 h 262"/>
                <a:gd name="T52" fmla="*/ 3 w 252"/>
                <a:gd name="T53" fmla="*/ 3 h 262"/>
                <a:gd name="T54" fmla="*/ 4 w 252"/>
                <a:gd name="T55" fmla="*/ 2 h 262"/>
                <a:gd name="T56" fmla="*/ 4 w 252"/>
                <a:gd name="T57" fmla="*/ 2 h 262"/>
                <a:gd name="T58" fmla="*/ 5 w 252"/>
                <a:gd name="T59" fmla="*/ 2 h 262"/>
                <a:gd name="T60" fmla="*/ 6 w 252"/>
                <a:gd name="T61" fmla="*/ 3 h 262"/>
                <a:gd name="T62" fmla="*/ 6 w 252"/>
                <a:gd name="T63" fmla="*/ 3 h 262"/>
                <a:gd name="T64" fmla="*/ 7 w 252"/>
                <a:gd name="T65" fmla="*/ 4 h 262"/>
                <a:gd name="T66" fmla="*/ 8 w 252"/>
                <a:gd name="T67" fmla="*/ 4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262"/>
                <a:gd name="T104" fmla="*/ 252 w 252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262">
                  <a:moveTo>
                    <a:pt x="252" y="126"/>
                  </a:moveTo>
                  <a:lnTo>
                    <a:pt x="249" y="102"/>
                  </a:lnTo>
                  <a:lnTo>
                    <a:pt x="243" y="78"/>
                  </a:lnTo>
                  <a:lnTo>
                    <a:pt x="231" y="58"/>
                  </a:lnTo>
                  <a:lnTo>
                    <a:pt x="219" y="42"/>
                  </a:lnTo>
                  <a:lnTo>
                    <a:pt x="201" y="25"/>
                  </a:lnTo>
                  <a:lnTo>
                    <a:pt x="181" y="14"/>
                  </a:lnTo>
                  <a:lnTo>
                    <a:pt x="163" y="5"/>
                  </a:lnTo>
                  <a:lnTo>
                    <a:pt x="140" y="1"/>
                  </a:lnTo>
                  <a:lnTo>
                    <a:pt x="118" y="0"/>
                  </a:lnTo>
                  <a:lnTo>
                    <a:pt x="96" y="4"/>
                  </a:lnTo>
                  <a:lnTo>
                    <a:pt x="75" y="10"/>
                  </a:lnTo>
                  <a:lnTo>
                    <a:pt x="56" y="21"/>
                  </a:lnTo>
                  <a:lnTo>
                    <a:pt x="39" y="36"/>
                  </a:lnTo>
                  <a:lnTo>
                    <a:pt x="24" y="53"/>
                  </a:lnTo>
                  <a:lnTo>
                    <a:pt x="12" y="72"/>
                  </a:lnTo>
                  <a:lnTo>
                    <a:pt x="4" y="94"/>
                  </a:lnTo>
                  <a:lnTo>
                    <a:pt x="0" y="116"/>
                  </a:lnTo>
                  <a:lnTo>
                    <a:pt x="0" y="140"/>
                  </a:lnTo>
                  <a:lnTo>
                    <a:pt x="3" y="162"/>
                  </a:lnTo>
                  <a:lnTo>
                    <a:pt x="10" y="184"/>
                  </a:lnTo>
                  <a:lnTo>
                    <a:pt x="20" y="205"/>
                  </a:lnTo>
                  <a:lnTo>
                    <a:pt x="34" y="222"/>
                  </a:lnTo>
                  <a:lnTo>
                    <a:pt x="51" y="238"/>
                  </a:lnTo>
                  <a:lnTo>
                    <a:pt x="70" y="249"/>
                  </a:lnTo>
                  <a:lnTo>
                    <a:pt x="90" y="260"/>
                  </a:lnTo>
                  <a:lnTo>
                    <a:pt x="112" y="262"/>
                  </a:lnTo>
                  <a:lnTo>
                    <a:pt x="134" y="262"/>
                  </a:lnTo>
                  <a:lnTo>
                    <a:pt x="155" y="260"/>
                  </a:lnTo>
                  <a:lnTo>
                    <a:pt x="176" y="254"/>
                  </a:lnTo>
                  <a:lnTo>
                    <a:pt x="196" y="242"/>
                  </a:lnTo>
                  <a:lnTo>
                    <a:pt x="215" y="228"/>
                  </a:lnTo>
                  <a:lnTo>
                    <a:pt x="229" y="206"/>
                  </a:lnTo>
                  <a:lnTo>
                    <a:pt x="245" y="172"/>
                  </a:lnTo>
                  <a:lnTo>
                    <a:pt x="191" y="164"/>
                  </a:lnTo>
                  <a:lnTo>
                    <a:pt x="173" y="189"/>
                  </a:lnTo>
                  <a:lnTo>
                    <a:pt x="163" y="197"/>
                  </a:lnTo>
                  <a:lnTo>
                    <a:pt x="151" y="202"/>
                  </a:lnTo>
                  <a:lnTo>
                    <a:pt x="139" y="205"/>
                  </a:lnTo>
                  <a:lnTo>
                    <a:pt x="128" y="206"/>
                  </a:lnTo>
                  <a:lnTo>
                    <a:pt x="114" y="205"/>
                  </a:lnTo>
                  <a:lnTo>
                    <a:pt x="102" y="202"/>
                  </a:lnTo>
                  <a:lnTo>
                    <a:pt x="91" y="197"/>
                  </a:lnTo>
                  <a:lnTo>
                    <a:pt x="80" y="189"/>
                  </a:lnTo>
                  <a:lnTo>
                    <a:pt x="71" y="181"/>
                  </a:lnTo>
                  <a:lnTo>
                    <a:pt x="64" y="170"/>
                  </a:lnTo>
                  <a:lnTo>
                    <a:pt x="58" y="158"/>
                  </a:lnTo>
                  <a:lnTo>
                    <a:pt x="55" y="145"/>
                  </a:lnTo>
                  <a:lnTo>
                    <a:pt x="54" y="132"/>
                  </a:lnTo>
                  <a:lnTo>
                    <a:pt x="55" y="120"/>
                  </a:lnTo>
                  <a:lnTo>
                    <a:pt x="58" y="108"/>
                  </a:lnTo>
                  <a:lnTo>
                    <a:pt x="64" y="94"/>
                  </a:lnTo>
                  <a:lnTo>
                    <a:pt x="70" y="85"/>
                  </a:lnTo>
                  <a:lnTo>
                    <a:pt x="79" y="76"/>
                  </a:lnTo>
                  <a:lnTo>
                    <a:pt x="90" y="66"/>
                  </a:lnTo>
                  <a:lnTo>
                    <a:pt x="100" y="62"/>
                  </a:lnTo>
                  <a:lnTo>
                    <a:pt x="114" y="58"/>
                  </a:lnTo>
                  <a:lnTo>
                    <a:pt x="126" y="56"/>
                  </a:lnTo>
                  <a:lnTo>
                    <a:pt x="138" y="58"/>
                  </a:lnTo>
                  <a:lnTo>
                    <a:pt x="150" y="61"/>
                  </a:lnTo>
                  <a:lnTo>
                    <a:pt x="161" y="66"/>
                  </a:lnTo>
                  <a:lnTo>
                    <a:pt x="173" y="74"/>
                  </a:lnTo>
                  <a:lnTo>
                    <a:pt x="181" y="84"/>
                  </a:lnTo>
                  <a:lnTo>
                    <a:pt x="187" y="93"/>
                  </a:lnTo>
                  <a:lnTo>
                    <a:pt x="193" y="106"/>
                  </a:lnTo>
                  <a:lnTo>
                    <a:pt x="196" y="126"/>
                  </a:lnTo>
                  <a:lnTo>
                    <a:pt x="252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9" name="Freeform 32"/>
            <p:cNvSpPr>
              <a:spLocks noChangeAspect="1"/>
            </p:cNvSpPr>
            <p:nvPr/>
          </p:nvSpPr>
          <p:spPr bwMode="auto">
            <a:xfrm>
              <a:off x="3659" y="3945"/>
              <a:ext cx="126" cy="131"/>
            </a:xfrm>
            <a:custGeom>
              <a:avLst/>
              <a:gdLst>
                <a:gd name="T0" fmla="*/ 6 w 253"/>
                <a:gd name="T1" fmla="*/ 1 h 264"/>
                <a:gd name="T2" fmla="*/ 5 w 253"/>
                <a:gd name="T3" fmla="*/ 0 h 264"/>
                <a:gd name="T4" fmla="*/ 4 w 253"/>
                <a:gd name="T5" fmla="*/ 0 h 264"/>
                <a:gd name="T6" fmla="*/ 2 w 253"/>
                <a:gd name="T7" fmla="*/ 0 h 264"/>
                <a:gd name="T8" fmla="*/ 1 w 253"/>
                <a:gd name="T9" fmla="*/ 0 h 264"/>
                <a:gd name="T10" fmla="*/ 0 w 253"/>
                <a:gd name="T11" fmla="*/ 2 h 264"/>
                <a:gd name="T12" fmla="*/ 0 w 253"/>
                <a:gd name="T13" fmla="*/ 3 h 264"/>
                <a:gd name="T14" fmla="*/ 0 w 253"/>
                <a:gd name="T15" fmla="*/ 4 h 264"/>
                <a:gd name="T16" fmla="*/ 0 w 253"/>
                <a:gd name="T17" fmla="*/ 6 h 264"/>
                <a:gd name="T18" fmla="*/ 1 w 253"/>
                <a:gd name="T19" fmla="*/ 7 h 264"/>
                <a:gd name="T20" fmla="*/ 2 w 253"/>
                <a:gd name="T21" fmla="*/ 7 h 264"/>
                <a:gd name="T22" fmla="*/ 3 w 253"/>
                <a:gd name="T23" fmla="*/ 8 h 264"/>
                <a:gd name="T24" fmla="*/ 5 w 253"/>
                <a:gd name="T25" fmla="*/ 8 h 264"/>
                <a:gd name="T26" fmla="*/ 6 w 253"/>
                <a:gd name="T27" fmla="*/ 7 h 264"/>
                <a:gd name="T28" fmla="*/ 7 w 253"/>
                <a:gd name="T29" fmla="*/ 6 h 264"/>
                <a:gd name="T30" fmla="*/ 7 w 253"/>
                <a:gd name="T31" fmla="*/ 4 h 264"/>
                <a:gd name="T32" fmla="*/ 7 w 253"/>
                <a:gd name="T33" fmla="*/ 2 h 264"/>
                <a:gd name="T34" fmla="*/ 6 w 253"/>
                <a:gd name="T35" fmla="*/ 4 h 264"/>
                <a:gd name="T36" fmla="*/ 5 w 253"/>
                <a:gd name="T37" fmla="*/ 5 h 264"/>
                <a:gd name="T38" fmla="*/ 5 w 253"/>
                <a:gd name="T39" fmla="*/ 6 h 264"/>
                <a:gd name="T40" fmla="*/ 4 w 253"/>
                <a:gd name="T41" fmla="*/ 6 h 264"/>
                <a:gd name="T42" fmla="*/ 3 w 253"/>
                <a:gd name="T43" fmla="*/ 6 h 264"/>
                <a:gd name="T44" fmla="*/ 3 w 253"/>
                <a:gd name="T45" fmla="*/ 6 h 264"/>
                <a:gd name="T46" fmla="*/ 2 w 253"/>
                <a:gd name="T47" fmla="*/ 5 h 264"/>
                <a:gd name="T48" fmla="*/ 1 w 253"/>
                <a:gd name="T49" fmla="*/ 5 h 264"/>
                <a:gd name="T50" fmla="*/ 1 w 253"/>
                <a:gd name="T51" fmla="*/ 4 h 264"/>
                <a:gd name="T52" fmla="*/ 1 w 253"/>
                <a:gd name="T53" fmla="*/ 3 h 264"/>
                <a:gd name="T54" fmla="*/ 2 w 253"/>
                <a:gd name="T55" fmla="*/ 2 h 264"/>
                <a:gd name="T56" fmla="*/ 2 w 253"/>
                <a:gd name="T57" fmla="*/ 2 h 264"/>
                <a:gd name="T58" fmla="*/ 3 w 253"/>
                <a:gd name="T59" fmla="*/ 1 h 264"/>
                <a:gd name="T60" fmla="*/ 4 w 253"/>
                <a:gd name="T61" fmla="*/ 1 h 264"/>
                <a:gd name="T62" fmla="*/ 4 w 253"/>
                <a:gd name="T63" fmla="*/ 2 h 264"/>
                <a:gd name="T64" fmla="*/ 5 w 253"/>
                <a:gd name="T65" fmla="*/ 2 h 264"/>
                <a:gd name="T66" fmla="*/ 7 w 253"/>
                <a:gd name="T67" fmla="*/ 1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64"/>
                <a:gd name="T104" fmla="*/ 253 w 253"/>
                <a:gd name="T105" fmla="*/ 264 h 2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64">
                  <a:moveTo>
                    <a:pt x="224" y="44"/>
                  </a:moveTo>
                  <a:lnTo>
                    <a:pt x="210" y="32"/>
                  </a:lnTo>
                  <a:lnTo>
                    <a:pt x="192" y="19"/>
                  </a:lnTo>
                  <a:lnTo>
                    <a:pt x="173" y="8"/>
                  </a:lnTo>
                  <a:lnTo>
                    <a:pt x="152" y="3"/>
                  </a:lnTo>
                  <a:lnTo>
                    <a:pt x="129" y="0"/>
                  </a:lnTo>
                  <a:lnTo>
                    <a:pt x="108" y="3"/>
                  </a:lnTo>
                  <a:lnTo>
                    <a:pt x="85" y="7"/>
                  </a:lnTo>
                  <a:lnTo>
                    <a:pt x="65" y="16"/>
                  </a:lnTo>
                  <a:lnTo>
                    <a:pt x="48" y="29"/>
                  </a:lnTo>
                  <a:lnTo>
                    <a:pt x="30" y="44"/>
                  </a:lnTo>
                  <a:lnTo>
                    <a:pt x="17" y="64"/>
                  </a:lnTo>
                  <a:lnTo>
                    <a:pt x="8" y="84"/>
                  </a:lnTo>
                  <a:lnTo>
                    <a:pt x="1" y="107"/>
                  </a:lnTo>
                  <a:lnTo>
                    <a:pt x="0" y="129"/>
                  </a:lnTo>
                  <a:lnTo>
                    <a:pt x="1" y="152"/>
                  </a:lnTo>
                  <a:lnTo>
                    <a:pt x="7" y="174"/>
                  </a:lnTo>
                  <a:lnTo>
                    <a:pt x="14" y="194"/>
                  </a:lnTo>
                  <a:lnTo>
                    <a:pt x="28" y="214"/>
                  </a:lnTo>
                  <a:lnTo>
                    <a:pt x="44" y="232"/>
                  </a:lnTo>
                  <a:lnTo>
                    <a:pt x="60" y="245"/>
                  </a:lnTo>
                  <a:lnTo>
                    <a:pt x="81" y="256"/>
                  </a:lnTo>
                  <a:lnTo>
                    <a:pt x="101" y="261"/>
                  </a:lnTo>
                  <a:lnTo>
                    <a:pt x="124" y="264"/>
                  </a:lnTo>
                  <a:lnTo>
                    <a:pt x="146" y="262"/>
                  </a:lnTo>
                  <a:lnTo>
                    <a:pt x="168" y="257"/>
                  </a:lnTo>
                  <a:lnTo>
                    <a:pt x="188" y="248"/>
                  </a:lnTo>
                  <a:lnTo>
                    <a:pt x="206" y="234"/>
                  </a:lnTo>
                  <a:lnTo>
                    <a:pt x="221" y="218"/>
                  </a:lnTo>
                  <a:lnTo>
                    <a:pt x="233" y="201"/>
                  </a:lnTo>
                  <a:lnTo>
                    <a:pt x="245" y="178"/>
                  </a:lnTo>
                  <a:lnTo>
                    <a:pt x="252" y="156"/>
                  </a:lnTo>
                  <a:lnTo>
                    <a:pt x="253" y="131"/>
                  </a:lnTo>
                  <a:lnTo>
                    <a:pt x="245" y="93"/>
                  </a:lnTo>
                  <a:lnTo>
                    <a:pt x="197" y="120"/>
                  </a:lnTo>
                  <a:lnTo>
                    <a:pt x="197" y="149"/>
                  </a:lnTo>
                  <a:lnTo>
                    <a:pt x="192" y="161"/>
                  </a:lnTo>
                  <a:lnTo>
                    <a:pt x="185" y="173"/>
                  </a:lnTo>
                  <a:lnTo>
                    <a:pt x="178" y="184"/>
                  </a:lnTo>
                  <a:lnTo>
                    <a:pt x="168" y="193"/>
                  </a:lnTo>
                  <a:lnTo>
                    <a:pt x="157" y="198"/>
                  </a:lnTo>
                  <a:lnTo>
                    <a:pt x="146" y="204"/>
                  </a:lnTo>
                  <a:lnTo>
                    <a:pt x="134" y="206"/>
                  </a:lnTo>
                  <a:lnTo>
                    <a:pt x="121" y="206"/>
                  </a:lnTo>
                  <a:lnTo>
                    <a:pt x="109" y="204"/>
                  </a:lnTo>
                  <a:lnTo>
                    <a:pt x="96" y="200"/>
                  </a:lnTo>
                  <a:lnTo>
                    <a:pt x="85" y="193"/>
                  </a:lnTo>
                  <a:lnTo>
                    <a:pt x="76" y="186"/>
                  </a:lnTo>
                  <a:lnTo>
                    <a:pt x="68" y="176"/>
                  </a:lnTo>
                  <a:lnTo>
                    <a:pt x="61" y="164"/>
                  </a:lnTo>
                  <a:lnTo>
                    <a:pt x="57" y="152"/>
                  </a:lnTo>
                  <a:lnTo>
                    <a:pt x="54" y="139"/>
                  </a:lnTo>
                  <a:lnTo>
                    <a:pt x="54" y="125"/>
                  </a:lnTo>
                  <a:lnTo>
                    <a:pt x="57" y="115"/>
                  </a:lnTo>
                  <a:lnTo>
                    <a:pt x="60" y="101"/>
                  </a:lnTo>
                  <a:lnTo>
                    <a:pt x="68" y="89"/>
                  </a:lnTo>
                  <a:lnTo>
                    <a:pt x="74" y="79"/>
                  </a:lnTo>
                  <a:lnTo>
                    <a:pt x="84" y="71"/>
                  </a:lnTo>
                  <a:lnTo>
                    <a:pt x="96" y="64"/>
                  </a:lnTo>
                  <a:lnTo>
                    <a:pt x="106" y="60"/>
                  </a:lnTo>
                  <a:lnTo>
                    <a:pt x="118" y="57"/>
                  </a:lnTo>
                  <a:lnTo>
                    <a:pt x="133" y="57"/>
                  </a:lnTo>
                  <a:lnTo>
                    <a:pt x="144" y="60"/>
                  </a:lnTo>
                  <a:lnTo>
                    <a:pt x="156" y="64"/>
                  </a:lnTo>
                  <a:lnTo>
                    <a:pt x="166" y="69"/>
                  </a:lnTo>
                  <a:lnTo>
                    <a:pt x="181" y="85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0" name="Freeform 33"/>
            <p:cNvSpPr>
              <a:spLocks noChangeAspect="1"/>
            </p:cNvSpPr>
            <p:nvPr/>
          </p:nvSpPr>
          <p:spPr bwMode="auto">
            <a:xfrm>
              <a:off x="3684" y="3666"/>
              <a:ext cx="257" cy="123"/>
            </a:xfrm>
            <a:custGeom>
              <a:avLst/>
              <a:gdLst>
                <a:gd name="T0" fmla="*/ 0 w 515"/>
                <a:gd name="T1" fmla="*/ 8 h 245"/>
                <a:gd name="T2" fmla="*/ 16 w 515"/>
                <a:gd name="T3" fmla="*/ 8 h 245"/>
                <a:gd name="T4" fmla="*/ 4 w 515"/>
                <a:gd name="T5" fmla="*/ 0 h 245"/>
                <a:gd name="T6" fmla="*/ 4 w 515"/>
                <a:gd name="T7" fmla="*/ 2 h 245"/>
                <a:gd name="T8" fmla="*/ 8 w 515"/>
                <a:gd name="T9" fmla="*/ 6 h 245"/>
                <a:gd name="T10" fmla="*/ 0 w 515"/>
                <a:gd name="T11" fmla="*/ 7 h 245"/>
                <a:gd name="T12" fmla="*/ 0 w 515"/>
                <a:gd name="T13" fmla="*/ 8 h 245"/>
                <a:gd name="T14" fmla="*/ 0 w 515"/>
                <a:gd name="T15" fmla="*/ 8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5"/>
                <a:gd name="T25" fmla="*/ 0 h 245"/>
                <a:gd name="T26" fmla="*/ 515 w 515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5" h="245">
                  <a:moveTo>
                    <a:pt x="0" y="232"/>
                  </a:moveTo>
                  <a:lnTo>
                    <a:pt x="515" y="245"/>
                  </a:lnTo>
                  <a:lnTo>
                    <a:pt x="148" y="0"/>
                  </a:lnTo>
                  <a:lnTo>
                    <a:pt x="142" y="34"/>
                  </a:lnTo>
                  <a:lnTo>
                    <a:pt x="279" y="171"/>
                  </a:lnTo>
                  <a:lnTo>
                    <a:pt x="16" y="196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1" name="Freeform 34"/>
            <p:cNvSpPr>
              <a:spLocks noChangeAspect="1"/>
            </p:cNvSpPr>
            <p:nvPr/>
          </p:nvSpPr>
          <p:spPr bwMode="auto">
            <a:xfrm>
              <a:off x="3684" y="3801"/>
              <a:ext cx="251" cy="187"/>
            </a:xfrm>
            <a:custGeom>
              <a:avLst/>
              <a:gdLst>
                <a:gd name="T0" fmla="*/ 0 w 503"/>
                <a:gd name="T1" fmla="*/ 0 h 375"/>
                <a:gd name="T2" fmla="*/ 15 w 503"/>
                <a:gd name="T3" fmla="*/ 1 h 375"/>
                <a:gd name="T4" fmla="*/ 3 w 503"/>
                <a:gd name="T5" fmla="*/ 11 h 375"/>
                <a:gd name="T6" fmla="*/ 3 w 503"/>
                <a:gd name="T7" fmla="*/ 10 h 375"/>
                <a:gd name="T8" fmla="*/ 10 w 503"/>
                <a:gd name="T9" fmla="*/ 3 h 375"/>
                <a:gd name="T10" fmla="*/ 0 w 503"/>
                <a:gd name="T11" fmla="*/ 1 h 375"/>
                <a:gd name="T12" fmla="*/ 0 w 503"/>
                <a:gd name="T13" fmla="*/ 0 h 375"/>
                <a:gd name="T14" fmla="*/ 0 w 503"/>
                <a:gd name="T15" fmla="*/ 0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375"/>
                <a:gd name="T26" fmla="*/ 503 w 503"/>
                <a:gd name="T27" fmla="*/ 375 h 3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375">
                  <a:moveTo>
                    <a:pt x="0" y="0"/>
                  </a:moveTo>
                  <a:lnTo>
                    <a:pt x="503" y="55"/>
                  </a:lnTo>
                  <a:lnTo>
                    <a:pt x="126" y="375"/>
                  </a:lnTo>
                  <a:lnTo>
                    <a:pt x="111" y="328"/>
                  </a:lnTo>
                  <a:lnTo>
                    <a:pt x="332" y="98"/>
                  </a:lnTo>
                  <a:lnTo>
                    <a:pt x="1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2" name="Freeform 35"/>
            <p:cNvSpPr>
              <a:spLocks noChangeAspect="1"/>
            </p:cNvSpPr>
            <p:nvPr/>
          </p:nvSpPr>
          <p:spPr bwMode="auto">
            <a:xfrm>
              <a:off x="3411" y="3059"/>
              <a:ext cx="127" cy="156"/>
            </a:xfrm>
            <a:custGeom>
              <a:avLst/>
              <a:gdLst>
                <a:gd name="T0" fmla="*/ 0 w 253"/>
                <a:gd name="T1" fmla="*/ 0 h 310"/>
                <a:gd name="T2" fmla="*/ 6 w 253"/>
                <a:gd name="T3" fmla="*/ 10 h 310"/>
                <a:gd name="T4" fmla="*/ 8 w 253"/>
                <a:gd name="T5" fmla="*/ 3 h 310"/>
                <a:gd name="T6" fmla="*/ 8 w 253"/>
                <a:gd name="T7" fmla="*/ 2 h 310"/>
                <a:gd name="T8" fmla="*/ 5 w 253"/>
                <a:gd name="T9" fmla="*/ 6 h 310"/>
                <a:gd name="T10" fmla="*/ 2 w 253"/>
                <a:gd name="T11" fmla="*/ 1 h 310"/>
                <a:gd name="T12" fmla="*/ 0 w 253"/>
                <a:gd name="T13" fmla="*/ 0 h 310"/>
                <a:gd name="T14" fmla="*/ 0 w 253"/>
                <a:gd name="T15" fmla="*/ 0 h 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3"/>
                <a:gd name="T25" fmla="*/ 0 h 310"/>
                <a:gd name="T26" fmla="*/ 253 w 253"/>
                <a:gd name="T27" fmla="*/ 310 h 3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3" h="310">
                  <a:moveTo>
                    <a:pt x="0" y="0"/>
                  </a:moveTo>
                  <a:lnTo>
                    <a:pt x="176" y="310"/>
                  </a:lnTo>
                  <a:lnTo>
                    <a:pt x="253" y="69"/>
                  </a:lnTo>
                  <a:lnTo>
                    <a:pt x="225" y="61"/>
                  </a:lnTo>
                  <a:lnTo>
                    <a:pt x="159" y="177"/>
                  </a:lnTo>
                  <a:lnTo>
                    <a:pt x="3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3" name="Freeform 36"/>
            <p:cNvSpPr>
              <a:spLocks noChangeAspect="1"/>
            </p:cNvSpPr>
            <p:nvPr/>
          </p:nvSpPr>
          <p:spPr bwMode="auto">
            <a:xfrm>
              <a:off x="3339" y="2981"/>
              <a:ext cx="112" cy="107"/>
            </a:xfrm>
            <a:custGeom>
              <a:avLst/>
              <a:gdLst>
                <a:gd name="T0" fmla="*/ 5 w 225"/>
                <a:gd name="T1" fmla="*/ 6 h 214"/>
                <a:gd name="T2" fmla="*/ 6 w 225"/>
                <a:gd name="T3" fmla="*/ 6 h 214"/>
                <a:gd name="T4" fmla="*/ 7 w 225"/>
                <a:gd name="T5" fmla="*/ 4 h 214"/>
                <a:gd name="T6" fmla="*/ 7 w 225"/>
                <a:gd name="T7" fmla="*/ 3 h 214"/>
                <a:gd name="T8" fmla="*/ 6 w 225"/>
                <a:gd name="T9" fmla="*/ 2 h 214"/>
                <a:gd name="T10" fmla="*/ 5 w 225"/>
                <a:gd name="T11" fmla="*/ 1 h 214"/>
                <a:gd name="T12" fmla="*/ 4 w 225"/>
                <a:gd name="T13" fmla="*/ 1 h 214"/>
                <a:gd name="T14" fmla="*/ 3 w 225"/>
                <a:gd name="T15" fmla="*/ 0 h 214"/>
                <a:gd name="T16" fmla="*/ 2 w 225"/>
                <a:gd name="T17" fmla="*/ 1 h 214"/>
                <a:gd name="T18" fmla="*/ 1 w 225"/>
                <a:gd name="T19" fmla="*/ 1 h 214"/>
                <a:gd name="T20" fmla="*/ 0 w 225"/>
                <a:gd name="T21" fmla="*/ 2 h 214"/>
                <a:gd name="T22" fmla="*/ 0 w 225"/>
                <a:gd name="T23" fmla="*/ 3 h 214"/>
                <a:gd name="T24" fmla="*/ 0 w 225"/>
                <a:gd name="T25" fmla="*/ 4 h 214"/>
                <a:gd name="T26" fmla="*/ 0 w 225"/>
                <a:gd name="T27" fmla="*/ 6 h 214"/>
                <a:gd name="T28" fmla="*/ 1 w 225"/>
                <a:gd name="T29" fmla="*/ 6 h 214"/>
                <a:gd name="T30" fmla="*/ 2 w 225"/>
                <a:gd name="T31" fmla="*/ 7 h 214"/>
                <a:gd name="T32" fmla="*/ 4 w 225"/>
                <a:gd name="T33" fmla="*/ 7 h 214"/>
                <a:gd name="T34" fmla="*/ 2 w 225"/>
                <a:gd name="T35" fmla="*/ 6 h 214"/>
                <a:gd name="T36" fmla="*/ 2 w 225"/>
                <a:gd name="T37" fmla="*/ 5 h 214"/>
                <a:gd name="T38" fmla="*/ 1 w 225"/>
                <a:gd name="T39" fmla="*/ 5 h 214"/>
                <a:gd name="T40" fmla="*/ 1 w 225"/>
                <a:gd name="T41" fmla="*/ 4 h 214"/>
                <a:gd name="T42" fmla="*/ 1 w 225"/>
                <a:gd name="T43" fmla="*/ 3 h 214"/>
                <a:gd name="T44" fmla="*/ 1 w 225"/>
                <a:gd name="T45" fmla="*/ 3 h 214"/>
                <a:gd name="T46" fmla="*/ 2 w 225"/>
                <a:gd name="T47" fmla="*/ 2 h 214"/>
                <a:gd name="T48" fmla="*/ 2 w 225"/>
                <a:gd name="T49" fmla="*/ 2 h 214"/>
                <a:gd name="T50" fmla="*/ 3 w 225"/>
                <a:gd name="T51" fmla="*/ 2 h 214"/>
                <a:gd name="T52" fmla="*/ 4 w 225"/>
                <a:gd name="T53" fmla="*/ 2 h 214"/>
                <a:gd name="T54" fmla="*/ 4 w 225"/>
                <a:gd name="T55" fmla="*/ 2 h 214"/>
                <a:gd name="T56" fmla="*/ 5 w 225"/>
                <a:gd name="T57" fmla="*/ 3 h 214"/>
                <a:gd name="T58" fmla="*/ 5 w 225"/>
                <a:gd name="T59" fmla="*/ 4 h 214"/>
                <a:gd name="T60" fmla="*/ 5 w 225"/>
                <a:gd name="T61" fmla="*/ 4 h 214"/>
                <a:gd name="T62" fmla="*/ 5 w 225"/>
                <a:gd name="T63" fmla="*/ 5 h 214"/>
                <a:gd name="T64" fmla="*/ 4 w 225"/>
                <a:gd name="T65" fmla="*/ 5 h 214"/>
                <a:gd name="T66" fmla="*/ 5 w 225"/>
                <a:gd name="T67" fmla="*/ 7 h 2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5"/>
                <a:gd name="T103" fmla="*/ 0 h 214"/>
                <a:gd name="T104" fmla="*/ 225 w 225"/>
                <a:gd name="T105" fmla="*/ 214 h 2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5" h="214">
                  <a:moveTo>
                    <a:pt x="168" y="202"/>
                  </a:moveTo>
                  <a:lnTo>
                    <a:pt x="185" y="190"/>
                  </a:lnTo>
                  <a:lnTo>
                    <a:pt x="200" y="177"/>
                  </a:lnTo>
                  <a:lnTo>
                    <a:pt x="209" y="161"/>
                  </a:lnTo>
                  <a:lnTo>
                    <a:pt x="219" y="145"/>
                  </a:lnTo>
                  <a:lnTo>
                    <a:pt x="224" y="126"/>
                  </a:lnTo>
                  <a:lnTo>
                    <a:pt x="225" y="108"/>
                  </a:lnTo>
                  <a:lnTo>
                    <a:pt x="224" y="88"/>
                  </a:lnTo>
                  <a:lnTo>
                    <a:pt x="219" y="70"/>
                  </a:lnTo>
                  <a:lnTo>
                    <a:pt x="209" y="53"/>
                  </a:lnTo>
                  <a:lnTo>
                    <a:pt x="199" y="37"/>
                  </a:lnTo>
                  <a:lnTo>
                    <a:pt x="185" y="24"/>
                  </a:lnTo>
                  <a:lnTo>
                    <a:pt x="169" y="14"/>
                  </a:lnTo>
                  <a:lnTo>
                    <a:pt x="151" y="5"/>
                  </a:lnTo>
                  <a:lnTo>
                    <a:pt x="132" y="1"/>
                  </a:lnTo>
                  <a:lnTo>
                    <a:pt x="112" y="0"/>
                  </a:lnTo>
                  <a:lnTo>
                    <a:pt x="92" y="1"/>
                  </a:lnTo>
                  <a:lnTo>
                    <a:pt x="73" y="5"/>
                  </a:lnTo>
                  <a:lnTo>
                    <a:pt x="56" y="14"/>
                  </a:lnTo>
                  <a:lnTo>
                    <a:pt x="40" y="24"/>
                  </a:lnTo>
                  <a:lnTo>
                    <a:pt x="25" y="37"/>
                  </a:lnTo>
                  <a:lnTo>
                    <a:pt x="13" y="53"/>
                  </a:lnTo>
                  <a:lnTo>
                    <a:pt x="5" y="72"/>
                  </a:lnTo>
                  <a:lnTo>
                    <a:pt x="0" y="89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5" y="145"/>
                  </a:lnTo>
                  <a:lnTo>
                    <a:pt x="15" y="162"/>
                  </a:lnTo>
                  <a:lnTo>
                    <a:pt x="25" y="177"/>
                  </a:lnTo>
                  <a:lnTo>
                    <a:pt x="40" y="190"/>
                  </a:lnTo>
                  <a:lnTo>
                    <a:pt x="56" y="202"/>
                  </a:lnTo>
                  <a:lnTo>
                    <a:pt x="75" y="210"/>
                  </a:lnTo>
                  <a:lnTo>
                    <a:pt x="96" y="214"/>
                  </a:lnTo>
                  <a:lnTo>
                    <a:pt x="129" y="213"/>
                  </a:lnTo>
                  <a:lnTo>
                    <a:pt x="113" y="169"/>
                  </a:lnTo>
                  <a:lnTo>
                    <a:pt x="88" y="164"/>
                  </a:lnTo>
                  <a:lnTo>
                    <a:pt x="76" y="158"/>
                  </a:lnTo>
                  <a:lnTo>
                    <a:pt x="68" y="153"/>
                  </a:lnTo>
                  <a:lnTo>
                    <a:pt x="61" y="145"/>
                  </a:lnTo>
                  <a:lnTo>
                    <a:pt x="56" y="136"/>
                  </a:lnTo>
                  <a:lnTo>
                    <a:pt x="52" y="125"/>
                  </a:lnTo>
                  <a:lnTo>
                    <a:pt x="49" y="114"/>
                  </a:lnTo>
                  <a:lnTo>
                    <a:pt x="48" y="104"/>
                  </a:lnTo>
                  <a:lnTo>
                    <a:pt x="49" y="96"/>
                  </a:lnTo>
                  <a:lnTo>
                    <a:pt x="53" y="85"/>
                  </a:lnTo>
                  <a:lnTo>
                    <a:pt x="59" y="74"/>
                  </a:lnTo>
                  <a:lnTo>
                    <a:pt x="65" y="66"/>
                  </a:lnTo>
                  <a:lnTo>
                    <a:pt x="73" y="58"/>
                  </a:lnTo>
                  <a:lnTo>
                    <a:pt x="84" y="53"/>
                  </a:lnTo>
                  <a:lnTo>
                    <a:pt x="93" y="48"/>
                  </a:lnTo>
                  <a:lnTo>
                    <a:pt x="105" y="46"/>
                  </a:lnTo>
                  <a:lnTo>
                    <a:pt x="115" y="46"/>
                  </a:lnTo>
                  <a:lnTo>
                    <a:pt x="127" y="48"/>
                  </a:lnTo>
                  <a:lnTo>
                    <a:pt x="137" y="50"/>
                  </a:lnTo>
                  <a:lnTo>
                    <a:pt x="148" y="56"/>
                  </a:lnTo>
                  <a:lnTo>
                    <a:pt x="156" y="62"/>
                  </a:lnTo>
                  <a:lnTo>
                    <a:pt x="164" y="72"/>
                  </a:lnTo>
                  <a:lnTo>
                    <a:pt x="171" y="78"/>
                  </a:lnTo>
                  <a:lnTo>
                    <a:pt x="175" y="89"/>
                  </a:lnTo>
                  <a:lnTo>
                    <a:pt x="176" y="100"/>
                  </a:lnTo>
                  <a:lnTo>
                    <a:pt x="176" y="112"/>
                  </a:lnTo>
                  <a:lnTo>
                    <a:pt x="176" y="121"/>
                  </a:lnTo>
                  <a:lnTo>
                    <a:pt x="172" y="132"/>
                  </a:lnTo>
                  <a:lnTo>
                    <a:pt x="167" y="141"/>
                  </a:lnTo>
                  <a:lnTo>
                    <a:pt x="159" y="150"/>
                  </a:lnTo>
                  <a:lnTo>
                    <a:pt x="144" y="160"/>
                  </a:lnTo>
                  <a:lnTo>
                    <a:pt x="168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4" name="Freeform 37"/>
            <p:cNvSpPr>
              <a:spLocks noChangeAspect="1"/>
            </p:cNvSpPr>
            <p:nvPr/>
          </p:nvSpPr>
          <p:spPr bwMode="auto">
            <a:xfrm>
              <a:off x="3501" y="3014"/>
              <a:ext cx="113" cy="111"/>
            </a:xfrm>
            <a:custGeom>
              <a:avLst/>
              <a:gdLst>
                <a:gd name="T0" fmla="*/ 4 w 225"/>
                <a:gd name="T1" fmla="*/ 6 h 224"/>
                <a:gd name="T2" fmla="*/ 5 w 225"/>
                <a:gd name="T3" fmla="*/ 6 h 224"/>
                <a:gd name="T4" fmla="*/ 6 w 225"/>
                <a:gd name="T5" fmla="*/ 5 h 224"/>
                <a:gd name="T6" fmla="*/ 7 w 225"/>
                <a:gd name="T7" fmla="*/ 4 h 224"/>
                <a:gd name="T8" fmla="*/ 8 w 225"/>
                <a:gd name="T9" fmla="*/ 3 h 224"/>
                <a:gd name="T10" fmla="*/ 7 w 225"/>
                <a:gd name="T11" fmla="*/ 2 h 224"/>
                <a:gd name="T12" fmla="*/ 7 w 225"/>
                <a:gd name="T13" fmla="*/ 1 h 224"/>
                <a:gd name="T14" fmla="*/ 6 w 225"/>
                <a:gd name="T15" fmla="*/ 0 h 224"/>
                <a:gd name="T16" fmla="*/ 5 w 225"/>
                <a:gd name="T17" fmla="*/ 0 h 224"/>
                <a:gd name="T18" fmla="*/ 4 w 225"/>
                <a:gd name="T19" fmla="*/ 0 h 224"/>
                <a:gd name="T20" fmla="*/ 3 w 225"/>
                <a:gd name="T21" fmla="*/ 0 h 224"/>
                <a:gd name="T22" fmla="*/ 2 w 225"/>
                <a:gd name="T23" fmla="*/ 0 h 224"/>
                <a:gd name="T24" fmla="*/ 1 w 225"/>
                <a:gd name="T25" fmla="*/ 1 h 224"/>
                <a:gd name="T26" fmla="*/ 1 w 225"/>
                <a:gd name="T27" fmla="*/ 2 h 224"/>
                <a:gd name="T28" fmla="*/ 1 w 225"/>
                <a:gd name="T29" fmla="*/ 4 h 224"/>
                <a:gd name="T30" fmla="*/ 1 w 225"/>
                <a:gd name="T31" fmla="*/ 5 h 224"/>
                <a:gd name="T32" fmla="*/ 2 w 225"/>
                <a:gd name="T33" fmla="*/ 6 h 224"/>
                <a:gd name="T34" fmla="*/ 2 w 225"/>
                <a:gd name="T35" fmla="*/ 4 h 224"/>
                <a:gd name="T36" fmla="*/ 2 w 225"/>
                <a:gd name="T37" fmla="*/ 3 h 224"/>
                <a:gd name="T38" fmla="*/ 2 w 225"/>
                <a:gd name="T39" fmla="*/ 3 h 224"/>
                <a:gd name="T40" fmla="*/ 2 w 225"/>
                <a:gd name="T41" fmla="*/ 2 h 224"/>
                <a:gd name="T42" fmla="*/ 3 w 225"/>
                <a:gd name="T43" fmla="*/ 1 h 224"/>
                <a:gd name="T44" fmla="*/ 3 w 225"/>
                <a:gd name="T45" fmla="*/ 1 h 224"/>
                <a:gd name="T46" fmla="*/ 4 w 225"/>
                <a:gd name="T47" fmla="*/ 1 h 224"/>
                <a:gd name="T48" fmla="*/ 5 w 225"/>
                <a:gd name="T49" fmla="*/ 1 h 224"/>
                <a:gd name="T50" fmla="*/ 5 w 225"/>
                <a:gd name="T51" fmla="*/ 1 h 224"/>
                <a:gd name="T52" fmla="*/ 6 w 225"/>
                <a:gd name="T53" fmla="*/ 2 h 224"/>
                <a:gd name="T54" fmla="*/ 6 w 225"/>
                <a:gd name="T55" fmla="*/ 3 h 224"/>
                <a:gd name="T56" fmla="*/ 6 w 225"/>
                <a:gd name="T57" fmla="*/ 3 h 224"/>
                <a:gd name="T58" fmla="*/ 6 w 225"/>
                <a:gd name="T59" fmla="*/ 4 h 224"/>
                <a:gd name="T60" fmla="*/ 5 w 225"/>
                <a:gd name="T61" fmla="*/ 4 h 224"/>
                <a:gd name="T62" fmla="*/ 5 w 225"/>
                <a:gd name="T63" fmla="*/ 5 h 224"/>
                <a:gd name="T64" fmla="*/ 4 w 225"/>
                <a:gd name="T65" fmla="*/ 5 h 224"/>
                <a:gd name="T66" fmla="*/ 4 w 225"/>
                <a:gd name="T67" fmla="*/ 6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5"/>
                <a:gd name="T103" fmla="*/ 0 h 224"/>
                <a:gd name="T104" fmla="*/ 225 w 225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5" h="224">
                  <a:moveTo>
                    <a:pt x="107" y="224"/>
                  </a:moveTo>
                  <a:lnTo>
                    <a:pt x="117" y="217"/>
                  </a:lnTo>
                  <a:lnTo>
                    <a:pt x="136" y="214"/>
                  </a:lnTo>
                  <a:lnTo>
                    <a:pt x="156" y="209"/>
                  </a:lnTo>
                  <a:lnTo>
                    <a:pt x="172" y="200"/>
                  </a:lnTo>
                  <a:lnTo>
                    <a:pt x="189" y="189"/>
                  </a:lnTo>
                  <a:lnTo>
                    <a:pt x="203" y="175"/>
                  </a:lnTo>
                  <a:lnTo>
                    <a:pt x="213" y="160"/>
                  </a:lnTo>
                  <a:lnTo>
                    <a:pt x="221" y="141"/>
                  </a:lnTo>
                  <a:lnTo>
                    <a:pt x="225" y="124"/>
                  </a:lnTo>
                  <a:lnTo>
                    <a:pt x="225" y="104"/>
                  </a:lnTo>
                  <a:lnTo>
                    <a:pt x="224" y="85"/>
                  </a:lnTo>
                  <a:lnTo>
                    <a:pt x="219" y="68"/>
                  </a:lnTo>
                  <a:lnTo>
                    <a:pt x="209" y="52"/>
                  </a:lnTo>
                  <a:lnTo>
                    <a:pt x="197" y="36"/>
                  </a:lnTo>
                  <a:lnTo>
                    <a:pt x="183" y="23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9" y="0"/>
                  </a:lnTo>
                  <a:lnTo>
                    <a:pt x="89" y="3"/>
                  </a:lnTo>
                  <a:lnTo>
                    <a:pt x="71" y="8"/>
                  </a:lnTo>
                  <a:lnTo>
                    <a:pt x="53" y="16"/>
                  </a:lnTo>
                  <a:lnTo>
                    <a:pt x="37" y="27"/>
                  </a:lnTo>
                  <a:lnTo>
                    <a:pt x="24" y="41"/>
                  </a:lnTo>
                  <a:lnTo>
                    <a:pt x="12" y="57"/>
                  </a:lnTo>
                  <a:lnTo>
                    <a:pt x="5" y="75"/>
                  </a:lnTo>
                  <a:lnTo>
                    <a:pt x="1" y="93"/>
                  </a:lnTo>
                  <a:lnTo>
                    <a:pt x="0" y="112"/>
                  </a:lnTo>
                  <a:lnTo>
                    <a:pt x="3" y="131"/>
                  </a:lnTo>
                  <a:lnTo>
                    <a:pt x="8" y="149"/>
                  </a:lnTo>
                  <a:lnTo>
                    <a:pt x="17" y="167"/>
                  </a:lnTo>
                  <a:lnTo>
                    <a:pt x="32" y="184"/>
                  </a:lnTo>
                  <a:lnTo>
                    <a:pt x="59" y="202"/>
                  </a:lnTo>
                  <a:lnTo>
                    <a:pt x="75" y="159"/>
                  </a:lnTo>
                  <a:lnTo>
                    <a:pt x="56" y="137"/>
                  </a:lnTo>
                  <a:lnTo>
                    <a:pt x="52" y="129"/>
                  </a:lnTo>
                  <a:lnTo>
                    <a:pt x="51" y="119"/>
                  </a:lnTo>
                  <a:lnTo>
                    <a:pt x="48" y="108"/>
                  </a:lnTo>
                  <a:lnTo>
                    <a:pt x="51" y="97"/>
                  </a:lnTo>
                  <a:lnTo>
                    <a:pt x="53" y="87"/>
                  </a:lnTo>
                  <a:lnTo>
                    <a:pt x="57" y="77"/>
                  </a:lnTo>
                  <a:lnTo>
                    <a:pt x="64" y="68"/>
                  </a:lnTo>
                  <a:lnTo>
                    <a:pt x="72" y="60"/>
                  </a:lnTo>
                  <a:lnTo>
                    <a:pt x="83" y="55"/>
                  </a:lnTo>
                  <a:lnTo>
                    <a:pt x="92" y="49"/>
                  </a:lnTo>
                  <a:lnTo>
                    <a:pt x="103" y="48"/>
                  </a:lnTo>
                  <a:lnTo>
                    <a:pt x="113" y="48"/>
                  </a:lnTo>
                  <a:lnTo>
                    <a:pt x="125" y="48"/>
                  </a:lnTo>
                  <a:lnTo>
                    <a:pt x="136" y="52"/>
                  </a:lnTo>
                  <a:lnTo>
                    <a:pt x="147" y="56"/>
                  </a:lnTo>
                  <a:lnTo>
                    <a:pt x="155" y="63"/>
                  </a:lnTo>
                  <a:lnTo>
                    <a:pt x="163" y="69"/>
                  </a:lnTo>
                  <a:lnTo>
                    <a:pt x="169" y="79"/>
                  </a:lnTo>
                  <a:lnTo>
                    <a:pt x="175" y="88"/>
                  </a:lnTo>
                  <a:lnTo>
                    <a:pt x="176" y="99"/>
                  </a:lnTo>
                  <a:lnTo>
                    <a:pt x="177" y="109"/>
                  </a:lnTo>
                  <a:lnTo>
                    <a:pt x="176" y="121"/>
                  </a:lnTo>
                  <a:lnTo>
                    <a:pt x="172" y="131"/>
                  </a:lnTo>
                  <a:lnTo>
                    <a:pt x="169" y="140"/>
                  </a:lnTo>
                  <a:lnTo>
                    <a:pt x="160" y="149"/>
                  </a:lnTo>
                  <a:lnTo>
                    <a:pt x="153" y="156"/>
                  </a:lnTo>
                  <a:lnTo>
                    <a:pt x="144" y="163"/>
                  </a:lnTo>
                  <a:lnTo>
                    <a:pt x="133" y="167"/>
                  </a:lnTo>
                  <a:lnTo>
                    <a:pt x="123" y="169"/>
                  </a:lnTo>
                  <a:lnTo>
                    <a:pt x="104" y="169"/>
                  </a:lnTo>
                  <a:lnTo>
                    <a:pt x="107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5" name="Freeform 38"/>
            <p:cNvSpPr>
              <a:spLocks noChangeAspect="1"/>
            </p:cNvSpPr>
            <p:nvPr/>
          </p:nvSpPr>
          <p:spPr bwMode="auto">
            <a:xfrm>
              <a:off x="3262" y="3064"/>
              <a:ext cx="210" cy="173"/>
            </a:xfrm>
            <a:custGeom>
              <a:avLst/>
              <a:gdLst>
                <a:gd name="T0" fmla="*/ 0 w 421"/>
                <a:gd name="T1" fmla="*/ 8 h 347"/>
                <a:gd name="T2" fmla="*/ 13 w 421"/>
                <a:gd name="T3" fmla="*/ 10 h 347"/>
                <a:gd name="T4" fmla="*/ 8 w 421"/>
                <a:gd name="T5" fmla="*/ 0 h 347"/>
                <a:gd name="T6" fmla="*/ 7 w 421"/>
                <a:gd name="T7" fmla="*/ 0 h 347"/>
                <a:gd name="T8" fmla="*/ 9 w 421"/>
                <a:gd name="T9" fmla="*/ 8 h 347"/>
                <a:gd name="T10" fmla="*/ 0 w 421"/>
                <a:gd name="T11" fmla="*/ 7 h 347"/>
                <a:gd name="T12" fmla="*/ 0 w 421"/>
                <a:gd name="T13" fmla="*/ 8 h 347"/>
                <a:gd name="T14" fmla="*/ 0 w 421"/>
                <a:gd name="T15" fmla="*/ 8 h 3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1"/>
                <a:gd name="T25" fmla="*/ 0 h 347"/>
                <a:gd name="T26" fmla="*/ 421 w 421"/>
                <a:gd name="T27" fmla="*/ 347 h 3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1" h="347">
                  <a:moveTo>
                    <a:pt x="0" y="264"/>
                  </a:moveTo>
                  <a:lnTo>
                    <a:pt x="421" y="347"/>
                  </a:lnTo>
                  <a:lnTo>
                    <a:pt x="266" y="0"/>
                  </a:lnTo>
                  <a:lnTo>
                    <a:pt x="240" y="31"/>
                  </a:lnTo>
                  <a:lnTo>
                    <a:pt x="310" y="263"/>
                  </a:lnTo>
                  <a:lnTo>
                    <a:pt x="3" y="236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6" name="Freeform 39"/>
            <p:cNvSpPr>
              <a:spLocks noChangeAspect="1"/>
            </p:cNvSpPr>
            <p:nvPr/>
          </p:nvSpPr>
          <p:spPr bwMode="auto">
            <a:xfrm>
              <a:off x="3172" y="3138"/>
              <a:ext cx="114" cy="109"/>
            </a:xfrm>
            <a:custGeom>
              <a:avLst/>
              <a:gdLst>
                <a:gd name="T0" fmla="*/ 8 w 228"/>
                <a:gd name="T1" fmla="*/ 4 h 217"/>
                <a:gd name="T2" fmla="*/ 7 w 228"/>
                <a:gd name="T3" fmla="*/ 3 h 217"/>
                <a:gd name="T4" fmla="*/ 7 w 228"/>
                <a:gd name="T5" fmla="*/ 2 h 217"/>
                <a:gd name="T6" fmla="*/ 6 w 228"/>
                <a:gd name="T7" fmla="*/ 1 h 217"/>
                <a:gd name="T8" fmla="*/ 5 w 228"/>
                <a:gd name="T9" fmla="*/ 1 h 217"/>
                <a:gd name="T10" fmla="*/ 3 w 228"/>
                <a:gd name="T11" fmla="*/ 1 h 217"/>
                <a:gd name="T12" fmla="*/ 2 w 228"/>
                <a:gd name="T13" fmla="*/ 1 h 217"/>
                <a:gd name="T14" fmla="*/ 1 w 228"/>
                <a:gd name="T15" fmla="*/ 2 h 217"/>
                <a:gd name="T16" fmla="*/ 1 w 228"/>
                <a:gd name="T17" fmla="*/ 3 h 217"/>
                <a:gd name="T18" fmla="*/ 0 w 228"/>
                <a:gd name="T19" fmla="*/ 4 h 217"/>
                <a:gd name="T20" fmla="*/ 1 w 228"/>
                <a:gd name="T21" fmla="*/ 5 h 217"/>
                <a:gd name="T22" fmla="*/ 1 w 228"/>
                <a:gd name="T23" fmla="*/ 6 h 217"/>
                <a:gd name="T24" fmla="*/ 2 w 228"/>
                <a:gd name="T25" fmla="*/ 7 h 217"/>
                <a:gd name="T26" fmla="*/ 3 w 228"/>
                <a:gd name="T27" fmla="*/ 7 h 217"/>
                <a:gd name="T28" fmla="*/ 5 w 228"/>
                <a:gd name="T29" fmla="*/ 7 h 217"/>
                <a:gd name="T30" fmla="*/ 6 w 228"/>
                <a:gd name="T31" fmla="*/ 7 h 217"/>
                <a:gd name="T32" fmla="*/ 7 w 228"/>
                <a:gd name="T33" fmla="*/ 6 h 217"/>
                <a:gd name="T34" fmla="*/ 5 w 228"/>
                <a:gd name="T35" fmla="*/ 6 h 217"/>
                <a:gd name="T36" fmla="*/ 4 w 228"/>
                <a:gd name="T37" fmla="*/ 6 h 217"/>
                <a:gd name="T38" fmla="*/ 4 w 228"/>
                <a:gd name="T39" fmla="*/ 6 h 217"/>
                <a:gd name="T40" fmla="*/ 3 w 228"/>
                <a:gd name="T41" fmla="*/ 6 h 217"/>
                <a:gd name="T42" fmla="*/ 2 w 228"/>
                <a:gd name="T43" fmla="*/ 5 h 217"/>
                <a:gd name="T44" fmla="*/ 2 w 228"/>
                <a:gd name="T45" fmla="*/ 4 h 217"/>
                <a:gd name="T46" fmla="*/ 2 w 228"/>
                <a:gd name="T47" fmla="*/ 4 h 217"/>
                <a:gd name="T48" fmla="*/ 2 w 228"/>
                <a:gd name="T49" fmla="*/ 3 h 217"/>
                <a:gd name="T50" fmla="*/ 3 w 228"/>
                <a:gd name="T51" fmla="*/ 3 h 217"/>
                <a:gd name="T52" fmla="*/ 3 w 228"/>
                <a:gd name="T53" fmla="*/ 2 h 217"/>
                <a:gd name="T54" fmla="*/ 4 w 228"/>
                <a:gd name="T55" fmla="*/ 2 h 217"/>
                <a:gd name="T56" fmla="*/ 4 w 228"/>
                <a:gd name="T57" fmla="*/ 2 h 217"/>
                <a:gd name="T58" fmla="*/ 5 w 228"/>
                <a:gd name="T59" fmla="*/ 2 h 217"/>
                <a:gd name="T60" fmla="*/ 6 w 228"/>
                <a:gd name="T61" fmla="*/ 3 h 217"/>
                <a:gd name="T62" fmla="*/ 6 w 228"/>
                <a:gd name="T63" fmla="*/ 3 h 217"/>
                <a:gd name="T64" fmla="*/ 6 w 228"/>
                <a:gd name="T65" fmla="*/ 4 h 217"/>
                <a:gd name="T66" fmla="*/ 8 w 228"/>
                <a:gd name="T67" fmla="*/ 4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8"/>
                <a:gd name="T103" fmla="*/ 0 h 217"/>
                <a:gd name="T104" fmla="*/ 228 w 22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8" h="217">
                  <a:moveTo>
                    <a:pt x="225" y="127"/>
                  </a:moveTo>
                  <a:lnTo>
                    <a:pt x="228" y="107"/>
                  </a:lnTo>
                  <a:lnTo>
                    <a:pt x="224" y="88"/>
                  </a:lnTo>
                  <a:lnTo>
                    <a:pt x="218" y="69"/>
                  </a:lnTo>
                  <a:lnTo>
                    <a:pt x="210" y="53"/>
                  </a:lnTo>
                  <a:lnTo>
                    <a:pt x="198" y="37"/>
                  </a:lnTo>
                  <a:lnTo>
                    <a:pt x="184" y="25"/>
                  </a:lnTo>
                  <a:lnTo>
                    <a:pt x="169" y="15"/>
                  </a:lnTo>
                  <a:lnTo>
                    <a:pt x="149" y="7"/>
                  </a:lnTo>
                  <a:lnTo>
                    <a:pt x="131" y="3"/>
                  </a:lnTo>
                  <a:lnTo>
                    <a:pt x="111" y="0"/>
                  </a:lnTo>
                  <a:lnTo>
                    <a:pt x="92" y="3"/>
                  </a:lnTo>
                  <a:lnTo>
                    <a:pt x="73" y="8"/>
                  </a:lnTo>
                  <a:lnTo>
                    <a:pt x="55" y="16"/>
                  </a:lnTo>
                  <a:lnTo>
                    <a:pt x="39" y="28"/>
                  </a:lnTo>
                  <a:lnTo>
                    <a:pt x="25" y="40"/>
                  </a:lnTo>
                  <a:lnTo>
                    <a:pt x="15" y="57"/>
                  </a:lnTo>
                  <a:lnTo>
                    <a:pt x="7" y="73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3" y="129"/>
                  </a:lnTo>
                  <a:lnTo>
                    <a:pt x="9" y="148"/>
                  </a:lnTo>
                  <a:lnTo>
                    <a:pt x="17" y="165"/>
                  </a:lnTo>
                  <a:lnTo>
                    <a:pt x="29" y="181"/>
                  </a:lnTo>
                  <a:lnTo>
                    <a:pt x="43" y="193"/>
                  </a:lnTo>
                  <a:lnTo>
                    <a:pt x="59" y="205"/>
                  </a:lnTo>
                  <a:lnTo>
                    <a:pt x="77" y="212"/>
                  </a:lnTo>
                  <a:lnTo>
                    <a:pt x="96" y="216"/>
                  </a:lnTo>
                  <a:lnTo>
                    <a:pt x="116" y="217"/>
                  </a:lnTo>
                  <a:lnTo>
                    <a:pt x="136" y="216"/>
                  </a:lnTo>
                  <a:lnTo>
                    <a:pt x="155" y="211"/>
                  </a:lnTo>
                  <a:lnTo>
                    <a:pt x="172" y="201"/>
                  </a:lnTo>
                  <a:lnTo>
                    <a:pt x="190" y="188"/>
                  </a:lnTo>
                  <a:lnTo>
                    <a:pt x="210" y="163"/>
                  </a:lnTo>
                  <a:lnTo>
                    <a:pt x="165" y="148"/>
                  </a:lnTo>
                  <a:lnTo>
                    <a:pt x="144" y="164"/>
                  </a:lnTo>
                  <a:lnTo>
                    <a:pt x="133" y="168"/>
                  </a:lnTo>
                  <a:lnTo>
                    <a:pt x="123" y="169"/>
                  </a:lnTo>
                  <a:lnTo>
                    <a:pt x="112" y="169"/>
                  </a:lnTo>
                  <a:lnTo>
                    <a:pt x="100" y="169"/>
                  </a:lnTo>
                  <a:lnTo>
                    <a:pt x="89" y="165"/>
                  </a:lnTo>
                  <a:lnTo>
                    <a:pt x="80" y="161"/>
                  </a:lnTo>
                  <a:lnTo>
                    <a:pt x="72" y="155"/>
                  </a:lnTo>
                  <a:lnTo>
                    <a:pt x="63" y="148"/>
                  </a:lnTo>
                  <a:lnTo>
                    <a:pt x="56" y="139"/>
                  </a:lnTo>
                  <a:lnTo>
                    <a:pt x="53" y="128"/>
                  </a:lnTo>
                  <a:lnTo>
                    <a:pt x="51" y="117"/>
                  </a:lnTo>
                  <a:lnTo>
                    <a:pt x="49" y="107"/>
                  </a:lnTo>
                  <a:lnTo>
                    <a:pt x="52" y="96"/>
                  </a:lnTo>
                  <a:lnTo>
                    <a:pt x="53" y="85"/>
                  </a:lnTo>
                  <a:lnTo>
                    <a:pt x="59" y="77"/>
                  </a:lnTo>
                  <a:lnTo>
                    <a:pt x="65" y="68"/>
                  </a:lnTo>
                  <a:lnTo>
                    <a:pt x="75" y="60"/>
                  </a:lnTo>
                  <a:lnTo>
                    <a:pt x="83" y="55"/>
                  </a:lnTo>
                  <a:lnTo>
                    <a:pt x="95" y="51"/>
                  </a:lnTo>
                  <a:lnTo>
                    <a:pt x="104" y="48"/>
                  </a:lnTo>
                  <a:lnTo>
                    <a:pt x="116" y="47"/>
                  </a:lnTo>
                  <a:lnTo>
                    <a:pt x="127" y="48"/>
                  </a:lnTo>
                  <a:lnTo>
                    <a:pt x="139" y="52"/>
                  </a:lnTo>
                  <a:lnTo>
                    <a:pt x="148" y="56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1" y="80"/>
                  </a:lnTo>
                  <a:lnTo>
                    <a:pt x="175" y="89"/>
                  </a:lnTo>
                  <a:lnTo>
                    <a:pt x="177" y="100"/>
                  </a:lnTo>
                  <a:lnTo>
                    <a:pt x="176" y="117"/>
                  </a:lnTo>
                  <a:lnTo>
                    <a:pt x="225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7" name="Freeform 40"/>
            <p:cNvSpPr>
              <a:spLocks noChangeAspect="1"/>
            </p:cNvSpPr>
            <p:nvPr/>
          </p:nvSpPr>
          <p:spPr bwMode="auto">
            <a:xfrm>
              <a:off x="3253" y="3097"/>
              <a:ext cx="762" cy="387"/>
            </a:xfrm>
            <a:custGeom>
              <a:avLst/>
              <a:gdLst>
                <a:gd name="T0" fmla="*/ 15 w 1526"/>
                <a:gd name="T1" fmla="*/ 12 h 773"/>
                <a:gd name="T2" fmla="*/ 16 w 1526"/>
                <a:gd name="T3" fmla="*/ 13 h 773"/>
                <a:gd name="T4" fmla="*/ 18 w 1526"/>
                <a:gd name="T5" fmla="*/ 15 h 773"/>
                <a:gd name="T6" fmla="*/ 20 w 1526"/>
                <a:gd name="T7" fmla="*/ 17 h 773"/>
                <a:gd name="T8" fmla="*/ 21 w 1526"/>
                <a:gd name="T9" fmla="*/ 18 h 773"/>
                <a:gd name="T10" fmla="*/ 24 w 1526"/>
                <a:gd name="T11" fmla="*/ 20 h 773"/>
                <a:gd name="T12" fmla="*/ 28 w 1526"/>
                <a:gd name="T13" fmla="*/ 22 h 773"/>
                <a:gd name="T14" fmla="*/ 34 w 1526"/>
                <a:gd name="T15" fmla="*/ 20 h 773"/>
                <a:gd name="T16" fmla="*/ 37 w 1526"/>
                <a:gd name="T17" fmla="*/ 18 h 773"/>
                <a:gd name="T18" fmla="*/ 39 w 1526"/>
                <a:gd name="T19" fmla="*/ 17 h 773"/>
                <a:gd name="T20" fmla="*/ 41 w 1526"/>
                <a:gd name="T21" fmla="*/ 14 h 773"/>
                <a:gd name="T22" fmla="*/ 44 w 1526"/>
                <a:gd name="T23" fmla="*/ 11 h 773"/>
                <a:gd name="T24" fmla="*/ 44 w 1526"/>
                <a:gd name="T25" fmla="*/ 5 h 773"/>
                <a:gd name="T26" fmla="*/ 41 w 1526"/>
                <a:gd name="T27" fmla="*/ 3 h 773"/>
                <a:gd name="T28" fmla="*/ 38 w 1526"/>
                <a:gd name="T29" fmla="*/ 5 h 773"/>
                <a:gd name="T30" fmla="*/ 36 w 1526"/>
                <a:gd name="T31" fmla="*/ 7 h 773"/>
                <a:gd name="T32" fmla="*/ 34 w 1526"/>
                <a:gd name="T33" fmla="*/ 8 h 773"/>
                <a:gd name="T34" fmla="*/ 33 w 1526"/>
                <a:gd name="T35" fmla="*/ 10 h 773"/>
                <a:gd name="T36" fmla="*/ 32 w 1526"/>
                <a:gd name="T37" fmla="*/ 11 h 773"/>
                <a:gd name="T38" fmla="*/ 31 w 1526"/>
                <a:gd name="T39" fmla="*/ 13 h 773"/>
                <a:gd name="T40" fmla="*/ 17 w 1526"/>
                <a:gd name="T41" fmla="*/ 9 h 773"/>
                <a:gd name="T42" fmla="*/ 19 w 1526"/>
                <a:gd name="T43" fmla="*/ 8 h 773"/>
                <a:gd name="T44" fmla="*/ 30 w 1526"/>
                <a:gd name="T45" fmla="*/ 9 h 773"/>
                <a:gd name="T46" fmla="*/ 32 w 1526"/>
                <a:gd name="T47" fmla="*/ 8 h 773"/>
                <a:gd name="T48" fmla="*/ 33 w 1526"/>
                <a:gd name="T49" fmla="*/ 6 h 773"/>
                <a:gd name="T50" fmla="*/ 34 w 1526"/>
                <a:gd name="T51" fmla="*/ 5 h 773"/>
                <a:gd name="T52" fmla="*/ 36 w 1526"/>
                <a:gd name="T53" fmla="*/ 4 h 773"/>
                <a:gd name="T54" fmla="*/ 38 w 1526"/>
                <a:gd name="T55" fmla="*/ 2 h 773"/>
                <a:gd name="T56" fmla="*/ 43 w 1526"/>
                <a:gd name="T57" fmla="*/ 1 h 773"/>
                <a:gd name="T58" fmla="*/ 47 w 1526"/>
                <a:gd name="T59" fmla="*/ 8 h 773"/>
                <a:gd name="T60" fmla="*/ 45 w 1526"/>
                <a:gd name="T61" fmla="*/ 14 h 773"/>
                <a:gd name="T62" fmla="*/ 43 w 1526"/>
                <a:gd name="T63" fmla="*/ 17 h 773"/>
                <a:gd name="T64" fmla="*/ 42 w 1526"/>
                <a:gd name="T65" fmla="*/ 18 h 773"/>
                <a:gd name="T66" fmla="*/ 39 w 1526"/>
                <a:gd name="T67" fmla="*/ 20 h 773"/>
                <a:gd name="T68" fmla="*/ 37 w 1526"/>
                <a:gd name="T69" fmla="*/ 22 h 773"/>
                <a:gd name="T70" fmla="*/ 34 w 1526"/>
                <a:gd name="T71" fmla="*/ 23 h 773"/>
                <a:gd name="T72" fmla="*/ 27 w 1526"/>
                <a:gd name="T73" fmla="*/ 25 h 773"/>
                <a:gd name="T74" fmla="*/ 22 w 1526"/>
                <a:gd name="T75" fmla="*/ 23 h 773"/>
                <a:gd name="T76" fmla="*/ 20 w 1526"/>
                <a:gd name="T77" fmla="*/ 21 h 773"/>
                <a:gd name="T78" fmla="*/ 19 w 1526"/>
                <a:gd name="T79" fmla="*/ 20 h 773"/>
                <a:gd name="T80" fmla="*/ 17 w 1526"/>
                <a:gd name="T81" fmla="*/ 18 h 773"/>
                <a:gd name="T82" fmla="*/ 16 w 1526"/>
                <a:gd name="T83" fmla="*/ 17 h 773"/>
                <a:gd name="T84" fmla="*/ 14 w 1526"/>
                <a:gd name="T85" fmla="*/ 15 h 773"/>
                <a:gd name="T86" fmla="*/ 13 w 1526"/>
                <a:gd name="T87" fmla="*/ 14 h 773"/>
                <a:gd name="T88" fmla="*/ 0 w 1526"/>
                <a:gd name="T89" fmla="*/ 8 h 7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6"/>
                <a:gd name="T136" fmla="*/ 0 h 773"/>
                <a:gd name="T137" fmla="*/ 1526 w 1526"/>
                <a:gd name="T138" fmla="*/ 773 h 7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6" h="773">
                  <a:moveTo>
                    <a:pt x="3" y="231"/>
                  </a:moveTo>
                  <a:lnTo>
                    <a:pt x="474" y="364"/>
                  </a:lnTo>
                  <a:lnTo>
                    <a:pt x="482" y="374"/>
                  </a:lnTo>
                  <a:lnTo>
                    <a:pt x="492" y="386"/>
                  </a:lnTo>
                  <a:lnTo>
                    <a:pt x="504" y="399"/>
                  </a:lnTo>
                  <a:lnTo>
                    <a:pt x="521" y="416"/>
                  </a:lnTo>
                  <a:lnTo>
                    <a:pt x="541" y="435"/>
                  </a:lnTo>
                  <a:lnTo>
                    <a:pt x="564" y="458"/>
                  </a:lnTo>
                  <a:lnTo>
                    <a:pt x="589" y="480"/>
                  </a:lnTo>
                  <a:lnTo>
                    <a:pt x="616" y="504"/>
                  </a:lnTo>
                  <a:lnTo>
                    <a:pt x="630" y="519"/>
                  </a:lnTo>
                  <a:lnTo>
                    <a:pt x="646" y="531"/>
                  </a:lnTo>
                  <a:lnTo>
                    <a:pt x="662" y="543"/>
                  </a:lnTo>
                  <a:lnTo>
                    <a:pt x="678" y="555"/>
                  </a:lnTo>
                  <a:lnTo>
                    <a:pt x="694" y="567"/>
                  </a:lnTo>
                  <a:lnTo>
                    <a:pt x="712" y="579"/>
                  </a:lnTo>
                  <a:lnTo>
                    <a:pt x="748" y="604"/>
                  </a:lnTo>
                  <a:lnTo>
                    <a:pt x="785" y="626"/>
                  </a:lnTo>
                  <a:lnTo>
                    <a:pt x="822" y="645"/>
                  </a:lnTo>
                  <a:lnTo>
                    <a:pt x="862" y="663"/>
                  </a:lnTo>
                  <a:lnTo>
                    <a:pt x="902" y="673"/>
                  </a:lnTo>
                  <a:lnTo>
                    <a:pt x="949" y="673"/>
                  </a:lnTo>
                  <a:lnTo>
                    <a:pt x="1054" y="647"/>
                  </a:lnTo>
                  <a:lnTo>
                    <a:pt x="1109" y="622"/>
                  </a:lnTo>
                  <a:lnTo>
                    <a:pt x="1135" y="607"/>
                  </a:lnTo>
                  <a:lnTo>
                    <a:pt x="1163" y="591"/>
                  </a:lnTo>
                  <a:lnTo>
                    <a:pt x="1190" y="572"/>
                  </a:lnTo>
                  <a:lnTo>
                    <a:pt x="1217" y="555"/>
                  </a:lnTo>
                  <a:lnTo>
                    <a:pt x="1243" y="534"/>
                  </a:lnTo>
                  <a:lnTo>
                    <a:pt x="1270" y="514"/>
                  </a:lnTo>
                  <a:lnTo>
                    <a:pt x="1294" y="491"/>
                  </a:lnTo>
                  <a:lnTo>
                    <a:pt x="1316" y="467"/>
                  </a:lnTo>
                  <a:lnTo>
                    <a:pt x="1338" y="444"/>
                  </a:lnTo>
                  <a:lnTo>
                    <a:pt x="1359" y="420"/>
                  </a:lnTo>
                  <a:lnTo>
                    <a:pt x="1395" y="371"/>
                  </a:lnTo>
                  <a:lnTo>
                    <a:pt x="1423" y="322"/>
                  </a:lnTo>
                  <a:lnTo>
                    <a:pt x="1450" y="222"/>
                  </a:lnTo>
                  <a:lnTo>
                    <a:pt x="1447" y="175"/>
                  </a:lnTo>
                  <a:lnTo>
                    <a:pt x="1430" y="130"/>
                  </a:lnTo>
                  <a:lnTo>
                    <a:pt x="1410" y="103"/>
                  </a:lnTo>
                  <a:lnTo>
                    <a:pt x="1387" y="86"/>
                  </a:lnTo>
                  <a:lnTo>
                    <a:pt x="1339" y="81"/>
                  </a:lnTo>
                  <a:lnTo>
                    <a:pt x="1284" y="103"/>
                  </a:lnTo>
                  <a:lnTo>
                    <a:pt x="1255" y="122"/>
                  </a:lnTo>
                  <a:lnTo>
                    <a:pt x="1223" y="146"/>
                  </a:lnTo>
                  <a:lnTo>
                    <a:pt x="1205" y="159"/>
                  </a:lnTo>
                  <a:lnTo>
                    <a:pt x="1185" y="179"/>
                  </a:lnTo>
                  <a:lnTo>
                    <a:pt x="1162" y="202"/>
                  </a:lnTo>
                  <a:lnTo>
                    <a:pt x="1150" y="214"/>
                  </a:lnTo>
                  <a:lnTo>
                    <a:pt x="1139" y="227"/>
                  </a:lnTo>
                  <a:lnTo>
                    <a:pt x="1115" y="254"/>
                  </a:lnTo>
                  <a:lnTo>
                    <a:pt x="1102" y="270"/>
                  </a:lnTo>
                  <a:lnTo>
                    <a:pt x="1089" y="283"/>
                  </a:lnTo>
                  <a:lnTo>
                    <a:pt x="1078" y="299"/>
                  </a:lnTo>
                  <a:lnTo>
                    <a:pt x="1065" y="314"/>
                  </a:lnTo>
                  <a:lnTo>
                    <a:pt x="1051" y="330"/>
                  </a:lnTo>
                  <a:lnTo>
                    <a:pt x="1041" y="343"/>
                  </a:lnTo>
                  <a:lnTo>
                    <a:pt x="1030" y="359"/>
                  </a:lnTo>
                  <a:lnTo>
                    <a:pt x="1017" y="374"/>
                  </a:lnTo>
                  <a:lnTo>
                    <a:pt x="997" y="400"/>
                  </a:lnTo>
                  <a:lnTo>
                    <a:pt x="959" y="448"/>
                  </a:lnTo>
                  <a:lnTo>
                    <a:pt x="925" y="494"/>
                  </a:lnTo>
                  <a:lnTo>
                    <a:pt x="550" y="277"/>
                  </a:lnTo>
                  <a:lnTo>
                    <a:pt x="604" y="0"/>
                  </a:lnTo>
                  <a:lnTo>
                    <a:pt x="638" y="16"/>
                  </a:lnTo>
                  <a:lnTo>
                    <a:pt x="620" y="241"/>
                  </a:lnTo>
                  <a:lnTo>
                    <a:pt x="915" y="380"/>
                  </a:lnTo>
                  <a:lnTo>
                    <a:pt x="949" y="334"/>
                  </a:lnTo>
                  <a:lnTo>
                    <a:pt x="987" y="285"/>
                  </a:lnTo>
                  <a:lnTo>
                    <a:pt x="998" y="273"/>
                  </a:lnTo>
                  <a:lnTo>
                    <a:pt x="1010" y="259"/>
                  </a:lnTo>
                  <a:lnTo>
                    <a:pt x="1033" y="230"/>
                  </a:lnTo>
                  <a:lnTo>
                    <a:pt x="1045" y="214"/>
                  </a:lnTo>
                  <a:lnTo>
                    <a:pt x="1058" y="202"/>
                  </a:lnTo>
                  <a:lnTo>
                    <a:pt x="1071" y="186"/>
                  </a:lnTo>
                  <a:lnTo>
                    <a:pt x="1083" y="171"/>
                  </a:lnTo>
                  <a:lnTo>
                    <a:pt x="1098" y="158"/>
                  </a:lnTo>
                  <a:lnTo>
                    <a:pt x="1111" y="146"/>
                  </a:lnTo>
                  <a:lnTo>
                    <a:pt x="1123" y="133"/>
                  </a:lnTo>
                  <a:lnTo>
                    <a:pt x="1138" y="119"/>
                  </a:lnTo>
                  <a:lnTo>
                    <a:pt x="1163" y="97"/>
                  </a:lnTo>
                  <a:lnTo>
                    <a:pt x="1189" y="78"/>
                  </a:lnTo>
                  <a:lnTo>
                    <a:pt x="1211" y="65"/>
                  </a:lnTo>
                  <a:lnTo>
                    <a:pt x="1232" y="55"/>
                  </a:lnTo>
                  <a:lnTo>
                    <a:pt x="1274" y="43"/>
                  </a:lnTo>
                  <a:lnTo>
                    <a:pt x="1314" y="34"/>
                  </a:lnTo>
                  <a:lnTo>
                    <a:pt x="1390" y="25"/>
                  </a:lnTo>
                  <a:lnTo>
                    <a:pt x="1454" y="42"/>
                  </a:lnTo>
                  <a:lnTo>
                    <a:pt x="1498" y="99"/>
                  </a:lnTo>
                  <a:lnTo>
                    <a:pt x="1526" y="243"/>
                  </a:lnTo>
                  <a:lnTo>
                    <a:pt x="1519" y="310"/>
                  </a:lnTo>
                  <a:lnTo>
                    <a:pt x="1502" y="375"/>
                  </a:lnTo>
                  <a:lnTo>
                    <a:pt x="1471" y="435"/>
                  </a:lnTo>
                  <a:lnTo>
                    <a:pt x="1432" y="492"/>
                  </a:lnTo>
                  <a:lnTo>
                    <a:pt x="1410" y="520"/>
                  </a:lnTo>
                  <a:lnTo>
                    <a:pt x="1399" y="532"/>
                  </a:lnTo>
                  <a:lnTo>
                    <a:pt x="1386" y="547"/>
                  </a:lnTo>
                  <a:lnTo>
                    <a:pt x="1374" y="559"/>
                  </a:lnTo>
                  <a:lnTo>
                    <a:pt x="1360" y="571"/>
                  </a:lnTo>
                  <a:lnTo>
                    <a:pt x="1335" y="594"/>
                  </a:lnTo>
                  <a:lnTo>
                    <a:pt x="1307" y="616"/>
                  </a:lnTo>
                  <a:lnTo>
                    <a:pt x="1278" y="639"/>
                  </a:lnTo>
                  <a:lnTo>
                    <a:pt x="1250" y="657"/>
                  </a:lnTo>
                  <a:lnTo>
                    <a:pt x="1218" y="676"/>
                  </a:lnTo>
                  <a:lnTo>
                    <a:pt x="1189" y="692"/>
                  </a:lnTo>
                  <a:lnTo>
                    <a:pt x="1158" y="709"/>
                  </a:lnTo>
                  <a:lnTo>
                    <a:pt x="1127" y="723"/>
                  </a:lnTo>
                  <a:lnTo>
                    <a:pt x="1095" y="736"/>
                  </a:lnTo>
                  <a:lnTo>
                    <a:pt x="1035" y="755"/>
                  </a:lnTo>
                  <a:lnTo>
                    <a:pt x="978" y="769"/>
                  </a:lnTo>
                  <a:lnTo>
                    <a:pt x="879" y="773"/>
                  </a:lnTo>
                  <a:lnTo>
                    <a:pt x="801" y="752"/>
                  </a:lnTo>
                  <a:lnTo>
                    <a:pt x="761" y="732"/>
                  </a:lnTo>
                  <a:lnTo>
                    <a:pt x="722" y="709"/>
                  </a:lnTo>
                  <a:lnTo>
                    <a:pt x="702" y="696"/>
                  </a:lnTo>
                  <a:lnTo>
                    <a:pt x="682" y="683"/>
                  </a:lnTo>
                  <a:lnTo>
                    <a:pt x="665" y="668"/>
                  </a:lnTo>
                  <a:lnTo>
                    <a:pt x="645" y="653"/>
                  </a:lnTo>
                  <a:lnTo>
                    <a:pt x="626" y="636"/>
                  </a:lnTo>
                  <a:lnTo>
                    <a:pt x="609" y="622"/>
                  </a:lnTo>
                  <a:lnTo>
                    <a:pt x="590" y="606"/>
                  </a:lnTo>
                  <a:lnTo>
                    <a:pt x="574" y="591"/>
                  </a:lnTo>
                  <a:lnTo>
                    <a:pt x="558" y="575"/>
                  </a:lnTo>
                  <a:lnTo>
                    <a:pt x="542" y="559"/>
                  </a:lnTo>
                  <a:lnTo>
                    <a:pt x="526" y="543"/>
                  </a:lnTo>
                  <a:lnTo>
                    <a:pt x="512" y="530"/>
                  </a:lnTo>
                  <a:lnTo>
                    <a:pt x="498" y="515"/>
                  </a:lnTo>
                  <a:lnTo>
                    <a:pt x="486" y="500"/>
                  </a:lnTo>
                  <a:lnTo>
                    <a:pt x="464" y="475"/>
                  </a:lnTo>
                  <a:lnTo>
                    <a:pt x="445" y="455"/>
                  </a:lnTo>
                  <a:lnTo>
                    <a:pt x="432" y="438"/>
                  </a:lnTo>
                  <a:lnTo>
                    <a:pt x="420" y="424"/>
                  </a:lnTo>
                  <a:lnTo>
                    <a:pt x="0" y="265"/>
                  </a:lnTo>
                  <a:lnTo>
                    <a:pt x="3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8" name="Freeform 41"/>
            <p:cNvSpPr>
              <a:spLocks noChangeAspect="1"/>
            </p:cNvSpPr>
            <p:nvPr/>
          </p:nvSpPr>
          <p:spPr bwMode="auto">
            <a:xfrm>
              <a:off x="3481" y="2577"/>
              <a:ext cx="464" cy="487"/>
            </a:xfrm>
            <a:custGeom>
              <a:avLst/>
              <a:gdLst>
                <a:gd name="T0" fmla="*/ 29 w 927"/>
                <a:gd name="T1" fmla="*/ 9 h 973"/>
                <a:gd name="T2" fmla="*/ 29 w 927"/>
                <a:gd name="T3" fmla="*/ 6 h 973"/>
                <a:gd name="T4" fmla="*/ 29 w 927"/>
                <a:gd name="T5" fmla="*/ 4 h 973"/>
                <a:gd name="T6" fmla="*/ 28 w 927"/>
                <a:gd name="T7" fmla="*/ 2 h 973"/>
                <a:gd name="T8" fmla="*/ 28 w 927"/>
                <a:gd name="T9" fmla="*/ 2 h 973"/>
                <a:gd name="T10" fmla="*/ 27 w 927"/>
                <a:gd name="T11" fmla="*/ 1 h 973"/>
                <a:gd name="T12" fmla="*/ 26 w 927"/>
                <a:gd name="T13" fmla="*/ 1 h 973"/>
                <a:gd name="T14" fmla="*/ 24 w 927"/>
                <a:gd name="T15" fmla="*/ 0 h 973"/>
                <a:gd name="T16" fmla="*/ 22 w 927"/>
                <a:gd name="T17" fmla="*/ 1 h 973"/>
                <a:gd name="T18" fmla="*/ 21 w 927"/>
                <a:gd name="T19" fmla="*/ 1 h 973"/>
                <a:gd name="T20" fmla="*/ 19 w 927"/>
                <a:gd name="T21" fmla="*/ 2 h 973"/>
                <a:gd name="T22" fmla="*/ 18 w 927"/>
                <a:gd name="T23" fmla="*/ 2 h 973"/>
                <a:gd name="T24" fmla="*/ 16 w 927"/>
                <a:gd name="T25" fmla="*/ 3 h 973"/>
                <a:gd name="T26" fmla="*/ 13 w 927"/>
                <a:gd name="T27" fmla="*/ 3 h 973"/>
                <a:gd name="T28" fmla="*/ 6 w 927"/>
                <a:gd name="T29" fmla="*/ 4 h 973"/>
                <a:gd name="T30" fmla="*/ 2 w 927"/>
                <a:gd name="T31" fmla="*/ 6 h 973"/>
                <a:gd name="T32" fmla="*/ 1 w 927"/>
                <a:gd name="T33" fmla="*/ 9 h 973"/>
                <a:gd name="T34" fmla="*/ 0 w 927"/>
                <a:gd name="T35" fmla="*/ 10 h 973"/>
                <a:gd name="T36" fmla="*/ 1 w 927"/>
                <a:gd name="T37" fmla="*/ 11 h 973"/>
                <a:gd name="T38" fmla="*/ 1 w 927"/>
                <a:gd name="T39" fmla="*/ 12 h 973"/>
                <a:gd name="T40" fmla="*/ 2 w 927"/>
                <a:gd name="T41" fmla="*/ 14 h 973"/>
                <a:gd name="T42" fmla="*/ 3 w 927"/>
                <a:gd name="T43" fmla="*/ 15 h 973"/>
                <a:gd name="T44" fmla="*/ 3 w 927"/>
                <a:gd name="T45" fmla="*/ 17 h 973"/>
                <a:gd name="T46" fmla="*/ 4 w 927"/>
                <a:gd name="T47" fmla="*/ 17 h 973"/>
                <a:gd name="T48" fmla="*/ 4 w 927"/>
                <a:gd name="T49" fmla="*/ 17 h 973"/>
                <a:gd name="T50" fmla="*/ 5 w 927"/>
                <a:gd name="T51" fmla="*/ 18 h 973"/>
                <a:gd name="T52" fmla="*/ 5 w 927"/>
                <a:gd name="T53" fmla="*/ 18 h 973"/>
                <a:gd name="T54" fmla="*/ 20 w 927"/>
                <a:gd name="T55" fmla="*/ 31 h 973"/>
                <a:gd name="T56" fmla="*/ 20 w 927"/>
                <a:gd name="T57" fmla="*/ 28 h 973"/>
                <a:gd name="T58" fmla="*/ 5 w 927"/>
                <a:gd name="T59" fmla="*/ 15 h 973"/>
                <a:gd name="T60" fmla="*/ 5 w 927"/>
                <a:gd name="T61" fmla="*/ 15 h 973"/>
                <a:gd name="T62" fmla="*/ 4 w 927"/>
                <a:gd name="T63" fmla="*/ 13 h 973"/>
                <a:gd name="T64" fmla="*/ 3 w 927"/>
                <a:gd name="T65" fmla="*/ 11 h 973"/>
                <a:gd name="T66" fmla="*/ 4 w 927"/>
                <a:gd name="T67" fmla="*/ 9 h 973"/>
                <a:gd name="T68" fmla="*/ 4 w 927"/>
                <a:gd name="T69" fmla="*/ 9 h 973"/>
                <a:gd name="T70" fmla="*/ 4 w 927"/>
                <a:gd name="T71" fmla="*/ 8 h 973"/>
                <a:gd name="T72" fmla="*/ 5 w 927"/>
                <a:gd name="T73" fmla="*/ 8 h 973"/>
                <a:gd name="T74" fmla="*/ 6 w 927"/>
                <a:gd name="T75" fmla="*/ 8 h 973"/>
                <a:gd name="T76" fmla="*/ 7 w 927"/>
                <a:gd name="T77" fmla="*/ 7 h 973"/>
                <a:gd name="T78" fmla="*/ 9 w 927"/>
                <a:gd name="T79" fmla="*/ 7 h 973"/>
                <a:gd name="T80" fmla="*/ 11 w 927"/>
                <a:gd name="T81" fmla="*/ 6 h 973"/>
                <a:gd name="T82" fmla="*/ 15 w 927"/>
                <a:gd name="T83" fmla="*/ 6 h 973"/>
                <a:gd name="T84" fmla="*/ 17 w 927"/>
                <a:gd name="T85" fmla="*/ 5 h 973"/>
                <a:gd name="T86" fmla="*/ 19 w 927"/>
                <a:gd name="T87" fmla="*/ 5 h 973"/>
                <a:gd name="T88" fmla="*/ 20 w 927"/>
                <a:gd name="T89" fmla="*/ 4 h 973"/>
                <a:gd name="T90" fmla="*/ 21 w 927"/>
                <a:gd name="T91" fmla="*/ 4 h 973"/>
                <a:gd name="T92" fmla="*/ 22 w 927"/>
                <a:gd name="T93" fmla="*/ 4 h 973"/>
                <a:gd name="T94" fmla="*/ 23 w 927"/>
                <a:gd name="T95" fmla="*/ 3 h 973"/>
                <a:gd name="T96" fmla="*/ 25 w 927"/>
                <a:gd name="T97" fmla="*/ 4 h 973"/>
                <a:gd name="T98" fmla="*/ 26 w 927"/>
                <a:gd name="T99" fmla="*/ 4 h 973"/>
                <a:gd name="T100" fmla="*/ 26 w 927"/>
                <a:gd name="T101" fmla="*/ 5 h 973"/>
                <a:gd name="T102" fmla="*/ 27 w 927"/>
                <a:gd name="T103" fmla="*/ 7 h 973"/>
                <a:gd name="T104" fmla="*/ 27 w 927"/>
                <a:gd name="T105" fmla="*/ 9 h 973"/>
                <a:gd name="T106" fmla="*/ 29 w 927"/>
                <a:gd name="T107" fmla="*/ 9 h 973"/>
                <a:gd name="T108" fmla="*/ 29 w 927"/>
                <a:gd name="T109" fmla="*/ 9 h 9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7"/>
                <a:gd name="T166" fmla="*/ 0 h 973"/>
                <a:gd name="T167" fmla="*/ 927 w 927"/>
                <a:gd name="T168" fmla="*/ 973 h 9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7" h="973">
                  <a:moveTo>
                    <a:pt x="913" y="277"/>
                  </a:moveTo>
                  <a:lnTo>
                    <a:pt x="927" y="179"/>
                  </a:lnTo>
                  <a:lnTo>
                    <a:pt x="911" y="97"/>
                  </a:lnTo>
                  <a:lnTo>
                    <a:pt x="887" y="60"/>
                  </a:lnTo>
                  <a:lnTo>
                    <a:pt x="870" y="45"/>
                  </a:lnTo>
                  <a:lnTo>
                    <a:pt x="850" y="30"/>
                  </a:lnTo>
                  <a:lnTo>
                    <a:pt x="806" y="10"/>
                  </a:lnTo>
                  <a:lnTo>
                    <a:pt x="766" y="0"/>
                  </a:lnTo>
                  <a:lnTo>
                    <a:pt x="702" y="4"/>
                  </a:lnTo>
                  <a:lnTo>
                    <a:pt x="649" y="24"/>
                  </a:lnTo>
                  <a:lnTo>
                    <a:pt x="608" y="46"/>
                  </a:lnTo>
                  <a:lnTo>
                    <a:pt x="562" y="64"/>
                  </a:lnTo>
                  <a:lnTo>
                    <a:pt x="509" y="78"/>
                  </a:lnTo>
                  <a:lnTo>
                    <a:pt x="400" y="96"/>
                  </a:lnTo>
                  <a:lnTo>
                    <a:pt x="184" y="125"/>
                  </a:lnTo>
                  <a:lnTo>
                    <a:pt x="64" y="175"/>
                  </a:lnTo>
                  <a:lnTo>
                    <a:pt x="3" y="269"/>
                  </a:lnTo>
                  <a:lnTo>
                    <a:pt x="0" y="297"/>
                  </a:lnTo>
                  <a:lnTo>
                    <a:pt x="1" y="326"/>
                  </a:lnTo>
                  <a:lnTo>
                    <a:pt x="15" y="379"/>
                  </a:lnTo>
                  <a:lnTo>
                    <a:pt x="37" y="430"/>
                  </a:lnTo>
                  <a:lnTo>
                    <a:pt x="65" y="475"/>
                  </a:lnTo>
                  <a:lnTo>
                    <a:pt x="95" y="514"/>
                  </a:lnTo>
                  <a:lnTo>
                    <a:pt x="108" y="530"/>
                  </a:lnTo>
                  <a:lnTo>
                    <a:pt x="121" y="542"/>
                  </a:lnTo>
                  <a:lnTo>
                    <a:pt x="139" y="562"/>
                  </a:lnTo>
                  <a:lnTo>
                    <a:pt x="147" y="568"/>
                  </a:lnTo>
                  <a:lnTo>
                    <a:pt x="628" y="973"/>
                  </a:lnTo>
                  <a:lnTo>
                    <a:pt x="618" y="871"/>
                  </a:lnTo>
                  <a:lnTo>
                    <a:pt x="149" y="475"/>
                  </a:lnTo>
                  <a:lnTo>
                    <a:pt x="132" y="451"/>
                  </a:lnTo>
                  <a:lnTo>
                    <a:pt x="101" y="393"/>
                  </a:lnTo>
                  <a:lnTo>
                    <a:pt x="88" y="321"/>
                  </a:lnTo>
                  <a:lnTo>
                    <a:pt x="99" y="286"/>
                  </a:lnTo>
                  <a:lnTo>
                    <a:pt x="108" y="270"/>
                  </a:lnTo>
                  <a:lnTo>
                    <a:pt x="124" y="255"/>
                  </a:lnTo>
                  <a:lnTo>
                    <a:pt x="143" y="242"/>
                  </a:lnTo>
                  <a:lnTo>
                    <a:pt x="165" y="230"/>
                  </a:lnTo>
                  <a:lnTo>
                    <a:pt x="215" y="210"/>
                  </a:lnTo>
                  <a:lnTo>
                    <a:pt x="272" y="193"/>
                  </a:lnTo>
                  <a:lnTo>
                    <a:pt x="332" y="181"/>
                  </a:lnTo>
                  <a:lnTo>
                    <a:pt x="449" y="167"/>
                  </a:lnTo>
                  <a:lnTo>
                    <a:pt x="542" y="159"/>
                  </a:lnTo>
                  <a:lnTo>
                    <a:pt x="608" y="142"/>
                  </a:lnTo>
                  <a:lnTo>
                    <a:pt x="636" y="128"/>
                  </a:lnTo>
                  <a:lnTo>
                    <a:pt x="660" y="113"/>
                  </a:lnTo>
                  <a:lnTo>
                    <a:pt x="684" y="100"/>
                  </a:lnTo>
                  <a:lnTo>
                    <a:pt x="710" y="92"/>
                  </a:lnTo>
                  <a:lnTo>
                    <a:pt x="773" y="97"/>
                  </a:lnTo>
                  <a:lnTo>
                    <a:pt x="803" y="117"/>
                  </a:lnTo>
                  <a:lnTo>
                    <a:pt x="823" y="138"/>
                  </a:lnTo>
                  <a:lnTo>
                    <a:pt x="843" y="195"/>
                  </a:lnTo>
                  <a:lnTo>
                    <a:pt x="841" y="265"/>
                  </a:lnTo>
                  <a:lnTo>
                    <a:pt x="913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09" name="Freeform 42"/>
            <p:cNvSpPr>
              <a:spLocks noChangeAspect="1"/>
            </p:cNvSpPr>
            <p:nvPr/>
          </p:nvSpPr>
          <p:spPr bwMode="auto">
            <a:xfrm>
              <a:off x="3556" y="2701"/>
              <a:ext cx="138" cy="137"/>
            </a:xfrm>
            <a:custGeom>
              <a:avLst/>
              <a:gdLst>
                <a:gd name="T0" fmla="*/ 9 w 276"/>
                <a:gd name="T1" fmla="*/ 0 h 274"/>
                <a:gd name="T2" fmla="*/ 8 w 276"/>
                <a:gd name="T3" fmla="*/ 1 h 274"/>
                <a:gd name="T4" fmla="*/ 7 w 276"/>
                <a:gd name="T5" fmla="*/ 1 h 274"/>
                <a:gd name="T6" fmla="*/ 6 w 276"/>
                <a:gd name="T7" fmla="*/ 2 h 274"/>
                <a:gd name="T8" fmla="*/ 5 w 276"/>
                <a:gd name="T9" fmla="*/ 2 h 274"/>
                <a:gd name="T10" fmla="*/ 5 w 276"/>
                <a:gd name="T11" fmla="*/ 3 h 274"/>
                <a:gd name="T12" fmla="*/ 4 w 276"/>
                <a:gd name="T13" fmla="*/ 4 h 274"/>
                <a:gd name="T14" fmla="*/ 4 w 276"/>
                <a:gd name="T15" fmla="*/ 5 h 274"/>
                <a:gd name="T16" fmla="*/ 4 w 276"/>
                <a:gd name="T17" fmla="*/ 7 h 274"/>
                <a:gd name="T18" fmla="*/ 5 w 276"/>
                <a:gd name="T19" fmla="*/ 9 h 274"/>
                <a:gd name="T20" fmla="*/ 5 w 276"/>
                <a:gd name="T21" fmla="*/ 9 h 274"/>
                <a:gd name="T22" fmla="*/ 4 w 276"/>
                <a:gd name="T23" fmla="*/ 9 h 274"/>
                <a:gd name="T24" fmla="*/ 3 w 276"/>
                <a:gd name="T25" fmla="*/ 8 h 274"/>
                <a:gd name="T26" fmla="*/ 2 w 276"/>
                <a:gd name="T27" fmla="*/ 7 h 274"/>
                <a:gd name="T28" fmla="*/ 2 w 276"/>
                <a:gd name="T29" fmla="*/ 7 h 274"/>
                <a:gd name="T30" fmla="*/ 1 w 276"/>
                <a:gd name="T31" fmla="*/ 6 h 274"/>
                <a:gd name="T32" fmla="*/ 0 w 276"/>
                <a:gd name="T33" fmla="*/ 3 h 274"/>
                <a:gd name="T34" fmla="*/ 1 w 276"/>
                <a:gd name="T35" fmla="*/ 2 h 274"/>
                <a:gd name="T36" fmla="*/ 2 w 276"/>
                <a:gd name="T37" fmla="*/ 2 h 274"/>
                <a:gd name="T38" fmla="*/ 2 w 276"/>
                <a:gd name="T39" fmla="*/ 1 h 274"/>
                <a:gd name="T40" fmla="*/ 3 w 276"/>
                <a:gd name="T41" fmla="*/ 1 h 274"/>
                <a:gd name="T42" fmla="*/ 5 w 276"/>
                <a:gd name="T43" fmla="*/ 1 h 274"/>
                <a:gd name="T44" fmla="*/ 9 w 276"/>
                <a:gd name="T45" fmla="*/ 0 h 274"/>
                <a:gd name="T46" fmla="*/ 9 w 276"/>
                <a:gd name="T47" fmla="*/ 0 h 2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6"/>
                <a:gd name="T73" fmla="*/ 0 h 274"/>
                <a:gd name="T74" fmla="*/ 276 w 276"/>
                <a:gd name="T75" fmla="*/ 274 h 2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6" h="274">
                  <a:moveTo>
                    <a:pt x="276" y="0"/>
                  </a:moveTo>
                  <a:lnTo>
                    <a:pt x="255" y="7"/>
                  </a:lnTo>
                  <a:lnTo>
                    <a:pt x="208" y="29"/>
                  </a:lnTo>
                  <a:lnTo>
                    <a:pt x="180" y="44"/>
                  </a:lnTo>
                  <a:lnTo>
                    <a:pt x="156" y="61"/>
                  </a:lnTo>
                  <a:lnTo>
                    <a:pt x="135" y="83"/>
                  </a:lnTo>
                  <a:lnTo>
                    <a:pt x="122" y="105"/>
                  </a:lnTo>
                  <a:lnTo>
                    <a:pt x="112" y="159"/>
                  </a:lnTo>
                  <a:lnTo>
                    <a:pt x="122" y="213"/>
                  </a:lnTo>
                  <a:lnTo>
                    <a:pt x="135" y="257"/>
                  </a:lnTo>
                  <a:lnTo>
                    <a:pt x="140" y="274"/>
                  </a:lnTo>
                  <a:lnTo>
                    <a:pt x="116" y="262"/>
                  </a:lnTo>
                  <a:lnTo>
                    <a:pt x="91" y="245"/>
                  </a:lnTo>
                  <a:lnTo>
                    <a:pt x="63" y="224"/>
                  </a:lnTo>
                  <a:lnTo>
                    <a:pt x="36" y="197"/>
                  </a:lnTo>
                  <a:lnTo>
                    <a:pt x="15" y="165"/>
                  </a:lnTo>
                  <a:lnTo>
                    <a:pt x="0" y="89"/>
                  </a:lnTo>
                  <a:lnTo>
                    <a:pt x="19" y="53"/>
                  </a:lnTo>
                  <a:lnTo>
                    <a:pt x="35" y="40"/>
                  </a:lnTo>
                  <a:lnTo>
                    <a:pt x="52" y="29"/>
                  </a:lnTo>
                  <a:lnTo>
                    <a:pt x="96" y="12"/>
                  </a:lnTo>
                  <a:lnTo>
                    <a:pt x="147" y="3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0" name="Freeform 43"/>
            <p:cNvSpPr>
              <a:spLocks noChangeAspect="1"/>
            </p:cNvSpPr>
            <p:nvPr/>
          </p:nvSpPr>
          <p:spPr bwMode="auto">
            <a:xfrm>
              <a:off x="3566" y="3164"/>
              <a:ext cx="369" cy="248"/>
            </a:xfrm>
            <a:custGeom>
              <a:avLst/>
              <a:gdLst>
                <a:gd name="T0" fmla="*/ 0 w 738"/>
                <a:gd name="T1" fmla="*/ 8 h 497"/>
                <a:gd name="T2" fmla="*/ 1 w 738"/>
                <a:gd name="T3" fmla="*/ 8 h 497"/>
                <a:gd name="T4" fmla="*/ 1 w 738"/>
                <a:gd name="T5" fmla="*/ 9 h 497"/>
                <a:gd name="T6" fmla="*/ 1 w 738"/>
                <a:gd name="T7" fmla="*/ 9 h 497"/>
                <a:gd name="T8" fmla="*/ 2 w 738"/>
                <a:gd name="T9" fmla="*/ 10 h 497"/>
                <a:gd name="T10" fmla="*/ 2 w 738"/>
                <a:gd name="T11" fmla="*/ 10 h 497"/>
                <a:gd name="T12" fmla="*/ 3 w 738"/>
                <a:gd name="T13" fmla="*/ 11 h 497"/>
                <a:gd name="T14" fmla="*/ 4 w 738"/>
                <a:gd name="T15" fmla="*/ 12 h 497"/>
                <a:gd name="T16" fmla="*/ 5 w 738"/>
                <a:gd name="T17" fmla="*/ 12 h 497"/>
                <a:gd name="T18" fmla="*/ 6 w 738"/>
                <a:gd name="T19" fmla="*/ 13 h 497"/>
                <a:gd name="T20" fmla="*/ 6 w 738"/>
                <a:gd name="T21" fmla="*/ 14 h 497"/>
                <a:gd name="T22" fmla="*/ 7 w 738"/>
                <a:gd name="T23" fmla="*/ 14 h 497"/>
                <a:gd name="T24" fmla="*/ 8 w 738"/>
                <a:gd name="T25" fmla="*/ 15 h 497"/>
                <a:gd name="T26" fmla="*/ 9 w 738"/>
                <a:gd name="T27" fmla="*/ 15 h 497"/>
                <a:gd name="T28" fmla="*/ 11 w 738"/>
                <a:gd name="T29" fmla="*/ 15 h 497"/>
                <a:gd name="T30" fmla="*/ 14 w 738"/>
                <a:gd name="T31" fmla="*/ 14 h 497"/>
                <a:gd name="T32" fmla="*/ 16 w 738"/>
                <a:gd name="T33" fmla="*/ 14 h 497"/>
                <a:gd name="T34" fmla="*/ 17 w 738"/>
                <a:gd name="T35" fmla="*/ 13 h 497"/>
                <a:gd name="T36" fmla="*/ 18 w 738"/>
                <a:gd name="T37" fmla="*/ 13 h 497"/>
                <a:gd name="T38" fmla="*/ 18 w 738"/>
                <a:gd name="T39" fmla="*/ 12 h 497"/>
                <a:gd name="T40" fmla="*/ 19 w 738"/>
                <a:gd name="T41" fmla="*/ 12 h 497"/>
                <a:gd name="T42" fmla="*/ 20 w 738"/>
                <a:gd name="T43" fmla="*/ 11 h 497"/>
                <a:gd name="T44" fmla="*/ 20 w 738"/>
                <a:gd name="T45" fmla="*/ 10 h 497"/>
                <a:gd name="T46" fmla="*/ 21 w 738"/>
                <a:gd name="T47" fmla="*/ 10 h 497"/>
                <a:gd name="T48" fmla="*/ 22 w 738"/>
                <a:gd name="T49" fmla="*/ 9 h 497"/>
                <a:gd name="T50" fmla="*/ 23 w 738"/>
                <a:gd name="T51" fmla="*/ 7 h 497"/>
                <a:gd name="T52" fmla="*/ 24 w 738"/>
                <a:gd name="T53" fmla="*/ 4 h 497"/>
                <a:gd name="T54" fmla="*/ 23 w 738"/>
                <a:gd name="T55" fmla="*/ 2 h 497"/>
                <a:gd name="T56" fmla="*/ 23 w 738"/>
                <a:gd name="T57" fmla="*/ 1 h 497"/>
                <a:gd name="T58" fmla="*/ 23 w 738"/>
                <a:gd name="T59" fmla="*/ 0 h 497"/>
                <a:gd name="T60" fmla="*/ 23 w 738"/>
                <a:gd name="T61" fmla="*/ 0 h 497"/>
                <a:gd name="T62" fmla="*/ 10 w 738"/>
                <a:gd name="T63" fmla="*/ 13 h 497"/>
                <a:gd name="T64" fmla="*/ 0 w 738"/>
                <a:gd name="T65" fmla="*/ 8 h 497"/>
                <a:gd name="T66" fmla="*/ 0 w 738"/>
                <a:gd name="T67" fmla="*/ 8 h 4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8"/>
                <a:gd name="T103" fmla="*/ 0 h 497"/>
                <a:gd name="T104" fmla="*/ 738 w 738"/>
                <a:gd name="T105" fmla="*/ 497 h 49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8" h="497">
                  <a:moveTo>
                    <a:pt x="0" y="274"/>
                  </a:moveTo>
                  <a:lnTo>
                    <a:pt x="8" y="285"/>
                  </a:lnTo>
                  <a:lnTo>
                    <a:pt x="18" y="297"/>
                  </a:lnTo>
                  <a:lnTo>
                    <a:pt x="30" y="312"/>
                  </a:lnTo>
                  <a:lnTo>
                    <a:pt x="46" y="329"/>
                  </a:lnTo>
                  <a:lnTo>
                    <a:pt x="64" y="348"/>
                  </a:lnTo>
                  <a:lnTo>
                    <a:pt x="85" y="369"/>
                  </a:lnTo>
                  <a:lnTo>
                    <a:pt x="109" y="390"/>
                  </a:lnTo>
                  <a:lnTo>
                    <a:pt x="134" y="412"/>
                  </a:lnTo>
                  <a:lnTo>
                    <a:pt x="161" y="432"/>
                  </a:lnTo>
                  <a:lnTo>
                    <a:pt x="188" y="450"/>
                  </a:lnTo>
                  <a:lnTo>
                    <a:pt x="215" y="468"/>
                  </a:lnTo>
                  <a:lnTo>
                    <a:pt x="245" y="481"/>
                  </a:lnTo>
                  <a:lnTo>
                    <a:pt x="274" y="492"/>
                  </a:lnTo>
                  <a:lnTo>
                    <a:pt x="331" y="497"/>
                  </a:lnTo>
                  <a:lnTo>
                    <a:pt x="443" y="474"/>
                  </a:lnTo>
                  <a:lnTo>
                    <a:pt x="495" y="450"/>
                  </a:lnTo>
                  <a:lnTo>
                    <a:pt x="521" y="437"/>
                  </a:lnTo>
                  <a:lnTo>
                    <a:pt x="546" y="421"/>
                  </a:lnTo>
                  <a:lnTo>
                    <a:pt x="569" y="404"/>
                  </a:lnTo>
                  <a:lnTo>
                    <a:pt x="594" y="385"/>
                  </a:lnTo>
                  <a:lnTo>
                    <a:pt x="615" y="365"/>
                  </a:lnTo>
                  <a:lnTo>
                    <a:pt x="635" y="344"/>
                  </a:lnTo>
                  <a:lnTo>
                    <a:pt x="655" y="322"/>
                  </a:lnTo>
                  <a:lnTo>
                    <a:pt x="674" y="298"/>
                  </a:lnTo>
                  <a:lnTo>
                    <a:pt x="706" y="248"/>
                  </a:lnTo>
                  <a:lnTo>
                    <a:pt x="738" y="152"/>
                  </a:lnTo>
                  <a:lnTo>
                    <a:pt x="735" y="72"/>
                  </a:lnTo>
                  <a:lnTo>
                    <a:pt x="726" y="41"/>
                  </a:lnTo>
                  <a:lnTo>
                    <a:pt x="716" y="19"/>
                  </a:lnTo>
                  <a:lnTo>
                    <a:pt x="706" y="0"/>
                  </a:lnTo>
                  <a:lnTo>
                    <a:pt x="315" y="428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1" name="Freeform 44"/>
            <p:cNvSpPr>
              <a:spLocks noChangeAspect="1"/>
            </p:cNvSpPr>
            <p:nvPr/>
          </p:nvSpPr>
          <p:spPr bwMode="auto">
            <a:xfrm>
              <a:off x="3754" y="3492"/>
              <a:ext cx="846" cy="532"/>
            </a:xfrm>
            <a:custGeom>
              <a:avLst/>
              <a:gdLst>
                <a:gd name="T0" fmla="*/ 15 w 1693"/>
                <a:gd name="T1" fmla="*/ 21 h 1065"/>
                <a:gd name="T2" fmla="*/ 44 w 1693"/>
                <a:gd name="T3" fmla="*/ 16 h 1065"/>
                <a:gd name="T4" fmla="*/ 45 w 1693"/>
                <a:gd name="T5" fmla="*/ 17 h 1065"/>
                <a:gd name="T6" fmla="*/ 48 w 1693"/>
                <a:gd name="T7" fmla="*/ 16 h 1065"/>
                <a:gd name="T8" fmla="*/ 49 w 1693"/>
                <a:gd name="T9" fmla="*/ 14 h 1065"/>
                <a:gd name="T10" fmla="*/ 49 w 1693"/>
                <a:gd name="T11" fmla="*/ 12 h 1065"/>
                <a:gd name="T12" fmla="*/ 48 w 1693"/>
                <a:gd name="T13" fmla="*/ 11 h 1065"/>
                <a:gd name="T14" fmla="*/ 48 w 1693"/>
                <a:gd name="T15" fmla="*/ 10 h 1065"/>
                <a:gd name="T16" fmla="*/ 47 w 1693"/>
                <a:gd name="T17" fmla="*/ 9 h 1065"/>
                <a:gd name="T18" fmla="*/ 46 w 1693"/>
                <a:gd name="T19" fmla="*/ 8 h 1065"/>
                <a:gd name="T20" fmla="*/ 45 w 1693"/>
                <a:gd name="T21" fmla="*/ 7 h 1065"/>
                <a:gd name="T22" fmla="*/ 44 w 1693"/>
                <a:gd name="T23" fmla="*/ 6 h 1065"/>
                <a:gd name="T24" fmla="*/ 42 w 1693"/>
                <a:gd name="T25" fmla="*/ 5 h 1065"/>
                <a:gd name="T26" fmla="*/ 40 w 1693"/>
                <a:gd name="T27" fmla="*/ 4 h 1065"/>
                <a:gd name="T28" fmla="*/ 37 w 1693"/>
                <a:gd name="T29" fmla="*/ 3 h 1065"/>
                <a:gd name="T30" fmla="*/ 33 w 1693"/>
                <a:gd name="T31" fmla="*/ 3 h 1065"/>
                <a:gd name="T32" fmla="*/ 27 w 1693"/>
                <a:gd name="T33" fmla="*/ 2 h 1065"/>
                <a:gd name="T34" fmla="*/ 19 w 1693"/>
                <a:gd name="T35" fmla="*/ 4 h 1065"/>
                <a:gd name="T36" fmla="*/ 16 w 1693"/>
                <a:gd name="T37" fmla="*/ 5 h 1065"/>
                <a:gd name="T38" fmla="*/ 14 w 1693"/>
                <a:gd name="T39" fmla="*/ 3 h 1065"/>
                <a:gd name="T40" fmla="*/ 15 w 1693"/>
                <a:gd name="T41" fmla="*/ 3 h 1065"/>
                <a:gd name="T42" fmla="*/ 17 w 1693"/>
                <a:gd name="T43" fmla="*/ 2 h 1065"/>
                <a:gd name="T44" fmla="*/ 19 w 1693"/>
                <a:gd name="T45" fmla="*/ 1 h 1065"/>
                <a:gd name="T46" fmla="*/ 21 w 1693"/>
                <a:gd name="T47" fmla="*/ 0 h 1065"/>
                <a:gd name="T48" fmla="*/ 25 w 1693"/>
                <a:gd name="T49" fmla="*/ 0 h 1065"/>
                <a:gd name="T50" fmla="*/ 34 w 1693"/>
                <a:gd name="T51" fmla="*/ 0 h 1065"/>
                <a:gd name="T52" fmla="*/ 39 w 1693"/>
                <a:gd name="T53" fmla="*/ 1 h 1065"/>
                <a:gd name="T54" fmla="*/ 41 w 1693"/>
                <a:gd name="T55" fmla="*/ 2 h 1065"/>
                <a:gd name="T56" fmla="*/ 44 w 1693"/>
                <a:gd name="T57" fmla="*/ 3 h 1065"/>
                <a:gd name="T58" fmla="*/ 46 w 1693"/>
                <a:gd name="T59" fmla="*/ 4 h 1065"/>
                <a:gd name="T60" fmla="*/ 47 w 1693"/>
                <a:gd name="T61" fmla="*/ 6 h 1065"/>
                <a:gd name="T62" fmla="*/ 49 w 1693"/>
                <a:gd name="T63" fmla="*/ 7 h 1065"/>
                <a:gd name="T64" fmla="*/ 50 w 1693"/>
                <a:gd name="T65" fmla="*/ 8 h 1065"/>
                <a:gd name="T66" fmla="*/ 51 w 1693"/>
                <a:gd name="T67" fmla="*/ 9 h 1065"/>
                <a:gd name="T68" fmla="*/ 51 w 1693"/>
                <a:gd name="T69" fmla="*/ 11 h 1065"/>
                <a:gd name="T70" fmla="*/ 52 w 1693"/>
                <a:gd name="T71" fmla="*/ 12 h 1065"/>
                <a:gd name="T72" fmla="*/ 52 w 1693"/>
                <a:gd name="T73" fmla="*/ 14 h 1065"/>
                <a:gd name="T74" fmla="*/ 52 w 1693"/>
                <a:gd name="T75" fmla="*/ 16 h 1065"/>
                <a:gd name="T76" fmla="*/ 52 w 1693"/>
                <a:gd name="T77" fmla="*/ 17 h 1065"/>
                <a:gd name="T78" fmla="*/ 51 w 1693"/>
                <a:gd name="T79" fmla="*/ 18 h 1065"/>
                <a:gd name="T80" fmla="*/ 50 w 1693"/>
                <a:gd name="T81" fmla="*/ 19 h 1065"/>
                <a:gd name="T82" fmla="*/ 49 w 1693"/>
                <a:gd name="T83" fmla="*/ 19 h 1065"/>
                <a:gd name="T84" fmla="*/ 47 w 1693"/>
                <a:gd name="T85" fmla="*/ 20 h 1065"/>
                <a:gd name="T86" fmla="*/ 44 w 1693"/>
                <a:gd name="T87" fmla="*/ 19 h 1065"/>
                <a:gd name="T88" fmla="*/ 43 w 1693"/>
                <a:gd name="T89" fmla="*/ 19 h 1065"/>
                <a:gd name="T90" fmla="*/ 1 w 1693"/>
                <a:gd name="T91" fmla="*/ 33 h 1065"/>
                <a:gd name="T92" fmla="*/ 0 w 1693"/>
                <a:gd name="T93" fmla="*/ 32 h 10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93"/>
                <a:gd name="T142" fmla="*/ 0 h 1065"/>
                <a:gd name="T143" fmla="*/ 1693 w 1693"/>
                <a:gd name="T144" fmla="*/ 1065 h 10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93" h="1065">
                  <a:moveTo>
                    <a:pt x="0" y="1026"/>
                  </a:moveTo>
                  <a:lnTo>
                    <a:pt x="486" y="688"/>
                  </a:lnTo>
                  <a:lnTo>
                    <a:pt x="1398" y="517"/>
                  </a:lnTo>
                  <a:lnTo>
                    <a:pt x="1416" y="528"/>
                  </a:lnTo>
                  <a:lnTo>
                    <a:pt x="1435" y="536"/>
                  </a:lnTo>
                  <a:lnTo>
                    <a:pt x="1460" y="544"/>
                  </a:lnTo>
                  <a:lnTo>
                    <a:pt x="1517" y="542"/>
                  </a:lnTo>
                  <a:lnTo>
                    <a:pt x="1547" y="528"/>
                  </a:lnTo>
                  <a:lnTo>
                    <a:pt x="1575" y="501"/>
                  </a:lnTo>
                  <a:lnTo>
                    <a:pt x="1592" y="465"/>
                  </a:lnTo>
                  <a:lnTo>
                    <a:pt x="1592" y="429"/>
                  </a:lnTo>
                  <a:lnTo>
                    <a:pt x="1583" y="392"/>
                  </a:lnTo>
                  <a:lnTo>
                    <a:pt x="1575" y="376"/>
                  </a:lnTo>
                  <a:lnTo>
                    <a:pt x="1564" y="359"/>
                  </a:lnTo>
                  <a:lnTo>
                    <a:pt x="1553" y="343"/>
                  </a:lnTo>
                  <a:lnTo>
                    <a:pt x="1541" y="328"/>
                  </a:lnTo>
                  <a:lnTo>
                    <a:pt x="1521" y="305"/>
                  </a:lnTo>
                  <a:lnTo>
                    <a:pt x="1505" y="289"/>
                  </a:lnTo>
                  <a:lnTo>
                    <a:pt x="1499" y="283"/>
                  </a:lnTo>
                  <a:lnTo>
                    <a:pt x="1493" y="277"/>
                  </a:lnTo>
                  <a:lnTo>
                    <a:pt x="1473" y="259"/>
                  </a:lnTo>
                  <a:lnTo>
                    <a:pt x="1459" y="247"/>
                  </a:lnTo>
                  <a:lnTo>
                    <a:pt x="1440" y="233"/>
                  </a:lnTo>
                  <a:lnTo>
                    <a:pt x="1417" y="219"/>
                  </a:lnTo>
                  <a:lnTo>
                    <a:pt x="1392" y="203"/>
                  </a:lnTo>
                  <a:lnTo>
                    <a:pt x="1362" y="185"/>
                  </a:lnTo>
                  <a:lnTo>
                    <a:pt x="1327" y="169"/>
                  </a:lnTo>
                  <a:lnTo>
                    <a:pt x="1288" y="154"/>
                  </a:lnTo>
                  <a:lnTo>
                    <a:pt x="1244" y="139"/>
                  </a:lnTo>
                  <a:lnTo>
                    <a:pt x="1196" y="126"/>
                  </a:lnTo>
                  <a:lnTo>
                    <a:pt x="1143" y="114"/>
                  </a:lnTo>
                  <a:lnTo>
                    <a:pt x="1084" y="103"/>
                  </a:lnTo>
                  <a:lnTo>
                    <a:pt x="1020" y="95"/>
                  </a:lnTo>
                  <a:lnTo>
                    <a:pt x="895" y="90"/>
                  </a:lnTo>
                  <a:lnTo>
                    <a:pt x="789" y="95"/>
                  </a:lnTo>
                  <a:lnTo>
                    <a:pt x="622" y="128"/>
                  </a:lnTo>
                  <a:lnTo>
                    <a:pt x="565" y="151"/>
                  </a:lnTo>
                  <a:lnTo>
                    <a:pt x="524" y="169"/>
                  </a:lnTo>
                  <a:lnTo>
                    <a:pt x="490" y="189"/>
                  </a:lnTo>
                  <a:lnTo>
                    <a:pt x="466" y="124"/>
                  </a:lnTo>
                  <a:lnTo>
                    <a:pt x="474" y="120"/>
                  </a:lnTo>
                  <a:lnTo>
                    <a:pt x="500" y="106"/>
                  </a:lnTo>
                  <a:lnTo>
                    <a:pt x="540" y="86"/>
                  </a:lnTo>
                  <a:lnTo>
                    <a:pt x="565" y="75"/>
                  </a:lnTo>
                  <a:lnTo>
                    <a:pt x="593" y="63"/>
                  </a:lnTo>
                  <a:lnTo>
                    <a:pt x="625" y="52"/>
                  </a:lnTo>
                  <a:lnTo>
                    <a:pt x="659" y="40"/>
                  </a:lnTo>
                  <a:lnTo>
                    <a:pt x="697" y="28"/>
                  </a:lnTo>
                  <a:lnTo>
                    <a:pt x="737" y="20"/>
                  </a:lnTo>
                  <a:lnTo>
                    <a:pt x="826" y="6"/>
                  </a:lnTo>
                  <a:lnTo>
                    <a:pt x="922" y="0"/>
                  </a:lnTo>
                  <a:lnTo>
                    <a:pt x="1119" y="19"/>
                  </a:lnTo>
                  <a:lnTo>
                    <a:pt x="1211" y="38"/>
                  </a:lnTo>
                  <a:lnTo>
                    <a:pt x="1255" y="50"/>
                  </a:lnTo>
                  <a:lnTo>
                    <a:pt x="1296" y="64"/>
                  </a:lnTo>
                  <a:lnTo>
                    <a:pt x="1338" y="80"/>
                  </a:lnTo>
                  <a:lnTo>
                    <a:pt x="1375" y="98"/>
                  </a:lnTo>
                  <a:lnTo>
                    <a:pt x="1411" y="115"/>
                  </a:lnTo>
                  <a:lnTo>
                    <a:pt x="1445" y="135"/>
                  </a:lnTo>
                  <a:lnTo>
                    <a:pt x="1477" y="156"/>
                  </a:lnTo>
                  <a:lnTo>
                    <a:pt x="1507" y="177"/>
                  </a:lnTo>
                  <a:lnTo>
                    <a:pt x="1535" y="201"/>
                  </a:lnTo>
                  <a:lnTo>
                    <a:pt x="1559" y="225"/>
                  </a:lnTo>
                  <a:lnTo>
                    <a:pt x="1569" y="237"/>
                  </a:lnTo>
                  <a:lnTo>
                    <a:pt x="1580" y="248"/>
                  </a:lnTo>
                  <a:lnTo>
                    <a:pt x="1600" y="272"/>
                  </a:lnTo>
                  <a:lnTo>
                    <a:pt x="1619" y="293"/>
                  </a:lnTo>
                  <a:lnTo>
                    <a:pt x="1633" y="315"/>
                  </a:lnTo>
                  <a:lnTo>
                    <a:pt x="1648" y="335"/>
                  </a:lnTo>
                  <a:lnTo>
                    <a:pt x="1660" y="355"/>
                  </a:lnTo>
                  <a:lnTo>
                    <a:pt x="1671" y="373"/>
                  </a:lnTo>
                  <a:lnTo>
                    <a:pt x="1679" y="392"/>
                  </a:lnTo>
                  <a:lnTo>
                    <a:pt x="1691" y="429"/>
                  </a:lnTo>
                  <a:lnTo>
                    <a:pt x="1693" y="464"/>
                  </a:lnTo>
                  <a:lnTo>
                    <a:pt x="1691" y="500"/>
                  </a:lnTo>
                  <a:lnTo>
                    <a:pt x="1680" y="534"/>
                  </a:lnTo>
                  <a:lnTo>
                    <a:pt x="1672" y="552"/>
                  </a:lnTo>
                  <a:lnTo>
                    <a:pt x="1665" y="568"/>
                  </a:lnTo>
                  <a:lnTo>
                    <a:pt x="1657" y="581"/>
                  </a:lnTo>
                  <a:lnTo>
                    <a:pt x="1648" y="593"/>
                  </a:lnTo>
                  <a:lnTo>
                    <a:pt x="1640" y="604"/>
                  </a:lnTo>
                  <a:lnTo>
                    <a:pt x="1631" y="613"/>
                  </a:lnTo>
                  <a:lnTo>
                    <a:pt x="1612" y="628"/>
                  </a:lnTo>
                  <a:lnTo>
                    <a:pt x="1592" y="638"/>
                  </a:lnTo>
                  <a:lnTo>
                    <a:pt x="1572" y="645"/>
                  </a:lnTo>
                  <a:lnTo>
                    <a:pt x="1524" y="653"/>
                  </a:lnTo>
                  <a:lnTo>
                    <a:pt x="1475" y="649"/>
                  </a:lnTo>
                  <a:lnTo>
                    <a:pt x="1432" y="634"/>
                  </a:lnTo>
                  <a:lnTo>
                    <a:pt x="1399" y="621"/>
                  </a:lnTo>
                  <a:lnTo>
                    <a:pt x="1387" y="614"/>
                  </a:lnTo>
                  <a:lnTo>
                    <a:pt x="498" y="783"/>
                  </a:lnTo>
                  <a:lnTo>
                    <a:pt x="33" y="1065"/>
                  </a:lnTo>
                  <a:lnTo>
                    <a:pt x="0" y="10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2" name="Freeform 45"/>
            <p:cNvSpPr>
              <a:spLocks noChangeAspect="1"/>
            </p:cNvSpPr>
            <p:nvPr/>
          </p:nvSpPr>
          <p:spPr bwMode="auto">
            <a:xfrm>
              <a:off x="3853" y="3339"/>
              <a:ext cx="665" cy="318"/>
            </a:xfrm>
            <a:custGeom>
              <a:avLst/>
              <a:gdLst>
                <a:gd name="T0" fmla="*/ 42 w 1328"/>
                <a:gd name="T1" fmla="*/ 9 h 636"/>
                <a:gd name="T2" fmla="*/ 40 w 1328"/>
                <a:gd name="T3" fmla="*/ 8 h 636"/>
                <a:gd name="T4" fmla="*/ 39 w 1328"/>
                <a:gd name="T5" fmla="*/ 7 h 636"/>
                <a:gd name="T6" fmla="*/ 38 w 1328"/>
                <a:gd name="T7" fmla="*/ 6 h 636"/>
                <a:gd name="T8" fmla="*/ 36 w 1328"/>
                <a:gd name="T9" fmla="*/ 5 h 636"/>
                <a:gd name="T10" fmla="*/ 35 w 1328"/>
                <a:gd name="T11" fmla="*/ 4 h 636"/>
                <a:gd name="T12" fmla="*/ 33 w 1328"/>
                <a:gd name="T13" fmla="*/ 3 h 636"/>
                <a:gd name="T14" fmla="*/ 31 w 1328"/>
                <a:gd name="T15" fmla="*/ 3 h 636"/>
                <a:gd name="T16" fmla="*/ 29 w 1328"/>
                <a:gd name="T17" fmla="*/ 2 h 636"/>
                <a:gd name="T18" fmla="*/ 27 w 1328"/>
                <a:gd name="T19" fmla="*/ 1 h 636"/>
                <a:gd name="T20" fmla="*/ 23 w 1328"/>
                <a:gd name="T21" fmla="*/ 1 h 636"/>
                <a:gd name="T22" fmla="*/ 14 w 1328"/>
                <a:gd name="T23" fmla="*/ 1 h 636"/>
                <a:gd name="T24" fmla="*/ 10 w 1328"/>
                <a:gd name="T25" fmla="*/ 2 h 636"/>
                <a:gd name="T26" fmla="*/ 7 w 1328"/>
                <a:gd name="T27" fmla="*/ 3 h 636"/>
                <a:gd name="T28" fmla="*/ 6 w 1328"/>
                <a:gd name="T29" fmla="*/ 4 h 636"/>
                <a:gd name="T30" fmla="*/ 5 w 1328"/>
                <a:gd name="T31" fmla="*/ 5 h 636"/>
                <a:gd name="T32" fmla="*/ 4 w 1328"/>
                <a:gd name="T33" fmla="*/ 6 h 636"/>
                <a:gd name="T34" fmla="*/ 4 w 1328"/>
                <a:gd name="T35" fmla="*/ 7 h 636"/>
                <a:gd name="T36" fmla="*/ 3 w 1328"/>
                <a:gd name="T37" fmla="*/ 8 h 636"/>
                <a:gd name="T38" fmla="*/ 2 w 1328"/>
                <a:gd name="T39" fmla="*/ 9 h 636"/>
                <a:gd name="T40" fmla="*/ 2 w 1328"/>
                <a:gd name="T41" fmla="*/ 10 h 636"/>
                <a:gd name="T42" fmla="*/ 1 w 1328"/>
                <a:gd name="T43" fmla="*/ 11 h 636"/>
                <a:gd name="T44" fmla="*/ 0 w 1328"/>
                <a:gd name="T45" fmla="*/ 14 h 636"/>
                <a:gd name="T46" fmla="*/ 1 w 1328"/>
                <a:gd name="T47" fmla="*/ 16 h 636"/>
                <a:gd name="T48" fmla="*/ 2 w 1328"/>
                <a:gd name="T49" fmla="*/ 17 h 636"/>
                <a:gd name="T50" fmla="*/ 2 w 1328"/>
                <a:gd name="T51" fmla="*/ 18 h 636"/>
                <a:gd name="T52" fmla="*/ 4 w 1328"/>
                <a:gd name="T53" fmla="*/ 19 h 636"/>
                <a:gd name="T54" fmla="*/ 5 w 1328"/>
                <a:gd name="T55" fmla="*/ 20 h 636"/>
                <a:gd name="T56" fmla="*/ 9 w 1328"/>
                <a:gd name="T57" fmla="*/ 20 h 636"/>
                <a:gd name="T58" fmla="*/ 12 w 1328"/>
                <a:gd name="T59" fmla="*/ 18 h 636"/>
                <a:gd name="T60" fmla="*/ 8 w 1328"/>
                <a:gd name="T61" fmla="*/ 18 h 636"/>
                <a:gd name="T62" fmla="*/ 4 w 1328"/>
                <a:gd name="T63" fmla="*/ 16 h 636"/>
                <a:gd name="T64" fmla="*/ 4 w 1328"/>
                <a:gd name="T65" fmla="*/ 12 h 636"/>
                <a:gd name="T66" fmla="*/ 5 w 1328"/>
                <a:gd name="T67" fmla="*/ 11 h 636"/>
                <a:gd name="T68" fmla="*/ 5 w 1328"/>
                <a:gd name="T69" fmla="*/ 10 h 636"/>
                <a:gd name="T70" fmla="*/ 6 w 1328"/>
                <a:gd name="T71" fmla="*/ 9 h 636"/>
                <a:gd name="T72" fmla="*/ 7 w 1328"/>
                <a:gd name="T73" fmla="*/ 8 h 636"/>
                <a:gd name="T74" fmla="*/ 8 w 1328"/>
                <a:gd name="T75" fmla="*/ 7 h 636"/>
                <a:gd name="T76" fmla="*/ 9 w 1328"/>
                <a:gd name="T77" fmla="*/ 6 h 636"/>
                <a:gd name="T78" fmla="*/ 11 w 1328"/>
                <a:gd name="T79" fmla="*/ 5 h 636"/>
                <a:gd name="T80" fmla="*/ 14 w 1328"/>
                <a:gd name="T81" fmla="*/ 4 h 636"/>
                <a:gd name="T82" fmla="*/ 18 w 1328"/>
                <a:gd name="T83" fmla="*/ 3 h 636"/>
                <a:gd name="T84" fmla="*/ 26 w 1328"/>
                <a:gd name="T85" fmla="*/ 4 h 636"/>
                <a:gd name="T86" fmla="*/ 30 w 1328"/>
                <a:gd name="T87" fmla="*/ 5 h 636"/>
                <a:gd name="T88" fmla="*/ 32 w 1328"/>
                <a:gd name="T89" fmla="*/ 6 h 636"/>
                <a:gd name="T90" fmla="*/ 34 w 1328"/>
                <a:gd name="T91" fmla="*/ 7 h 636"/>
                <a:gd name="T92" fmla="*/ 36 w 1328"/>
                <a:gd name="T93" fmla="*/ 8 h 636"/>
                <a:gd name="T94" fmla="*/ 37 w 1328"/>
                <a:gd name="T95" fmla="*/ 8 h 636"/>
                <a:gd name="T96" fmla="*/ 39 w 1328"/>
                <a:gd name="T97" fmla="*/ 9 h 636"/>
                <a:gd name="T98" fmla="*/ 41 w 1328"/>
                <a:gd name="T99" fmla="*/ 10 h 636"/>
                <a:gd name="T100" fmla="*/ 42 w 1328"/>
                <a:gd name="T101" fmla="*/ 9 h 6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8"/>
                <a:gd name="T154" fmla="*/ 0 h 636"/>
                <a:gd name="T155" fmla="*/ 1328 w 1328"/>
                <a:gd name="T156" fmla="*/ 636 h 6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8" h="636">
                  <a:moveTo>
                    <a:pt x="1328" y="276"/>
                  </a:moveTo>
                  <a:lnTo>
                    <a:pt x="1312" y="263"/>
                  </a:lnTo>
                  <a:lnTo>
                    <a:pt x="1291" y="248"/>
                  </a:lnTo>
                  <a:lnTo>
                    <a:pt x="1263" y="229"/>
                  </a:lnTo>
                  <a:lnTo>
                    <a:pt x="1248" y="217"/>
                  </a:lnTo>
                  <a:lnTo>
                    <a:pt x="1229" y="205"/>
                  </a:lnTo>
                  <a:lnTo>
                    <a:pt x="1211" y="192"/>
                  </a:lnTo>
                  <a:lnTo>
                    <a:pt x="1190" y="180"/>
                  </a:lnTo>
                  <a:lnTo>
                    <a:pt x="1167" y="165"/>
                  </a:lnTo>
                  <a:lnTo>
                    <a:pt x="1144" y="152"/>
                  </a:lnTo>
                  <a:lnTo>
                    <a:pt x="1119" y="139"/>
                  </a:lnTo>
                  <a:lnTo>
                    <a:pt x="1094" y="126"/>
                  </a:lnTo>
                  <a:lnTo>
                    <a:pt x="1066" y="112"/>
                  </a:lnTo>
                  <a:lnTo>
                    <a:pt x="1036" y="99"/>
                  </a:lnTo>
                  <a:lnTo>
                    <a:pt x="1008" y="86"/>
                  </a:lnTo>
                  <a:lnTo>
                    <a:pt x="976" y="72"/>
                  </a:lnTo>
                  <a:lnTo>
                    <a:pt x="946" y="60"/>
                  </a:lnTo>
                  <a:lnTo>
                    <a:pt x="912" y="48"/>
                  </a:lnTo>
                  <a:lnTo>
                    <a:pt x="880" y="38"/>
                  </a:lnTo>
                  <a:lnTo>
                    <a:pt x="846" y="30"/>
                  </a:lnTo>
                  <a:lnTo>
                    <a:pt x="777" y="14"/>
                  </a:lnTo>
                  <a:lnTo>
                    <a:pt x="705" y="2"/>
                  </a:lnTo>
                  <a:lnTo>
                    <a:pt x="554" y="0"/>
                  </a:lnTo>
                  <a:lnTo>
                    <a:pt x="418" y="20"/>
                  </a:lnTo>
                  <a:lnTo>
                    <a:pt x="360" y="35"/>
                  </a:lnTo>
                  <a:lnTo>
                    <a:pt x="306" y="54"/>
                  </a:lnTo>
                  <a:lnTo>
                    <a:pt x="261" y="75"/>
                  </a:lnTo>
                  <a:lnTo>
                    <a:pt x="218" y="98"/>
                  </a:lnTo>
                  <a:lnTo>
                    <a:pt x="200" y="110"/>
                  </a:lnTo>
                  <a:lnTo>
                    <a:pt x="182" y="122"/>
                  </a:lnTo>
                  <a:lnTo>
                    <a:pt x="165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7"/>
                  </a:lnTo>
                  <a:lnTo>
                    <a:pt x="110" y="192"/>
                  </a:lnTo>
                  <a:lnTo>
                    <a:pt x="98" y="207"/>
                  </a:lnTo>
                  <a:lnTo>
                    <a:pt x="88" y="221"/>
                  </a:lnTo>
                  <a:lnTo>
                    <a:pt x="77" y="237"/>
                  </a:lnTo>
                  <a:lnTo>
                    <a:pt x="68" y="253"/>
                  </a:lnTo>
                  <a:lnTo>
                    <a:pt x="60" y="268"/>
                  </a:lnTo>
                  <a:lnTo>
                    <a:pt x="52" y="283"/>
                  </a:lnTo>
                  <a:lnTo>
                    <a:pt x="44" y="299"/>
                  </a:lnTo>
                  <a:lnTo>
                    <a:pt x="37" y="313"/>
                  </a:lnTo>
                  <a:lnTo>
                    <a:pt x="32" y="328"/>
                  </a:lnTo>
                  <a:lnTo>
                    <a:pt x="11" y="388"/>
                  </a:lnTo>
                  <a:lnTo>
                    <a:pt x="0" y="441"/>
                  </a:lnTo>
                  <a:lnTo>
                    <a:pt x="5" y="485"/>
                  </a:lnTo>
                  <a:lnTo>
                    <a:pt x="12" y="504"/>
                  </a:lnTo>
                  <a:lnTo>
                    <a:pt x="22" y="522"/>
                  </a:lnTo>
                  <a:lnTo>
                    <a:pt x="33" y="538"/>
                  </a:lnTo>
                  <a:lnTo>
                    <a:pt x="48" y="552"/>
                  </a:lnTo>
                  <a:lnTo>
                    <a:pt x="61" y="565"/>
                  </a:lnTo>
                  <a:lnTo>
                    <a:pt x="76" y="576"/>
                  </a:lnTo>
                  <a:lnTo>
                    <a:pt x="106" y="594"/>
                  </a:lnTo>
                  <a:lnTo>
                    <a:pt x="133" y="609"/>
                  </a:lnTo>
                  <a:lnTo>
                    <a:pt x="154" y="620"/>
                  </a:lnTo>
                  <a:lnTo>
                    <a:pt x="202" y="630"/>
                  </a:lnTo>
                  <a:lnTo>
                    <a:pt x="268" y="636"/>
                  </a:lnTo>
                  <a:lnTo>
                    <a:pt x="348" y="636"/>
                  </a:lnTo>
                  <a:lnTo>
                    <a:pt x="380" y="552"/>
                  </a:lnTo>
                  <a:lnTo>
                    <a:pt x="337" y="554"/>
                  </a:lnTo>
                  <a:lnTo>
                    <a:pt x="245" y="550"/>
                  </a:lnTo>
                  <a:lnTo>
                    <a:pt x="152" y="518"/>
                  </a:lnTo>
                  <a:lnTo>
                    <a:pt x="121" y="485"/>
                  </a:lnTo>
                  <a:lnTo>
                    <a:pt x="110" y="439"/>
                  </a:lnTo>
                  <a:lnTo>
                    <a:pt x="116" y="385"/>
                  </a:lnTo>
                  <a:lnTo>
                    <a:pt x="122" y="357"/>
                  </a:lnTo>
                  <a:lnTo>
                    <a:pt x="133" y="332"/>
                  </a:lnTo>
                  <a:lnTo>
                    <a:pt x="140" y="319"/>
                  </a:lnTo>
                  <a:lnTo>
                    <a:pt x="148" y="305"/>
                  </a:lnTo>
                  <a:lnTo>
                    <a:pt x="164" y="281"/>
                  </a:lnTo>
                  <a:lnTo>
                    <a:pt x="174" y="269"/>
                  </a:lnTo>
                  <a:lnTo>
                    <a:pt x="185" y="257"/>
                  </a:lnTo>
                  <a:lnTo>
                    <a:pt x="210" y="235"/>
                  </a:lnTo>
                  <a:lnTo>
                    <a:pt x="224" y="224"/>
                  </a:lnTo>
                  <a:lnTo>
                    <a:pt x="240" y="213"/>
                  </a:lnTo>
                  <a:lnTo>
                    <a:pt x="253" y="203"/>
                  </a:lnTo>
                  <a:lnTo>
                    <a:pt x="272" y="192"/>
                  </a:lnTo>
                  <a:lnTo>
                    <a:pt x="308" y="173"/>
                  </a:lnTo>
                  <a:lnTo>
                    <a:pt x="348" y="154"/>
                  </a:lnTo>
                  <a:lnTo>
                    <a:pt x="392" y="136"/>
                  </a:lnTo>
                  <a:lnTo>
                    <a:pt x="441" y="122"/>
                  </a:lnTo>
                  <a:lnTo>
                    <a:pt x="494" y="107"/>
                  </a:lnTo>
                  <a:lnTo>
                    <a:pt x="551" y="94"/>
                  </a:lnTo>
                  <a:lnTo>
                    <a:pt x="677" y="87"/>
                  </a:lnTo>
                  <a:lnTo>
                    <a:pt x="806" y="107"/>
                  </a:lnTo>
                  <a:lnTo>
                    <a:pt x="870" y="123"/>
                  </a:lnTo>
                  <a:lnTo>
                    <a:pt x="932" y="144"/>
                  </a:lnTo>
                  <a:lnTo>
                    <a:pt x="994" y="167"/>
                  </a:lnTo>
                  <a:lnTo>
                    <a:pt x="1022" y="179"/>
                  </a:lnTo>
                  <a:lnTo>
                    <a:pt x="1052" y="192"/>
                  </a:lnTo>
                  <a:lnTo>
                    <a:pt x="1079" y="204"/>
                  </a:lnTo>
                  <a:lnTo>
                    <a:pt x="1106" y="217"/>
                  </a:lnTo>
                  <a:lnTo>
                    <a:pt x="1131" y="231"/>
                  </a:lnTo>
                  <a:lnTo>
                    <a:pt x="1155" y="243"/>
                  </a:lnTo>
                  <a:lnTo>
                    <a:pt x="1178" y="255"/>
                  </a:lnTo>
                  <a:lnTo>
                    <a:pt x="1199" y="267"/>
                  </a:lnTo>
                  <a:lnTo>
                    <a:pt x="1237" y="288"/>
                  </a:lnTo>
                  <a:lnTo>
                    <a:pt x="1268" y="308"/>
                  </a:lnTo>
                  <a:lnTo>
                    <a:pt x="1291" y="321"/>
                  </a:lnTo>
                  <a:lnTo>
                    <a:pt x="1311" y="335"/>
                  </a:lnTo>
                  <a:lnTo>
                    <a:pt x="1328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3" name="Freeform 46"/>
            <p:cNvSpPr>
              <a:spLocks noChangeAspect="1"/>
            </p:cNvSpPr>
            <p:nvPr/>
          </p:nvSpPr>
          <p:spPr bwMode="auto">
            <a:xfrm>
              <a:off x="3889" y="2927"/>
              <a:ext cx="588" cy="483"/>
            </a:xfrm>
            <a:custGeom>
              <a:avLst/>
              <a:gdLst>
                <a:gd name="T0" fmla="*/ 0 w 1177"/>
                <a:gd name="T1" fmla="*/ 1 h 966"/>
                <a:gd name="T2" fmla="*/ 3 w 1177"/>
                <a:gd name="T3" fmla="*/ 2 h 966"/>
                <a:gd name="T4" fmla="*/ 7 w 1177"/>
                <a:gd name="T5" fmla="*/ 3 h 966"/>
                <a:gd name="T6" fmla="*/ 9 w 1177"/>
                <a:gd name="T7" fmla="*/ 4 h 966"/>
                <a:gd name="T8" fmla="*/ 11 w 1177"/>
                <a:gd name="T9" fmla="*/ 5 h 966"/>
                <a:gd name="T10" fmla="*/ 13 w 1177"/>
                <a:gd name="T11" fmla="*/ 6 h 966"/>
                <a:gd name="T12" fmla="*/ 15 w 1177"/>
                <a:gd name="T13" fmla="*/ 7 h 966"/>
                <a:gd name="T14" fmla="*/ 17 w 1177"/>
                <a:gd name="T15" fmla="*/ 8 h 966"/>
                <a:gd name="T16" fmla="*/ 19 w 1177"/>
                <a:gd name="T17" fmla="*/ 8 h 966"/>
                <a:gd name="T18" fmla="*/ 20 w 1177"/>
                <a:gd name="T19" fmla="*/ 9 h 966"/>
                <a:gd name="T20" fmla="*/ 22 w 1177"/>
                <a:gd name="T21" fmla="*/ 10 h 966"/>
                <a:gd name="T22" fmla="*/ 23 w 1177"/>
                <a:gd name="T23" fmla="*/ 12 h 966"/>
                <a:gd name="T24" fmla="*/ 24 w 1177"/>
                <a:gd name="T25" fmla="*/ 13 h 966"/>
                <a:gd name="T26" fmla="*/ 26 w 1177"/>
                <a:gd name="T27" fmla="*/ 14 h 966"/>
                <a:gd name="T28" fmla="*/ 26 w 1177"/>
                <a:gd name="T29" fmla="*/ 15 h 966"/>
                <a:gd name="T30" fmla="*/ 27 w 1177"/>
                <a:gd name="T31" fmla="*/ 16 h 966"/>
                <a:gd name="T32" fmla="*/ 28 w 1177"/>
                <a:gd name="T33" fmla="*/ 17 h 966"/>
                <a:gd name="T34" fmla="*/ 28 w 1177"/>
                <a:gd name="T35" fmla="*/ 18 h 966"/>
                <a:gd name="T36" fmla="*/ 29 w 1177"/>
                <a:gd name="T37" fmla="*/ 18 h 966"/>
                <a:gd name="T38" fmla="*/ 30 w 1177"/>
                <a:gd name="T39" fmla="*/ 20 h 966"/>
                <a:gd name="T40" fmla="*/ 30 w 1177"/>
                <a:gd name="T41" fmla="*/ 20 h 966"/>
                <a:gd name="T42" fmla="*/ 31 w 1177"/>
                <a:gd name="T43" fmla="*/ 21 h 966"/>
                <a:gd name="T44" fmla="*/ 31 w 1177"/>
                <a:gd name="T45" fmla="*/ 22 h 966"/>
                <a:gd name="T46" fmla="*/ 32 w 1177"/>
                <a:gd name="T47" fmla="*/ 23 h 966"/>
                <a:gd name="T48" fmla="*/ 33 w 1177"/>
                <a:gd name="T49" fmla="*/ 24 h 966"/>
                <a:gd name="T50" fmla="*/ 33 w 1177"/>
                <a:gd name="T51" fmla="*/ 25 h 966"/>
                <a:gd name="T52" fmla="*/ 34 w 1177"/>
                <a:gd name="T53" fmla="*/ 26 h 966"/>
                <a:gd name="T54" fmla="*/ 34 w 1177"/>
                <a:gd name="T55" fmla="*/ 27 h 966"/>
                <a:gd name="T56" fmla="*/ 35 w 1177"/>
                <a:gd name="T57" fmla="*/ 28 h 966"/>
                <a:gd name="T58" fmla="*/ 36 w 1177"/>
                <a:gd name="T59" fmla="*/ 29 h 966"/>
                <a:gd name="T60" fmla="*/ 36 w 1177"/>
                <a:gd name="T61" fmla="*/ 30 h 966"/>
                <a:gd name="T62" fmla="*/ 36 w 1177"/>
                <a:gd name="T63" fmla="*/ 30 h 966"/>
                <a:gd name="T64" fmla="*/ 35 w 1177"/>
                <a:gd name="T65" fmla="*/ 30 h 966"/>
                <a:gd name="T66" fmla="*/ 34 w 1177"/>
                <a:gd name="T67" fmla="*/ 29 h 966"/>
                <a:gd name="T68" fmla="*/ 32 w 1177"/>
                <a:gd name="T69" fmla="*/ 28 h 966"/>
                <a:gd name="T70" fmla="*/ 30 w 1177"/>
                <a:gd name="T71" fmla="*/ 26 h 966"/>
                <a:gd name="T72" fmla="*/ 27 w 1177"/>
                <a:gd name="T73" fmla="*/ 25 h 966"/>
                <a:gd name="T74" fmla="*/ 24 w 1177"/>
                <a:gd name="T75" fmla="*/ 24 h 966"/>
                <a:gd name="T76" fmla="*/ 21 w 1177"/>
                <a:gd name="T77" fmla="*/ 24 h 966"/>
                <a:gd name="T78" fmla="*/ 13 w 1177"/>
                <a:gd name="T79" fmla="*/ 23 h 966"/>
                <a:gd name="T80" fmla="*/ 10 w 1177"/>
                <a:gd name="T81" fmla="*/ 19 h 966"/>
                <a:gd name="T82" fmla="*/ 10 w 1177"/>
                <a:gd name="T83" fmla="*/ 14 h 966"/>
                <a:gd name="T84" fmla="*/ 9 w 1177"/>
                <a:gd name="T85" fmla="*/ 12 h 966"/>
                <a:gd name="T86" fmla="*/ 9 w 1177"/>
                <a:gd name="T87" fmla="*/ 12 h 966"/>
                <a:gd name="T88" fmla="*/ 8 w 1177"/>
                <a:gd name="T89" fmla="*/ 11 h 966"/>
                <a:gd name="T90" fmla="*/ 5 w 1177"/>
                <a:gd name="T91" fmla="*/ 10 h 966"/>
                <a:gd name="T92" fmla="*/ 2 w 1177"/>
                <a:gd name="T93" fmla="*/ 6 h 966"/>
                <a:gd name="T94" fmla="*/ 1 w 1177"/>
                <a:gd name="T95" fmla="*/ 4 h 966"/>
                <a:gd name="T96" fmla="*/ 1 w 1177"/>
                <a:gd name="T97" fmla="*/ 3 h 966"/>
                <a:gd name="T98" fmla="*/ 0 w 1177"/>
                <a:gd name="T99" fmla="*/ 2 h 966"/>
                <a:gd name="T100" fmla="*/ 0 w 1177"/>
                <a:gd name="T101" fmla="*/ 1 h 966"/>
                <a:gd name="T102" fmla="*/ 0 w 1177"/>
                <a:gd name="T103" fmla="*/ 0 h 9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77"/>
                <a:gd name="T157" fmla="*/ 0 h 966"/>
                <a:gd name="T158" fmla="*/ 1177 w 1177"/>
                <a:gd name="T159" fmla="*/ 966 h 9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77" h="966">
                  <a:moveTo>
                    <a:pt x="0" y="0"/>
                  </a:moveTo>
                  <a:lnTo>
                    <a:pt x="23" y="8"/>
                  </a:lnTo>
                  <a:lnTo>
                    <a:pt x="84" y="28"/>
                  </a:lnTo>
                  <a:lnTo>
                    <a:pt x="126" y="43"/>
                  </a:lnTo>
                  <a:lnTo>
                    <a:pt x="175" y="60"/>
                  </a:lnTo>
                  <a:lnTo>
                    <a:pt x="228" y="81"/>
                  </a:lnTo>
                  <a:lnTo>
                    <a:pt x="284" y="104"/>
                  </a:lnTo>
                  <a:lnTo>
                    <a:pt x="315" y="116"/>
                  </a:lnTo>
                  <a:lnTo>
                    <a:pt x="344" y="128"/>
                  </a:lnTo>
                  <a:lnTo>
                    <a:pt x="373" y="140"/>
                  </a:lnTo>
                  <a:lnTo>
                    <a:pt x="405" y="154"/>
                  </a:lnTo>
                  <a:lnTo>
                    <a:pt x="435" y="168"/>
                  </a:lnTo>
                  <a:lnTo>
                    <a:pt x="467" y="182"/>
                  </a:lnTo>
                  <a:lnTo>
                    <a:pt x="496" y="196"/>
                  </a:lnTo>
                  <a:lnTo>
                    <a:pt x="525" y="210"/>
                  </a:lnTo>
                  <a:lnTo>
                    <a:pt x="556" y="226"/>
                  </a:lnTo>
                  <a:lnTo>
                    <a:pt x="584" y="241"/>
                  </a:lnTo>
                  <a:lnTo>
                    <a:pt x="612" y="256"/>
                  </a:lnTo>
                  <a:lnTo>
                    <a:pt x="640" y="272"/>
                  </a:lnTo>
                  <a:lnTo>
                    <a:pt x="664" y="288"/>
                  </a:lnTo>
                  <a:lnTo>
                    <a:pt x="688" y="304"/>
                  </a:lnTo>
                  <a:lnTo>
                    <a:pt x="712" y="320"/>
                  </a:lnTo>
                  <a:lnTo>
                    <a:pt x="733" y="336"/>
                  </a:lnTo>
                  <a:lnTo>
                    <a:pt x="753" y="353"/>
                  </a:lnTo>
                  <a:lnTo>
                    <a:pt x="774" y="370"/>
                  </a:lnTo>
                  <a:lnTo>
                    <a:pt x="794" y="390"/>
                  </a:lnTo>
                  <a:lnTo>
                    <a:pt x="816" y="411"/>
                  </a:lnTo>
                  <a:lnTo>
                    <a:pt x="836" y="434"/>
                  </a:lnTo>
                  <a:lnTo>
                    <a:pt x="845" y="445"/>
                  </a:lnTo>
                  <a:lnTo>
                    <a:pt x="856" y="458"/>
                  </a:lnTo>
                  <a:lnTo>
                    <a:pt x="865" y="469"/>
                  </a:lnTo>
                  <a:lnTo>
                    <a:pt x="876" y="481"/>
                  </a:lnTo>
                  <a:lnTo>
                    <a:pt x="896" y="506"/>
                  </a:lnTo>
                  <a:lnTo>
                    <a:pt x="905" y="519"/>
                  </a:lnTo>
                  <a:lnTo>
                    <a:pt x="914" y="531"/>
                  </a:lnTo>
                  <a:lnTo>
                    <a:pt x="924" y="545"/>
                  </a:lnTo>
                  <a:lnTo>
                    <a:pt x="933" y="557"/>
                  </a:lnTo>
                  <a:lnTo>
                    <a:pt x="942" y="570"/>
                  </a:lnTo>
                  <a:lnTo>
                    <a:pt x="952" y="583"/>
                  </a:lnTo>
                  <a:lnTo>
                    <a:pt x="969" y="610"/>
                  </a:lnTo>
                  <a:lnTo>
                    <a:pt x="978" y="622"/>
                  </a:lnTo>
                  <a:lnTo>
                    <a:pt x="988" y="637"/>
                  </a:lnTo>
                  <a:lnTo>
                    <a:pt x="996" y="649"/>
                  </a:lnTo>
                  <a:lnTo>
                    <a:pt x="1005" y="662"/>
                  </a:lnTo>
                  <a:lnTo>
                    <a:pt x="1013" y="675"/>
                  </a:lnTo>
                  <a:lnTo>
                    <a:pt x="1021" y="688"/>
                  </a:lnTo>
                  <a:lnTo>
                    <a:pt x="1037" y="715"/>
                  </a:lnTo>
                  <a:lnTo>
                    <a:pt x="1045" y="727"/>
                  </a:lnTo>
                  <a:lnTo>
                    <a:pt x="1053" y="739"/>
                  </a:lnTo>
                  <a:lnTo>
                    <a:pt x="1061" y="751"/>
                  </a:lnTo>
                  <a:lnTo>
                    <a:pt x="1068" y="764"/>
                  </a:lnTo>
                  <a:lnTo>
                    <a:pt x="1081" y="788"/>
                  </a:lnTo>
                  <a:lnTo>
                    <a:pt x="1089" y="799"/>
                  </a:lnTo>
                  <a:lnTo>
                    <a:pt x="1094" y="811"/>
                  </a:lnTo>
                  <a:lnTo>
                    <a:pt x="1106" y="832"/>
                  </a:lnTo>
                  <a:lnTo>
                    <a:pt x="1118" y="854"/>
                  </a:lnTo>
                  <a:lnTo>
                    <a:pt x="1129" y="872"/>
                  </a:lnTo>
                  <a:lnTo>
                    <a:pt x="1139" y="890"/>
                  </a:lnTo>
                  <a:lnTo>
                    <a:pt x="1147" y="907"/>
                  </a:lnTo>
                  <a:lnTo>
                    <a:pt x="1155" y="922"/>
                  </a:lnTo>
                  <a:lnTo>
                    <a:pt x="1162" y="934"/>
                  </a:lnTo>
                  <a:lnTo>
                    <a:pt x="1167" y="944"/>
                  </a:lnTo>
                  <a:lnTo>
                    <a:pt x="1177" y="966"/>
                  </a:lnTo>
                  <a:lnTo>
                    <a:pt x="1167" y="958"/>
                  </a:lnTo>
                  <a:lnTo>
                    <a:pt x="1154" y="948"/>
                  </a:lnTo>
                  <a:lnTo>
                    <a:pt x="1138" y="936"/>
                  </a:lnTo>
                  <a:lnTo>
                    <a:pt x="1117" y="922"/>
                  </a:lnTo>
                  <a:lnTo>
                    <a:pt x="1093" y="906"/>
                  </a:lnTo>
                  <a:lnTo>
                    <a:pt x="1064" y="888"/>
                  </a:lnTo>
                  <a:lnTo>
                    <a:pt x="1033" y="870"/>
                  </a:lnTo>
                  <a:lnTo>
                    <a:pt x="998" y="850"/>
                  </a:lnTo>
                  <a:lnTo>
                    <a:pt x="962" y="832"/>
                  </a:lnTo>
                  <a:lnTo>
                    <a:pt x="922" y="814"/>
                  </a:lnTo>
                  <a:lnTo>
                    <a:pt x="880" y="796"/>
                  </a:lnTo>
                  <a:lnTo>
                    <a:pt x="837" y="782"/>
                  </a:lnTo>
                  <a:lnTo>
                    <a:pt x="792" y="767"/>
                  </a:lnTo>
                  <a:lnTo>
                    <a:pt x="746" y="755"/>
                  </a:lnTo>
                  <a:lnTo>
                    <a:pt x="699" y="747"/>
                  </a:lnTo>
                  <a:lnTo>
                    <a:pt x="536" y="732"/>
                  </a:lnTo>
                  <a:lnTo>
                    <a:pt x="428" y="734"/>
                  </a:lnTo>
                  <a:lnTo>
                    <a:pt x="347" y="747"/>
                  </a:lnTo>
                  <a:lnTo>
                    <a:pt x="351" y="594"/>
                  </a:lnTo>
                  <a:lnTo>
                    <a:pt x="344" y="471"/>
                  </a:lnTo>
                  <a:lnTo>
                    <a:pt x="334" y="421"/>
                  </a:lnTo>
                  <a:lnTo>
                    <a:pt x="327" y="398"/>
                  </a:lnTo>
                  <a:lnTo>
                    <a:pt x="318" y="382"/>
                  </a:lnTo>
                  <a:lnTo>
                    <a:pt x="306" y="369"/>
                  </a:lnTo>
                  <a:lnTo>
                    <a:pt x="292" y="357"/>
                  </a:lnTo>
                  <a:lnTo>
                    <a:pt x="276" y="348"/>
                  </a:lnTo>
                  <a:lnTo>
                    <a:pt x="256" y="338"/>
                  </a:lnTo>
                  <a:lnTo>
                    <a:pt x="216" y="326"/>
                  </a:lnTo>
                  <a:lnTo>
                    <a:pt x="175" y="318"/>
                  </a:lnTo>
                  <a:lnTo>
                    <a:pt x="70" y="312"/>
                  </a:lnTo>
                  <a:lnTo>
                    <a:pt x="75" y="165"/>
                  </a:lnTo>
                  <a:lnTo>
                    <a:pt x="66" y="134"/>
                  </a:lnTo>
                  <a:lnTo>
                    <a:pt x="54" y="104"/>
                  </a:lnTo>
                  <a:lnTo>
                    <a:pt x="47" y="90"/>
                  </a:lnTo>
                  <a:lnTo>
                    <a:pt x="42" y="77"/>
                  </a:lnTo>
                  <a:lnTo>
                    <a:pt x="35" y="64"/>
                  </a:lnTo>
                  <a:lnTo>
                    <a:pt x="30" y="51"/>
                  </a:lnTo>
                  <a:lnTo>
                    <a:pt x="18" y="31"/>
                  </a:lnTo>
                  <a:lnTo>
                    <a:pt x="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4" name="Freeform 47"/>
            <p:cNvSpPr>
              <a:spLocks noChangeAspect="1"/>
            </p:cNvSpPr>
            <p:nvPr/>
          </p:nvSpPr>
          <p:spPr bwMode="auto">
            <a:xfrm>
              <a:off x="3750" y="2647"/>
              <a:ext cx="796" cy="627"/>
            </a:xfrm>
            <a:custGeom>
              <a:avLst/>
              <a:gdLst>
                <a:gd name="T0" fmla="*/ 3 w 1592"/>
                <a:gd name="T1" fmla="*/ 4 h 1255"/>
                <a:gd name="T2" fmla="*/ 5 w 1592"/>
                <a:gd name="T3" fmla="*/ 5 h 1255"/>
                <a:gd name="T4" fmla="*/ 6 w 1592"/>
                <a:gd name="T5" fmla="*/ 11 h 1255"/>
                <a:gd name="T6" fmla="*/ 15 w 1592"/>
                <a:gd name="T7" fmla="*/ 13 h 1255"/>
                <a:gd name="T8" fmla="*/ 20 w 1592"/>
                <a:gd name="T9" fmla="*/ 14 h 1255"/>
                <a:gd name="T10" fmla="*/ 25 w 1592"/>
                <a:gd name="T11" fmla="*/ 16 h 1255"/>
                <a:gd name="T12" fmla="*/ 28 w 1592"/>
                <a:gd name="T13" fmla="*/ 17 h 1255"/>
                <a:gd name="T14" fmla="*/ 31 w 1592"/>
                <a:gd name="T15" fmla="*/ 18 h 1255"/>
                <a:gd name="T16" fmla="*/ 34 w 1592"/>
                <a:gd name="T17" fmla="*/ 20 h 1255"/>
                <a:gd name="T18" fmla="*/ 36 w 1592"/>
                <a:gd name="T19" fmla="*/ 21 h 1255"/>
                <a:gd name="T20" fmla="*/ 38 w 1592"/>
                <a:gd name="T21" fmla="*/ 22 h 1255"/>
                <a:gd name="T22" fmla="*/ 39 w 1592"/>
                <a:gd name="T23" fmla="*/ 23 h 1255"/>
                <a:gd name="T24" fmla="*/ 42 w 1592"/>
                <a:gd name="T25" fmla="*/ 25 h 1255"/>
                <a:gd name="T26" fmla="*/ 43 w 1592"/>
                <a:gd name="T27" fmla="*/ 27 h 1255"/>
                <a:gd name="T28" fmla="*/ 44 w 1592"/>
                <a:gd name="T29" fmla="*/ 28 h 1255"/>
                <a:gd name="T30" fmla="*/ 46 w 1592"/>
                <a:gd name="T31" fmla="*/ 30 h 1255"/>
                <a:gd name="T32" fmla="*/ 46 w 1592"/>
                <a:gd name="T33" fmla="*/ 31 h 1255"/>
                <a:gd name="T34" fmla="*/ 47 w 1592"/>
                <a:gd name="T35" fmla="*/ 32 h 1255"/>
                <a:gd name="T36" fmla="*/ 48 w 1592"/>
                <a:gd name="T37" fmla="*/ 34 h 1255"/>
                <a:gd name="T38" fmla="*/ 49 w 1592"/>
                <a:gd name="T39" fmla="*/ 36 h 1255"/>
                <a:gd name="T40" fmla="*/ 49 w 1592"/>
                <a:gd name="T41" fmla="*/ 37 h 1255"/>
                <a:gd name="T42" fmla="*/ 50 w 1592"/>
                <a:gd name="T43" fmla="*/ 38 h 1255"/>
                <a:gd name="T44" fmla="*/ 50 w 1592"/>
                <a:gd name="T45" fmla="*/ 36 h 1255"/>
                <a:gd name="T46" fmla="*/ 49 w 1592"/>
                <a:gd name="T47" fmla="*/ 33 h 1255"/>
                <a:gd name="T48" fmla="*/ 47 w 1592"/>
                <a:gd name="T49" fmla="*/ 29 h 1255"/>
                <a:gd name="T50" fmla="*/ 47 w 1592"/>
                <a:gd name="T51" fmla="*/ 27 h 1255"/>
                <a:gd name="T52" fmla="*/ 46 w 1592"/>
                <a:gd name="T53" fmla="*/ 26 h 1255"/>
                <a:gd name="T54" fmla="*/ 45 w 1592"/>
                <a:gd name="T55" fmla="*/ 24 h 1255"/>
                <a:gd name="T56" fmla="*/ 44 w 1592"/>
                <a:gd name="T57" fmla="*/ 23 h 1255"/>
                <a:gd name="T58" fmla="*/ 42 w 1592"/>
                <a:gd name="T59" fmla="*/ 21 h 1255"/>
                <a:gd name="T60" fmla="*/ 40 w 1592"/>
                <a:gd name="T61" fmla="*/ 19 h 1255"/>
                <a:gd name="T62" fmla="*/ 38 w 1592"/>
                <a:gd name="T63" fmla="*/ 18 h 1255"/>
                <a:gd name="T64" fmla="*/ 37 w 1592"/>
                <a:gd name="T65" fmla="*/ 17 h 1255"/>
                <a:gd name="T66" fmla="*/ 35 w 1592"/>
                <a:gd name="T67" fmla="*/ 15 h 1255"/>
                <a:gd name="T68" fmla="*/ 33 w 1592"/>
                <a:gd name="T69" fmla="*/ 14 h 1255"/>
                <a:gd name="T70" fmla="*/ 30 w 1592"/>
                <a:gd name="T71" fmla="*/ 13 h 1255"/>
                <a:gd name="T72" fmla="*/ 26 w 1592"/>
                <a:gd name="T73" fmla="*/ 11 h 1255"/>
                <a:gd name="T74" fmla="*/ 22 w 1592"/>
                <a:gd name="T75" fmla="*/ 9 h 1255"/>
                <a:gd name="T76" fmla="*/ 18 w 1592"/>
                <a:gd name="T77" fmla="*/ 8 h 1255"/>
                <a:gd name="T78" fmla="*/ 14 w 1592"/>
                <a:gd name="T79" fmla="*/ 7 h 1255"/>
                <a:gd name="T80" fmla="*/ 11 w 1592"/>
                <a:gd name="T81" fmla="*/ 6 h 1255"/>
                <a:gd name="T82" fmla="*/ 8 w 1592"/>
                <a:gd name="T83" fmla="*/ 4 h 1255"/>
                <a:gd name="T84" fmla="*/ 8 w 1592"/>
                <a:gd name="T85" fmla="*/ 1 h 1255"/>
                <a:gd name="T86" fmla="*/ 7 w 1592"/>
                <a:gd name="T87" fmla="*/ 0 h 1255"/>
                <a:gd name="T88" fmla="*/ 4 w 1592"/>
                <a:gd name="T89" fmla="*/ 0 h 1255"/>
                <a:gd name="T90" fmla="*/ 1 w 1592"/>
                <a:gd name="T91" fmla="*/ 2 h 1255"/>
                <a:gd name="T92" fmla="*/ 0 w 1592"/>
                <a:gd name="T93" fmla="*/ 3 h 12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92"/>
                <a:gd name="T142" fmla="*/ 0 h 1255"/>
                <a:gd name="T143" fmla="*/ 1592 w 1592"/>
                <a:gd name="T144" fmla="*/ 1255 h 12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92" h="1255">
                  <a:moveTo>
                    <a:pt x="0" y="108"/>
                  </a:moveTo>
                  <a:lnTo>
                    <a:pt x="24" y="115"/>
                  </a:lnTo>
                  <a:lnTo>
                    <a:pt x="76" y="136"/>
                  </a:lnTo>
                  <a:lnTo>
                    <a:pt x="106" y="152"/>
                  </a:lnTo>
                  <a:lnTo>
                    <a:pt x="132" y="169"/>
                  </a:lnTo>
                  <a:lnTo>
                    <a:pt x="154" y="191"/>
                  </a:lnTo>
                  <a:lnTo>
                    <a:pt x="168" y="213"/>
                  </a:lnTo>
                  <a:lnTo>
                    <a:pt x="188" y="317"/>
                  </a:lnTo>
                  <a:lnTo>
                    <a:pt x="191" y="372"/>
                  </a:lnTo>
                  <a:lnTo>
                    <a:pt x="265" y="382"/>
                  </a:lnTo>
                  <a:lnTo>
                    <a:pt x="348" y="398"/>
                  </a:lnTo>
                  <a:lnTo>
                    <a:pt x="453" y="418"/>
                  </a:lnTo>
                  <a:lnTo>
                    <a:pt x="511" y="432"/>
                  </a:lnTo>
                  <a:lnTo>
                    <a:pt x="572" y="448"/>
                  </a:lnTo>
                  <a:lnTo>
                    <a:pt x="636" y="465"/>
                  </a:lnTo>
                  <a:lnTo>
                    <a:pt x="700" y="484"/>
                  </a:lnTo>
                  <a:lnTo>
                    <a:pt x="764" y="505"/>
                  </a:lnTo>
                  <a:lnTo>
                    <a:pt x="796" y="517"/>
                  </a:lnTo>
                  <a:lnTo>
                    <a:pt x="829" y="530"/>
                  </a:lnTo>
                  <a:lnTo>
                    <a:pt x="861" y="542"/>
                  </a:lnTo>
                  <a:lnTo>
                    <a:pt x="892" y="556"/>
                  </a:lnTo>
                  <a:lnTo>
                    <a:pt x="922" y="570"/>
                  </a:lnTo>
                  <a:lnTo>
                    <a:pt x="952" y="584"/>
                  </a:lnTo>
                  <a:lnTo>
                    <a:pt x="981" y="600"/>
                  </a:lnTo>
                  <a:lnTo>
                    <a:pt x="1009" y="614"/>
                  </a:lnTo>
                  <a:lnTo>
                    <a:pt x="1035" y="627"/>
                  </a:lnTo>
                  <a:lnTo>
                    <a:pt x="1059" y="642"/>
                  </a:lnTo>
                  <a:lnTo>
                    <a:pt x="1083" y="655"/>
                  </a:lnTo>
                  <a:lnTo>
                    <a:pt x="1107" y="669"/>
                  </a:lnTo>
                  <a:lnTo>
                    <a:pt x="1127" y="682"/>
                  </a:lnTo>
                  <a:lnTo>
                    <a:pt x="1147" y="694"/>
                  </a:lnTo>
                  <a:lnTo>
                    <a:pt x="1166" y="706"/>
                  </a:lnTo>
                  <a:lnTo>
                    <a:pt x="1185" y="719"/>
                  </a:lnTo>
                  <a:lnTo>
                    <a:pt x="1201" y="731"/>
                  </a:lnTo>
                  <a:lnTo>
                    <a:pt x="1218" y="743"/>
                  </a:lnTo>
                  <a:lnTo>
                    <a:pt x="1246" y="766"/>
                  </a:lnTo>
                  <a:lnTo>
                    <a:pt x="1273" y="787"/>
                  </a:lnTo>
                  <a:lnTo>
                    <a:pt x="1295" y="809"/>
                  </a:lnTo>
                  <a:lnTo>
                    <a:pt x="1315" y="827"/>
                  </a:lnTo>
                  <a:lnTo>
                    <a:pt x="1334" y="845"/>
                  </a:lnTo>
                  <a:lnTo>
                    <a:pt x="1350" y="862"/>
                  </a:lnTo>
                  <a:lnTo>
                    <a:pt x="1363" y="878"/>
                  </a:lnTo>
                  <a:lnTo>
                    <a:pt x="1378" y="894"/>
                  </a:lnTo>
                  <a:lnTo>
                    <a:pt x="1390" y="907"/>
                  </a:lnTo>
                  <a:lnTo>
                    <a:pt x="1402" y="921"/>
                  </a:lnTo>
                  <a:lnTo>
                    <a:pt x="1415" y="934"/>
                  </a:lnTo>
                  <a:lnTo>
                    <a:pt x="1428" y="952"/>
                  </a:lnTo>
                  <a:lnTo>
                    <a:pt x="1443" y="975"/>
                  </a:lnTo>
                  <a:lnTo>
                    <a:pt x="1451" y="987"/>
                  </a:lnTo>
                  <a:lnTo>
                    <a:pt x="1459" y="999"/>
                  </a:lnTo>
                  <a:lnTo>
                    <a:pt x="1467" y="1012"/>
                  </a:lnTo>
                  <a:lnTo>
                    <a:pt x="1475" y="1026"/>
                  </a:lnTo>
                  <a:lnTo>
                    <a:pt x="1482" y="1040"/>
                  </a:lnTo>
                  <a:lnTo>
                    <a:pt x="1490" y="1054"/>
                  </a:lnTo>
                  <a:lnTo>
                    <a:pt x="1506" y="1083"/>
                  </a:lnTo>
                  <a:lnTo>
                    <a:pt x="1514" y="1098"/>
                  </a:lnTo>
                  <a:lnTo>
                    <a:pt x="1522" y="1111"/>
                  </a:lnTo>
                  <a:lnTo>
                    <a:pt x="1528" y="1126"/>
                  </a:lnTo>
                  <a:lnTo>
                    <a:pt x="1535" y="1139"/>
                  </a:lnTo>
                  <a:lnTo>
                    <a:pt x="1543" y="1154"/>
                  </a:lnTo>
                  <a:lnTo>
                    <a:pt x="1548" y="1166"/>
                  </a:lnTo>
                  <a:lnTo>
                    <a:pt x="1555" y="1179"/>
                  </a:lnTo>
                  <a:lnTo>
                    <a:pt x="1562" y="1191"/>
                  </a:lnTo>
                  <a:lnTo>
                    <a:pt x="1571" y="1212"/>
                  </a:lnTo>
                  <a:lnTo>
                    <a:pt x="1580" y="1231"/>
                  </a:lnTo>
                  <a:lnTo>
                    <a:pt x="1587" y="1244"/>
                  </a:lnTo>
                  <a:lnTo>
                    <a:pt x="1592" y="1255"/>
                  </a:lnTo>
                  <a:lnTo>
                    <a:pt x="1584" y="1199"/>
                  </a:lnTo>
                  <a:lnTo>
                    <a:pt x="1579" y="1170"/>
                  </a:lnTo>
                  <a:lnTo>
                    <a:pt x="1571" y="1138"/>
                  </a:lnTo>
                  <a:lnTo>
                    <a:pt x="1563" y="1100"/>
                  </a:lnTo>
                  <a:lnTo>
                    <a:pt x="1550" y="1060"/>
                  </a:lnTo>
                  <a:lnTo>
                    <a:pt x="1538" y="1019"/>
                  </a:lnTo>
                  <a:lnTo>
                    <a:pt x="1520" y="975"/>
                  </a:lnTo>
                  <a:lnTo>
                    <a:pt x="1502" y="930"/>
                  </a:lnTo>
                  <a:lnTo>
                    <a:pt x="1491" y="909"/>
                  </a:lnTo>
                  <a:lnTo>
                    <a:pt x="1486" y="897"/>
                  </a:lnTo>
                  <a:lnTo>
                    <a:pt x="1480" y="886"/>
                  </a:lnTo>
                  <a:lnTo>
                    <a:pt x="1468" y="863"/>
                  </a:lnTo>
                  <a:lnTo>
                    <a:pt x="1463" y="853"/>
                  </a:lnTo>
                  <a:lnTo>
                    <a:pt x="1456" y="842"/>
                  </a:lnTo>
                  <a:lnTo>
                    <a:pt x="1450" y="830"/>
                  </a:lnTo>
                  <a:lnTo>
                    <a:pt x="1442" y="819"/>
                  </a:lnTo>
                  <a:lnTo>
                    <a:pt x="1428" y="798"/>
                  </a:lnTo>
                  <a:lnTo>
                    <a:pt x="1412" y="777"/>
                  </a:lnTo>
                  <a:lnTo>
                    <a:pt x="1397" y="757"/>
                  </a:lnTo>
                  <a:lnTo>
                    <a:pt x="1379" y="738"/>
                  </a:lnTo>
                  <a:lnTo>
                    <a:pt x="1362" y="719"/>
                  </a:lnTo>
                  <a:lnTo>
                    <a:pt x="1345" y="701"/>
                  </a:lnTo>
                  <a:lnTo>
                    <a:pt x="1325" y="683"/>
                  </a:lnTo>
                  <a:lnTo>
                    <a:pt x="1306" y="667"/>
                  </a:lnTo>
                  <a:lnTo>
                    <a:pt x="1287" y="650"/>
                  </a:lnTo>
                  <a:lnTo>
                    <a:pt x="1269" y="634"/>
                  </a:lnTo>
                  <a:lnTo>
                    <a:pt x="1249" y="618"/>
                  </a:lnTo>
                  <a:lnTo>
                    <a:pt x="1230" y="604"/>
                  </a:lnTo>
                  <a:lnTo>
                    <a:pt x="1210" y="589"/>
                  </a:lnTo>
                  <a:lnTo>
                    <a:pt x="1191" y="574"/>
                  </a:lnTo>
                  <a:lnTo>
                    <a:pt x="1173" y="560"/>
                  </a:lnTo>
                  <a:lnTo>
                    <a:pt x="1153" y="546"/>
                  </a:lnTo>
                  <a:lnTo>
                    <a:pt x="1133" y="533"/>
                  </a:lnTo>
                  <a:lnTo>
                    <a:pt x="1114" y="520"/>
                  </a:lnTo>
                  <a:lnTo>
                    <a:pt x="1094" y="508"/>
                  </a:lnTo>
                  <a:lnTo>
                    <a:pt x="1074" y="494"/>
                  </a:lnTo>
                  <a:lnTo>
                    <a:pt x="1054" y="484"/>
                  </a:lnTo>
                  <a:lnTo>
                    <a:pt x="1034" y="472"/>
                  </a:lnTo>
                  <a:lnTo>
                    <a:pt x="1014" y="461"/>
                  </a:lnTo>
                  <a:lnTo>
                    <a:pt x="974" y="438"/>
                  </a:lnTo>
                  <a:lnTo>
                    <a:pt x="934" y="418"/>
                  </a:lnTo>
                  <a:lnTo>
                    <a:pt x="894" y="400"/>
                  </a:lnTo>
                  <a:lnTo>
                    <a:pt x="853" y="381"/>
                  </a:lnTo>
                  <a:lnTo>
                    <a:pt x="813" y="364"/>
                  </a:lnTo>
                  <a:lnTo>
                    <a:pt x="773" y="348"/>
                  </a:lnTo>
                  <a:lnTo>
                    <a:pt x="733" y="332"/>
                  </a:lnTo>
                  <a:lnTo>
                    <a:pt x="693" y="316"/>
                  </a:lnTo>
                  <a:lnTo>
                    <a:pt x="650" y="300"/>
                  </a:lnTo>
                  <a:lnTo>
                    <a:pt x="607" y="285"/>
                  </a:lnTo>
                  <a:lnTo>
                    <a:pt x="565" y="269"/>
                  </a:lnTo>
                  <a:lnTo>
                    <a:pt x="521" y="255"/>
                  </a:lnTo>
                  <a:lnTo>
                    <a:pt x="480" y="241"/>
                  </a:lnTo>
                  <a:lnTo>
                    <a:pt x="441" y="227"/>
                  </a:lnTo>
                  <a:lnTo>
                    <a:pt x="403" y="215"/>
                  </a:lnTo>
                  <a:lnTo>
                    <a:pt x="367" y="204"/>
                  </a:lnTo>
                  <a:lnTo>
                    <a:pt x="335" y="193"/>
                  </a:lnTo>
                  <a:lnTo>
                    <a:pt x="280" y="176"/>
                  </a:lnTo>
                  <a:lnTo>
                    <a:pt x="232" y="160"/>
                  </a:lnTo>
                  <a:lnTo>
                    <a:pt x="240" y="141"/>
                  </a:lnTo>
                  <a:lnTo>
                    <a:pt x="253" y="97"/>
                  </a:lnTo>
                  <a:lnTo>
                    <a:pt x="251" y="47"/>
                  </a:lnTo>
                  <a:lnTo>
                    <a:pt x="245" y="35"/>
                  </a:lnTo>
                  <a:lnTo>
                    <a:pt x="237" y="24"/>
                  </a:lnTo>
                  <a:lnTo>
                    <a:pt x="228" y="15"/>
                  </a:lnTo>
                  <a:lnTo>
                    <a:pt x="214" y="8"/>
                  </a:lnTo>
                  <a:lnTo>
                    <a:pt x="182" y="0"/>
                  </a:lnTo>
                  <a:lnTo>
                    <a:pt x="147" y="8"/>
                  </a:lnTo>
                  <a:lnTo>
                    <a:pt x="111" y="24"/>
                  </a:lnTo>
                  <a:lnTo>
                    <a:pt x="78" y="44"/>
                  </a:lnTo>
                  <a:lnTo>
                    <a:pt x="47" y="67"/>
                  </a:lnTo>
                  <a:lnTo>
                    <a:pt x="23" y="87"/>
                  </a:lnTo>
                  <a:lnTo>
                    <a:pt x="6" y="103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5" name="Freeform 48"/>
            <p:cNvSpPr>
              <a:spLocks noChangeAspect="1"/>
            </p:cNvSpPr>
            <p:nvPr/>
          </p:nvSpPr>
          <p:spPr bwMode="auto">
            <a:xfrm>
              <a:off x="4524" y="2904"/>
              <a:ext cx="149" cy="455"/>
            </a:xfrm>
            <a:custGeom>
              <a:avLst/>
              <a:gdLst>
                <a:gd name="T0" fmla="*/ 0 w 298"/>
                <a:gd name="T1" fmla="*/ 2 h 909"/>
                <a:gd name="T2" fmla="*/ 1 w 298"/>
                <a:gd name="T3" fmla="*/ 3 h 909"/>
                <a:gd name="T4" fmla="*/ 1 w 298"/>
                <a:gd name="T5" fmla="*/ 3 h 909"/>
                <a:gd name="T6" fmla="*/ 1 w 298"/>
                <a:gd name="T7" fmla="*/ 4 h 909"/>
                <a:gd name="T8" fmla="*/ 2 w 298"/>
                <a:gd name="T9" fmla="*/ 4 h 909"/>
                <a:gd name="T10" fmla="*/ 2 w 298"/>
                <a:gd name="T11" fmla="*/ 5 h 909"/>
                <a:gd name="T12" fmla="*/ 2 w 298"/>
                <a:gd name="T13" fmla="*/ 5 h 909"/>
                <a:gd name="T14" fmla="*/ 3 w 298"/>
                <a:gd name="T15" fmla="*/ 6 h 909"/>
                <a:gd name="T16" fmla="*/ 3 w 298"/>
                <a:gd name="T17" fmla="*/ 6 h 909"/>
                <a:gd name="T18" fmla="*/ 3 w 298"/>
                <a:gd name="T19" fmla="*/ 7 h 909"/>
                <a:gd name="T20" fmla="*/ 3 w 298"/>
                <a:gd name="T21" fmla="*/ 7 h 909"/>
                <a:gd name="T22" fmla="*/ 4 w 298"/>
                <a:gd name="T23" fmla="*/ 7 h 909"/>
                <a:gd name="T24" fmla="*/ 4 w 298"/>
                <a:gd name="T25" fmla="*/ 8 h 909"/>
                <a:gd name="T26" fmla="*/ 4 w 298"/>
                <a:gd name="T27" fmla="*/ 8 h 909"/>
                <a:gd name="T28" fmla="*/ 4 w 298"/>
                <a:gd name="T29" fmla="*/ 9 h 909"/>
                <a:gd name="T30" fmla="*/ 5 w 298"/>
                <a:gd name="T31" fmla="*/ 10 h 909"/>
                <a:gd name="T32" fmla="*/ 5 w 298"/>
                <a:gd name="T33" fmla="*/ 10 h 909"/>
                <a:gd name="T34" fmla="*/ 5 w 298"/>
                <a:gd name="T35" fmla="*/ 11 h 909"/>
                <a:gd name="T36" fmla="*/ 6 w 298"/>
                <a:gd name="T37" fmla="*/ 13 h 909"/>
                <a:gd name="T38" fmla="*/ 7 w 298"/>
                <a:gd name="T39" fmla="*/ 15 h 909"/>
                <a:gd name="T40" fmla="*/ 8 w 298"/>
                <a:gd name="T41" fmla="*/ 20 h 909"/>
                <a:gd name="T42" fmla="*/ 8 w 298"/>
                <a:gd name="T43" fmla="*/ 24 h 909"/>
                <a:gd name="T44" fmla="*/ 9 w 298"/>
                <a:gd name="T45" fmla="*/ 29 h 909"/>
                <a:gd name="T46" fmla="*/ 9 w 298"/>
                <a:gd name="T47" fmla="*/ 28 h 909"/>
                <a:gd name="T48" fmla="*/ 9 w 298"/>
                <a:gd name="T49" fmla="*/ 24 h 909"/>
                <a:gd name="T50" fmla="*/ 10 w 298"/>
                <a:gd name="T51" fmla="*/ 19 h 909"/>
                <a:gd name="T52" fmla="*/ 10 w 298"/>
                <a:gd name="T53" fmla="*/ 16 h 909"/>
                <a:gd name="T54" fmla="*/ 9 w 298"/>
                <a:gd name="T55" fmla="*/ 13 h 909"/>
                <a:gd name="T56" fmla="*/ 9 w 298"/>
                <a:gd name="T57" fmla="*/ 10 h 909"/>
                <a:gd name="T58" fmla="*/ 8 w 298"/>
                <a:gd name="T59" fmla="*/ 8 h 909"/>
                <a:gd name="T60" fmla="*/ 8 w 298"/>
                <a:gd name="T61" fmla="*/ 7 h 909"/>
                <a:gd name="T62" fmla="*/ 8 w 298"/>
                <a:gd name="T63" fmla="*/ 6 h 909"/>
                <a:gd name="T64" fmla="*/ 7 w 298"/>
                <a:gd name="T65" fmla="*/ 4 h 909"/>
                <a:gd name="T66" fmla="*/ 7 w 298"/>
                <a:gd name="T67" fmla="*/ 4 h 909"/>
                <a:gd name="T68" fmla="*/ 7 w 298"/>
                <a:gd name="T69" fmla="*/ 4 h 909"/>
                <a:gd name="T70" fmla="*/ 7 w 298"/>
                <a:gd name="T71" fmla="*/ 3 h 909"/>
                <a:gd name="T72" fmla="*/ 6 w 298"/>
                <a:gd name="T73" fmla="*/ 3 h 909"/>
                <a:gd name="T74" fmla="*/ 6 w 298"/>
                <a:gd name="T75" fmla="*/ 2 h 909"/>
                <a:gd name="T76" fmla="*/ 6 w 298"/>
                <a:gd name="T77" fmla="*/ 2 h 909"/>
                <a:gd name="T78" fmla="*/ 5 w 298"/>
                <a:gd name="T79" fmla="*/ 1 h 909"/>
                <a:gd name="T80" fmla="*/ 4 w 298"/>
                <a:gd name="T81" fmla="*/ 1 h 909"/>
                <a:gd name="T82" fmla="*/ 3 w 298"/>
                <a:gd name="T83" fmla="*/ 0 h 909"/>
                <a:gd name="T84" fmla="*/ 2 w 298"/>
                <a:gd name="T85" fmla="*/ 0 h 909"/>
                <a:gd name="T86" fmla="*/ 1 w 298"/>
                <a:gd name="T87" fmla="*/ 1 h 909"/>
                <a:gd name="T88" fmla="*/ 1 w 298"/>
                <a:gd name="T89" fmla="*/ 2 h 909"/>
                <a:gd name="T90" fmla="*/ 0 w 298"/>
                <a:gd name="T91" fmla="*/ 2 h 909"/>
                <a:gd name="T92" fmla="*/ 0 w 298"/>
                <a:gd name="T93" fmla="*/ 2 h 9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8"/>
                <a:gd name="T142" fmla="*/ 0 h 909"/>
                <a:gd name="T143" fmla="*/ 298 w 298"/>
                <a:gd name="T144" fmla="*/ 909 h 9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8" h="909">
                  <a:moveTo>
                    <a:pt x="0" y="62"/>
                  </a:moveTo>
                  <a:lnTo>
                    <a:pt x="5" y="72"/>
                  </a:lnTo>
                  <a:lnTo>
                    <a:pt x="15" y="84"/>
                  </a:lnTo>
                  <a:lnTo>
                    <a:pt x="24" y="98"/>
                  </a:lnTo>
                  <a:lnTo>
                    <a:pt x="37" y="117"/>
                  </a:lnTo>
                  <a:lnTo>
                    <a:pt x="51" y="139"/>
                  </a:lnTo>
                  <a:lnTo>
                    <a:pt x="60" y="153"/>
                  </a:lnTo>
                  <a:lnTo>
                    <a:pt x="67" y="165"/>
                  </a:lnTo>
                  <a:lnTo>
                    <a:pt x="76" y="178"/>
                  </a:lnTo>
                  <a:lnTo>
                    <a:pt x="84" y="193"/>
                  </a:lnTo>
                  <a:lnTo>
                    <a:pt x="92" y="207"/>
                  </a:lnTo>
                  <a:lnTo>
                    <a:pt x="101" y="223"/>
                  </a:lnTo>
                  <a:lnTo>
                    <a:pt x="111" y="238"/>
                  </a:lnTo>
                  <a:lnTo>
                    <a:pt x="119" y="255"/>
                  </a:lnTo>
                  <a:lnTo>
                    <a:pt x="128" y="271"/>
                  </a:lnTo>
                  <a:lnTo>
                    <a:pt x="136" y="289"/>
                  </a:lnTo>
                  <a:lnTo>
                    <a:pt x="145" y="306"/>
                  </a:lnTo>
                  <a:lnTo>
                    <a:pt x="152" y="323"/>
                  </a:lnTo>
                  <a:lnTo>
                    <a:pt x="184" y="395"/>
                  </a:lnTo>
                  <a:lnTo>
                    <a:pt x="208" y="468"/>
                  </a:lnTo>
                  <a:lnTo>
                    <a:pt x="237" y="620"/>
                  </a:lnTo>
                  <a:lnTo>
                    <a:pt x="253" y="761"/>
                  </a:lnTo>
                  <a:lnTo>
                    <a:pt x="259" y="909"/>
                  </a:lnTo>
                  <a:lnTo>
                    <a:pt x="269" y="867"/>
                  </a:lnTo>
                  <a:lnTo>
                    <a:pt x="288" y="753"/>
                  </a:lnTo>
                  <a:lnTo>
                    <a:pt x="298" y="590"/>
                  </a:lnTo>
                  <a:lnTo>
                    <a:pt x="294" y="495"/>
                  </a:lnTo>
                  <a:lnTo>
                    <a:pt x="282" y="398"/>
                  </a:lnTo>
                  <a:lnTo>
                    <a:pt x="265" y="307"/>
                  </a:lnTo>
                  <a:lnTo>
                    <a:pt x="252" y="231"/>
                  </a:lnTo>
                  <a:lnTo>
                    <a:pt x="244" y="199"/>
                  </a:lnTo>
                  <a:lnTo>
                    <a:pt x="236" y="170"/>
                  </a:lnTo>
                  <a:lnTo>
                    <a:pt x="220" y="119"/>
                  </a:lnTo>
                  <a:lnTo>
                    <a:pt x="216" y="109"/>
                  </a:lnTo>
                  <a:lnTo>
                    <a:pt x="212" y="100"/>
                  </a:lnTo>
                  <a:lnTo>
                    <a:pt x="201" y="81"/>
                  </a:lnTo>
                  <a:lnTo>
                    <a:pt x="191" y="65"/>
                  </a:lnTo>
                  <a:lnTo>
                    <a:pt x="179" y="50"/>
                  </a:lnTo>
                  <a:lnTo>
                    <a:pt x="165" y="38"/>
                  </a:lnTo>
                  <a:lnTo>
                    <a:pt x="151" y="28"/>
                  </a:lnTo>
                  <a:lnTo>
                    <a:pt x="115" y="1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19" y="21"/>
                  </a:lnTo>
                  <a:lnTo>
                    <a:pt x="3" y="4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6" name="Freeform 49"/>
            <p:cNvSpPr>
              <a:spLocks noChangeAspect="1"/>
            </p:cNvSpPr>
            <p:nvPr/>
          </p:nvSpPr>
          <p:spPr bwMode="auto">
            <a:xfrm>
              <a:off x="3964" y="3421"/>
              <a:ext cx="476" cy="109"/>
            </a:xfrm>
            <a:custGeom>
              <a:avLst/>
              <a:gdLst>
                <a:gd name="T0" fmla="*/ 0 w 951"/>
                <a:gd name="T1" fmla="*/ 6 h 219"/>
                <a:gd name="T2" fmla="*/ 2 w 951"/>
                <a:gd name="T3" fmla="*/ 6 h 219"/>
                <a:gd name="T4" fmla="*/ 3 w 951"/>
                <a:gd name="T5" fmla="*/ 5 h 219"/>
                <a:gd name="T6" fmla="*/ 4 w 951"/>
                <a:gd name="T7" fmla="*/ 5 h 219"/>
                <a:gd name="T8" fmla="*/ 5 w 951"/>
                <a:gd name="T9" fmla="*/ 4 h 219"/>
                <a:gd name="T10" fmla="*/ 6 w 951"/>
                <a:gd name="T11" fmla="*/ 4 h 219"/>
                <a:gd name="T12" fmla="*/ 7 w 951"/>
                <a:gd name="T13" fmla="*/ 4 h 219"/>
                <a:gd name="T14" fmla="*/ 8 w 951"/>
                <a:gd name="T15" fmla="*/ 3 h 219"/>
                <a:gd name="T16" fmla="*/ 9 w 951"/>
                <a:gd name="T17" fmla="*/ 3 h 219"/>
                <a:gd name="T18" fmla="*/ 11 w 951"/>
                <a:gd name="T19" fmla="*/ 2 h 219"/>
                <a:gd name="T20" fmla="*/ 14 w 951"/>
                <a:gd name="T21" fmla="*/ 2 h 219"/>
                <a:gd name="T22" fmla="*/ 17 w 951"/>
                <a:gd name="T23" fmla="*/ 2 h 219"/>
                <a:gd name="T24" fmla="*/ 19 w 951"/>
                <a:gd name="T25" fmla="*/ 2 h 219"/>
                <a:gd name="T26" fmla="*/ 22 w 951"/>
                <a:gd name="T27" fmla="*/ 3 h 219"/>
                <a:gd name="T28" fmla="*/ 25 w 951"/>
                <a:gd name="T29" fmla="*/ 4 h 219"/>
                <a:gd name="T30" fmla="*/ 27 w 951"/>
                <a:gd name="T31" fmla="*/ 4 h 219"/>
                <a:gd name="T32" fmla="*/ 29 w 951"/>
                <a:gd name="T33" fmla="*/ 5 h 219"/>
                <a:gd name="T34" fmla="*/ 30 w 951"/>
                <a:gd name="T35" fmla="*/ 5 h 219"/>
                <a:gd name="T36" fmla="*/ 30 w 951"/>
                <a:gd name="T37" fmla="*/ 6 h 219"/>
                <a:gd name="T38" fmla="*/ 30 w 951"/>
                <a:gd name="T39" fmla="*/ 5 h 219"/>
                <a:gd name="T40" fmla="*/ 29 w 951"/>
                <a:gd name="T41" fmla="*/ 5 h 219"/>
                <a:gd name="T42" fmla="*/ 29 w 951"/>
                <a:gd name="T43" fmla="*/ 4 h 219"/>
                <a:gd name="T44" fmla="*/ 28 w 951"/>
                <a:gd name="T45" fmla="*/ 4 h 219"/>
                <a:gd name="T46" fmla="*/ 27 w 951"/>
                <a:gd name="T47" fmla="*/ 3 h 219"/>
                <a:gd name="T48" fmla="*/ 26 w 951"/>
                <a:gd name="T49" fmla="*/ 3 h 219"/>
                <a:gd name="T50" fmla="*/ 25 w 951"/>
                <a:gd name="T51" fmla="*/ 2 h 219"/>
                <a:gd name="T52" fmla="*/ 24 w 951"/>
                <a:gd name="T53" fmla="*/ 2 h 219"/>
                <a:gd name="T54" fmla="*/ 23 w 951"/>
                <a:gd name="T55" fmla="*/ 1 h 219"/>
                <a:gd name="T56" fmla="*/ 21 w 951"/>
                <a:gd name="T57" fmla="*/ 1 h 219"/>
                <a:gd name="T58" fmla="*/ 20 w 951"/>
                <a:gd name="T59" fmla="*/ 0 h 219"/>
                <a:gd name="T60" fmla="*/ 18 w 951"/>
                <a:gd name="T61" fmla="*/ 0 h 219"/>
                <a:gd name="T62" fmla="*/ 15 w 951"/>
                <a:gd name="T63" fmla="*/ 0 h 219"/>
                <a:gd name="T64" fmla="*/ 11 w 951"/>
                <a:gd name="T65" fmla="*/ 0 h 219"/>
                <a:gd name="T66" fmla="*/ 9 w 951"/>
                <a:gd name="T67" fmla="*/ 0 h 219"/>
                <a:gd name="T68" fmla="*/ 6 w 951"/>
                <a:gd name="T69" fmla="*/ 1 h 219"/>
                <a:gd name="T70" fmla="*/ 5 w 951"/>
                <a:gd name="T71" fmla="*/ 1 h 219"/>
                <a:gd name="T72" fmla="*/ 4 w 951"/>
                <a:gd name="T73" fmla="*/ 2 h 219"/>
                <a:gd name="T74" fmla="*/ 3 w 951"/>
                <a:gd name="T75" fmla="*/ 2 h 219"/>
                <a:gd name="T76" fmla="*/ 2 w 951"/>
                <a:gd name="T77" fmla="*/ 3 h 219"/>
                <a:gd name="T78" fmla="*/ 2 w 951"/>
                <a:gd name="T79" fmla="*/ 3 h 219"/>
                <a:gd name="T80" fmla="*/ 1 w 951"/>
                <a:gd name="T81" fmla="*/ 4 h 219"/>
                <a:gd name="T82" fmla="*/ 1 w 951"/>
                <a:gd name="T83" fmla="*/ 4 h 219"/>
                <a:gd name="T84" fmla="*/ 0 w 951"/>
                <a:gd name="T85" fmla="*/ 5 h 219"/>
                <a:gd name="T86" fmla="*/ 0 w 951"/>
                <a:gd name="T87" fmla="*/ 6 h 219"/>
                <a:gd name="T88" fmla="*/ 0 w 951"/>
                <a:gd name="T89" fmla="*/ 6 h 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51"/>
                <a:gd name="T136" fmla="*/ 0 h 219"/>
                <a:gd name="T137" fmla="*/ 951 w 951"/>
                <a:gd name="T138" fmla="*/ 219 h 2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51" h="219">
                  <a:moveTo>
                    <a:pt x="0" y="219"/>
                  </a:moveTo>
                  <a:lnTo>
                    <a:pt x="37" y="200"/>
                  </a:lnTo>
                  <a:lnTo>
                    <a:pt x="80" y="180"/>
                  </a:lnTo>
                  <a:lnTo>
                    <a:pt x="107" y="169"/>
                  </a:lnTo>
                  <a:lnTo>
                    <a:pt x="136" y="157"/>
                  </a:lnTo>
                  <a:lnTo>
                    <a:pt x="168" y="145"/>
                  </a:lnTo>
                  <a:lnTo>
                    <a:pt x="201" y="133"/>
                  </a:lnTo>
                  <a:lnTo>
                    <a:pt x="237" y="123"/>
                  </a:lnTo>
                  <a:lnTo>
                    <a:pt x="274" y="112"/>
                  </a:lnTo>
                  <a:lnTo>
                    <a:pt x="352" y="95"/>
                  </a:lnTo>
                  <a:lnTo>
                    <a:pt x="433" y="83"/>
                  </a:lnTo>
                  <a:lnTo>
                    <a:pt x="516" y="83"/>
                  </a:lnTo>
                  <a:lnTo>
                    <a:pt x="603" y="93"/>
                  </a:lnTo>
                  <a:lnTo>
                    <a:pt x="690" y="111"/>
                  </a:lnTo>
                  <a:lnTo>
                    <a:pt x="771" y="133"/>
                  </a:lnTo>
                  <a:lnTo>
                    <a:pt x="843" y="155"/>
                  </a:lnTo>
                  <a:lnTo>
                    <a:pt x="901" y="175"/>
                  </a:lnTo>
                  <a:lnTo>
                    <a:pt x="938" y="189"/>
                  </a:lnTo>
                  <a:lnTo>
                    <a:pt x="951" y="195"/>
                  </a:lnTo>
                  <a:lnTo>
                    <a:pt x="943" y="188"/>
                  </a:lnTo>
                  <a:lnTo>
                    <a:pt x="918" y="167"/>
                  </a:lnTo>
                  <a:lnTo>
                    <a:pt x="901" y="153"/>
                  </a:lnTo>
                  <a:lnTo>
                    <a:pt x="878" y="139"/>
                  </a:lnTo>
                  <a:lnTo>
                    <a:pt x="853" y="121"/>
                  </a:lnTo>
                  <a:lnTo>
                    <a:pt x="822" y="105"/>
                  </a:lnTo>
                  <a:lnTo>
                    <a:pt x="790" y="87"/>
                  </a:lnTo>
                  <a:lnTo>
                    <a:pt x="753" y="71"/>
                  </a:lnTo>
                  <a:lnTo>
                    <a:pt x="713" y="53"/>
                  </a:lnTo>
                  <a:lnTo>
                    <a:pt x="669" y="39"/>
                  </a:lnTo>
                  <a:lnTo>
                    <a:pt x="622" y="25"/>
                  </a:lnTo>
                  <a:lnTo>
                    <a:pt x="572" y="15"/>
                  </a:lnTo>
                  <a:lnTo>
                    <a:pt x="461" y="0"/>
                  </a:lnTo>
                  <a:lnTo>
                    <a:pt x="352" y="1"/>
                  </a:lnTo>
                  <a:lnTo>
                    <a:pt x="257" y="19"/>
                  </a:lnTo>
                  <a:lnTo>
                    <a:pt x="177" y="43"/>
                  </a:lnTo>
                  <a:lnTo>
                    <a:pt x="144" y="57"/>
                  </a:lnTo>
                  <a:lnTo>
                    <a:pt x="113" y="73"/>
                  </a:lnTo>
                  <a:lnTo>
                    <a:pt x="87" y="89"/>
                  </a:lnTo>
                  <a:lnTo>
                    <a:pt x="64" y="105"/>
                  </a:lnTo>
                  <a:lnTo>
                    <a:pt x="44" y="119"/>
                  </a:lnTo>
                  <a:lnTo>
                    <a:pt x="27" y="133"/>
                  </a:lnTo>
                  <a:lnTo>
                    <a:pt x="7" y="152"/>
                  </a:lnTo>
                  <a:lnTo>
                    <a:pt x="0" y="16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17" name="Freeform 50"/>
            <p:cNvSpPr>
              <a:spLocks noChangeAspect="1"/>
            </p:cNvSpPr>
            <p:nvPr/>
          </p:nvSpPr>
          <p:spPr bwMode="auto">
            <a:xfrm>
              <a:off x="4071" y="3568"/>
              <a:ext cx="449" cy="173"/>
            </a:xfrm>
            <a:custGeom>
              <a:avLst/>
              <a:gdLst>
                <a:gd name="T0" fmla="*/ 1 w 899"/>
                <a:gd name="T1" fmla="*/ 1 h 346"/>
                <a:gd name="T2" fmla="*/ 0 w 899"/>
                <a:gd name="T3" fmla="*/ 6 h 346"/>
                <a:gd name="T4" fmla="*/ 15 w 899"/>
                <a:gd name="T5" fmla="*/ 3 h 346"/>
                <a:gd name="T6" fmla="*/ 23 w 899"/>
                <a:gd name="T7" fmla="*/ 7 h 346"/>
                <a:gd name="T8" fmla="*/ 21 w 899"/>
                <a:gd name="T9" fmla="*/ 10 h 346"/>
                <a:gd name="T10" fmla="*/ 22 w 899"/>
                <a:gd name="T11" fmla="*/ 10 h 346"/>
                <a:gd name="T12" fmla="*/ 23 w 899"/>
                <a:gd name="T13" fmla="*/ 10 h 346"/>
                <a:gd name="T14" fmla="*/ 24 w 899"/>
                <a:gd name="T15" fmla="*/ 11 h 346"/>
                <a:gd name="T16" fmla="*/ 25 w 899"/>
                <a:gd name="T17" fmla="*/ 11 h 346"/>
                <a:gd name="T18" fmla="*/ 26 w 899"/>
                <a:gd name="T19" fmla="*/ 11 h 346"/>
                <a:gd name="T20" fmla="*/ 27 w 899"/>
                <a:gd name="T21" fmla="*/ 11 h 346"/>
                <a:gd name="T22" fmla="*/ 28 w 899"/>
                <a:gd name="T23" fmla="*/ 10 h 346"/>
                <a:gd name="T24" fmla="*/ 28 w 899"/>
                <a:gd name="T25" fmla="*/ 9 h 346"/>
                <a:gd name="T26" fmla="*/ 27 w 899"/>
                <a:gd name="T27" fmla="*/ 8 h 346"/>
                <a:gd name="T28" fmla="*/ 27 w 899"/>
                <a:gd name="T29" fmla="*/ 8 h 346"/>
                <a:gd name="T30" fmla="*/ 27 w 899"/>
                <a:gd name="T31" fmla="*/ 7 h 346"/>
                <a:gd name="T32" fmla="*/ 27 w 899"/>
                <a:gd name="T33" fmla="*/ 7 h 346"/>
                <a:gd name="T34" fmla="*/ 26 w 899"/>
                <a:gd name="T35" fmla="*/ 6 h 346"/>
                <a:gd name="T36" fmla="*/ 26 w 899"/>
                <a:gd name="T37" fmla="*/ 6 h 346"/>
                <a:gd name="T38" fmla="*/ 25 w 899"/>
                <a:gd name="T39" fmla="*/ 5 h 346"/>
                <a:gd name="T40" fmla="*/ 24 w 899"/>
                <a:gd name="T41" fmla="*/ 5 h 346"/>
                <a:gd name="T42" fmla="*/ 24 w 899"/>
                <a:gd name="T43" fmla="*/ 4 h 346"/>
                <a:gd name="T44" fmla="*/ 23 w 899"/>
                <a:gd name="T45" fmla="*/ 4 h 346"/>
                <a:gd name="T46" fmla="*/ 22 w 899"/>
                <a:gd name="T47" fmla="*/ 3 h 346"/>
                <a:gd name="T48" fmla="*/ 21 w 899"/>
                <a:gd name="T49" fmla="*/ 3 h 346"/>
                <a:gd name="T50" fmla="*/ 19 w 899"/>
                <a:gd name="T51" fmla="*/ 2 h 346"/>
                <a:gd name="T52" fmla="*/ 18 w 899"/>
                <a:gd name="T53" fmla="*/ 2 h 346"/>
                <a:gd name="T54" fmla="*/ 16 w 899"/>
                <a:gd name="T55" fmla="*/ 1 h 346"/>
                <a:gd name="T56" fmla="*/ 15 w 899"/>
                <a:gd name="T57" fmla="*/ 1 h 346"/>
                <a:gd name="T58" fmla="*/ 13 w 899"/>
                <a:gd name="T59" fmla="*/ 1 h 346"/>
                <a:gd name="T60" fmla="*/ 10 w 899"/>
                <a:gd name="T61" fmla="*/ 0 h 346"/>
                <a:gd name="T62" fmla="*/ 4 w 899"/>
                <a:gd name="T63" fmla="*/ 1 h 346"/>
                <a:gd name="T64" fmla="*/ 1 w 899"/>
                <a:gd name="T65" fmla="*/ 1 h 346"/>
                <a:gd name="T66" fmla="*/ 1 w 899"/>
                <a:gd name="T67" fmla="*/ 1 h 3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9"/>
                <a:gd name="T103" fmla="*/ 0 h 346"/>
                <a:gd name="T104" fmla="*/ 899 w 899"/>
                <a:gd name="T105" fmla="*/ 346 h 3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9" h="346">
                  <a:moveTo>
                    <a:pt x="57" y="17"/>
                  </a:moveTo>
                  <a:lnTo>
                    <a:pt x="0" y="171"/>
                  </a:lnTo>
                  <a:lnTo>
                    <a:pt x="490" y="99"/>
                  </a:lnTo>
                  <a:lnTo>
                    <a:pt x="738" y="223"/>
                  </a:lnTo>
                  <a:lnTo>
                    <a:pt x="698" y="294"/>
                  </a:lnTo>
                  <a:lnTo>
                    <a:pt x="720" y="307"/>
                  </a:lnTo>
                  <a:lnTo>
                    <a:pt x="742" y="319"/>
                  </a:lnTo>
                  <a:lnTo>
                    <a:pt x="771" y="332"/>
                  </a:lnTo>
                  <a:lnTo>
                    <a:pt x="801" y="342"/>
                  </a:lnTo>
                  <a:lnTo>
                    <a:pt x="833" y="346"/>
                  </a:lnTo>
                  <a:lnTo>
                    <a:pt x="882" y="330"/>
                  </a:lnTo>
                  <a:lnTo>
                    <a:pt x="897" y="307"/>
                  </a:lnTo>
                  <a:lnTo>
                    <a:pt x="899" y="279"/>
                  </a:lnTo>
                  <a:lnTo>
                    <a:pt x="891" y="249"/>
                  </a:lnTo>
                  <a:lnTo>
                    <a:pt x="885" y="231"/>
                  </a:lnTo>
                  <a:lnTo>
                    <a:pt x="877" y="214"/>
                  </a:lnTo>
                  <a:lnTo>
                    <a:pt x="865" y="197"/>
                  </a:lnTo>
                  <a:lnTo>
                    <a:pt x="850" y="181"/>
                  </a:lnTo>
                  <a:lnTo>
                    <a:pt x="834" y="163"/>
                  </a:lnTo>
                  <a:lnTo>
                    <a:pt x="817" y="149"/>
                  </a:lnTo>
                  <a:lnTo>
                    <a:pt x="797" y="134"/>
                  </a:lnTo>
                  <a:lnTo>
                    <a:pt x="775" y="119"/>
                  </a:lnTo>
                  <a:lnTo>
                    <a:pt x="752" y="106"/>
                  </a:lnTo>
                  <a:lnTo>
                    <a:pt x="728" y="94"/>
                  </a:lnTo>
                  <a:lnTo>
                    <a:pt x="676" y="73"/>
                  </a:lnTo>
                  <a:lnTo>
                    <a:pt x="629" y="54"/>
                  </a:lnTo>
                  <a:lnTo>
                    <a:pt x="582" y="38"/>
                  </a:lnTo>
                  <a:lnTo>
                    <a:pt x="537" y="25"/>
                  </a:lnTo>
                  <a:lnTo>
                    <a:pt x="492" y="14"/>
                  </a:lnTo>
                  <a:lnTo>
                    <a:pt x="445" y="6"/>
                  </a:lnTo>
                  <a:lnTo>
                    <a:pt x="340" y="0"/>
                  </a:lnTo>
                  <a:lnTo>
                    <a:pt x="143" y="9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5367" name="Picture 51" descr="an0254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060576"/>
            <a:ext cx="17922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Line 58"/>
          <p:cNvSpPr>
            <a:spLocks noChangeShapeType="1"/>
          </p:cNvSpPr>
          <p:nvPr/>
        </p:nvSpPr>
        <p:spPr bwMode="auto">
          <a:xfrm>
            <a:off x="8112125" y="2492375"/>
            <a:ext cx="47148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9" name="Line 61"/>
          <p:cNvSpPr>
            <a:spLocks noChangeShapeType="1"/>
          </p:cNvSpPr>
          <p:nvPr/>
        </p:nvSpPr>
        <p:spPr bwMode="auto">
          <a:xfrm>
            <a:off x="8112125" y="3716338"/>
            <a:ext cx="47148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0" name="Line 64"/>
          <p:cNvSpPr>
            <a:spLocks noChangeShapeType="1"/>
          </p:cNvSpPr>
          <p:nvPr/>
        </p:nvSpPr>
        <p:spPr bwMode="auto">
          <a:xfrm flipV="1">
            <a:off x="8112125" y="2997201"/>
            <a:ext cx="471488" cy="1317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1" name="Line 65"/>
          <p:cNvSpPr>
            <a:spLocks noChangeShapeType="1"/>
          </p:cNvSpPr>
          <p:nvPr/>
        </p:nvSpPr>
        <p:spPr bwMode="auto">
          <a:xfrm>
            <a:off x="8112125" y="3121025"/>
            <a:ext cx="471488" cy="1333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3564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Populační genetika</a:t>
            </a:r>
            <a:endParaRPr lang="en-US" altLang="cs-CZ" smtClean="0"/>
          </a:p>
        </p:txBody>
      </p:sp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2ED621C8-BEB1-4AC4-AEED-452E41D8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Co je to populační genetika</a:t>
            </a:r>
            <a:r>
              <a:rPr lang="en-US" dirty="0"/>
              <a:t>?</a:t>
            </a:r>
          </a:p>
          <a:p>
            <a:pPr eaLnBrk="1" hangingPunct="1">
              <a:defRPr/>
            </a:pPr>
            <a:r>
              <a:rPr lang="cs-CZ" dirty="0" err="1"/>
              <a:t>Výpočtěte</a:t>
            </a:r>
            <a:endParaRPr 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/>
              <a:t>genotypové frekvence</a:t>
            </a:r>
            <a:endParaRPr lang="en-US" dirty="0"/>
          </a:p>
          <a:p>
            <a:pPr lvl="1">
              <a:spcAft>
                <a:spcPts val="1000"/>
              </a:spcAft>
              <a:buFont typeface="Arial" charset="0"/>
              <a:buChar char="–"/>
              <a:defRPr/>
            </a:pPr>
            <a:r>
              <a:rPr lang="cs-CZ" dirty="0"/>
              <a:t>alelické frekvence</a:t>
            </a:r>
            <a:endParaRPr lang="en-US" dirty="0"/>
          </a:p>
          <a:p>
            <a:pPr eaLnBrk="1" hangingPunct="1">
              <a:defRPr/>
            </a:pPr>
            <a:r>
              <a:rPr lang="cs-CZ" dirty="0"/>
              <a:t>Proč jsou genetické varianty důležité</a:t>
            </a:r>
            <a:r>
              <a:rPr lang="en-US" dirty="0"/>
              <a:t>?</a:t>
            </a:r>
          </a:p>
          <a:p>
            <a:pPr eaLnBrk="1" hangingPunct="1">
              <a:defRPr/>
            </a:pPr>
            <a:r>
              <a:rPr lang="cs-CZ" dirty="0"/>
              <a:t>Jak se genetická struktura mění</a:t>
            </a:r>
            <a:r>
              <a:rPr lang="en-US" dirty="0"/>
              <a:t>?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2495551" y="1844675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altLang="cs-CZ" sz="320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endParaRPr lang="en-US" altLang="cs-CZ" sz="320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2768601" y="2417764"/>
            <a:ext cx="735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altLang="cs-CZ" sz="320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endParaRPr lang="en-US" altLang="cs-CZ" sz="320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544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1" grpId="0" autoUpdateAnimBg="0"/>
      <p:bldP spid="18228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Genetické změny v prostoru</a:t>
            </a:r>
            <a:endParaRPr lang="en-US" altLang="cs-CZ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16276" y="5616575"/>
            <a:ext cx="734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cs-CZ" sz="2000">
                <a:latin typeface="Franklin Gothic Medium" panose="020B0603020102020204" pitchFamily="34" charset="0"/>
              </a:rPr>
              <a:t>Fre</a:t>
            </a:r>
            <a:r>
              <a:rPr lang="cs-CZ" altLang="cs-CZ" sz="2000">
                <a:latin typeface="Franklin Gothic Medium" panose="020B0603020102020204" pitchFamily="34" charset="0"/>
              </a:rPr>
              <a:t>kvence</a:t>
            </a:r>
            <a:r>
              <a:rPr lang="en-US" altLang="cs-CZ" sz="2000">
                <a:latin typeface="Franklin Gothic Medium" panose="020B0603020102020204" pitchFamily="34" charset="0"/>
              </a:rPr>
              <a:t> </a:t>
            </a:r>
            <a:r>
              <a:rPr lang="cs-CZ" altLang="cs-CZ" sz="2000">
                <a:latin typeface="Franklin Gothic Medium" panose="020B0603020102020204" pitchFamily="34" charset="0"/>
              </a:rPr>
              <a:t>alel</a:t>
            </a:r>
            <a:r>
              <a:rPr lang="en-US" altLang="cs-CZ" sz="2000">
                <a:latin typeface="Franklin Gothic Medium" panose="020B0603020102020204" pitchFamily="34" charset="0"/>
              </a:rPr>
              <a:t> </a:t>
            </a:r>
            <a:r>
              <a:rPr lang="en-US" altLang="cs-CZ" sz="2000" i="1">
                <a:latin typeface="Franklin Gothic Medium" panose="020B0603020102020204" pitchFamily="34" charset="0"/>
              </a:rPr>
              <a:t>Mdh-1</a:t>
            </a:r>
            <a:r>
              <a:rPr lang="en-US" altLang="cs-CZ" sz="2000">
                <a:latin typeface="Franklin Gothic Medium" panose="020B0603020102020204" pitchFamily="34" charset="0"/>
              </a:rPr>
              <a:t> </a:t>
            </a:r>
            <a:r>
              <a:rPr lang="cs-CZ" altLang="cs-CZ" sz="2000">
                <a:latin typeface="Franklin Gothic Medium" panose="020B0603020102020204" pitchFamily="34" charset="0"/>
              </a:rPr>
              <a:t>u kolonií šneků ve dvou městských blocích</a:t>
            </a:r>
            <a:endParaRPr lang="en-US" altLang="cs-CZ" sz="2000">
              <a:latin typeface="Franklin Gothic Medium" panose="020B0603020102020204" pitchFamily="34" charset="0"/>
            </a:endParaRP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5181601" y="2370139"/>
            <a:ext cx="949325" cy="1450975"/>
          </a:xfrm>
          <a:custGeom>
            <a:avLst/>
            <a:gdLst>
              <a:gd name="T0" fmla="*/ 2147483646 w 1195"/>
              <a:gd name="T1" fmla="*/ 2147483646 h 1829"/>
              <a:gd name="T2" fmla="*/ 2147483646 w 1195"/>
              <a:gd name="T3" fmla="*/ 2147483646 h 1829"/>
              <a:gd name="T4" fmla="*/ 2147483646 w 1195"/>
              <a:gd name="T5" fmla="*/ 2147483646 h 1829"/>
              <a:gd name="T6" fmla="*/ 2147483646 w 1195"/>
              <a:gd name="T7" fmla="*/ 2147483646 h 1829"/>
              <a:gd name="T8" fmla="*/ 2147483646 w 1195"/>
              <a:gd name="T9" fmla="*/ 2147483646 h 1829"/>
              <a:gd name="T10" fmla="*/ 2147483646 w 1195"/>
              <a:gd name="T11" fmla="*/ 2147483646 h 1829"/>
              <a:gd name="T12" fmla="*/ 2147483646 w 1195"/>
              <a:gd name="T13" fmla="*/ 2147483646 h 1829"/>
              <a:gd name="T14" fmla="*/ 2147483646 w 1195"/>
              <a:gd name="T15" fmla="*/ 2147483646 h 1829"/>
              <a:gd name="T16" fmla="*/ 2147483646 w 1195"/>
              <a:gd name="T17" fmla="*/ 2147483646 h 1829"/>
              <a:gd name="T18" fmla="*/ 2147483646 w 1195"/>
              <a:gd name="T19" fmla="*/ 2147483646 h 1829"/>
              <a:gd name="T20" fmla="*/ 2147483646 w 1195"/>
              <a:gd name="T21" fmla="*/ 2147483646 h 1829"/>
              <a:gd name="T22" fmla="*/ 2147483646 w 1195"/>
              <a:gd name="T23" fmla="*/ 2147483646 h 1829"/>
              <a:gd name="T24" fmla="*/ 2147483646 w 1195"/>
              <a:gd name="T25" fmla="*/ 2147483646 h 1829"/>
              <a:gd name="T26" fmla="*/ 2147483646 w 1195"/>
              <a:gd name="T27" fmla="*/ 2147483646 h 1829"/>
              <a:gd name="T28" fmla="*/ 2147483646 w 1195"/>
              <a:gd name="T29" fmla="*/ 2147483646 h 1829"/>
              <a:gd name="T30" fmla="*/ 2147483646 w 1195"/>
              <a:gd name="T31" fmla="*/ 2147483646 h 1829"/>
              <a:gd name="T32" fmla="*/ 2147483646 w 1195"/>
              <a:gd name="T33" fmla="*/ 2147483646 h 1829"/>
              <a:gd name="T34" fmla="*/ 0 w 1195"/>
              <a:gd name="T35" fmla="*/ 2147483646 h 1829"/>
              <a:gd name="T36" fmla="*/ 0 w 1195"/>
              <a:gd name="T37" fmla="*/ 2147483646 h 1829"/>
              <a:gd name="T38" fmla="*/ 0 w 1195"/>
              <a:gd name="T39" fmla="*/ 2147483646 h 1829"/>
              <a:gd name="T40" fmla="*/ 2147483646 w 1195"/>
              <a:gd name="T41" fmla="*/ 2147483646 h 1829"/>
              <a:gd name="T42" fmla="*/ 2147483646 w 1195"/>
              <a:gd name="T43" fmla="*/ 2147483646 h 1829"/>
              <a:gd name="T44" fmla="*/ 2147483646 w 1195"/>
              <a:gd name="T45" fmla="*/ 2147483646 h 1829"/>
              <a:gd name="T46" fmla="*/ 2147483646 w 1195"/>
              <a:gd name="T47" fmla="*/ 2147483646 h 1829"/>
              <a:gd name="T48" fmla="*/ 2147483646 w 1195"/>
              <a:gd name="T49" fmla="*/ 2147483646 h 1829"/>
              <a:gd name="T50" fmla="*/ 2147483646 w 1195"/>
              <a:gd name="T51" fmla="*/ 2147483646 h 1829"/>
              <a:gd name="T52" fmla="*/ 2147483646 w 1195"/>
              <a:gd name="T53" fmla="*/ 2147483646 h 1829"/>
              <a:gd name="T54" fmla="*/ 2147483646 w 1195"/>
              <a:gd name="T55" fmla="*/ 2147483646 h 1829"/>
              <a:gd name="T56" fmla="*/ 2147483646 w 1195"/>
              <a:gd name="T57" fmla="*/ 2147483646 h 1829"/>
              <a:gd name="T58" fmla="*/ 2147483646 w 1195"/>
              <a:gd name="T59" fmla="*/ 2147483646 h 1829"/>
              <a:gd name="T60" fmla="*/ 2147483646 w 1195"/>
              <a:gd name="T61" fmla="*/ 2147483646 h 1829"/>
              <a:gd name="T62" fmla="*/ 2147483646 w 1195"/>
              <a:gd name="T63" fmla="*/ 2147483646 h 1829"/>
              <a:gd name="T64" fmla="*/ 2147483646 w 1195"/>
              <a:gd name="T65" fmla="*/ 0 h 1829"/>
              <a:gd name="T66" fmla="*/ 2147483646 w 1195"/>
              <a:gd name="T67" fmla="*/ 2147483646 h 1829"/>
              <a:gd name="T68" fmla="*/ 2147483646 w 1195"/>
              <a:gd name="T69" fmla="*/ 2147483646 h 1829"/>
              <a:gd name="T70" fmla="*/ 2147483646 w 1195"/>
              <a:gd name="T71" fmla="*/ 2147483646 h 1829"/>
              <a:gd name="T72" fmla="*/ 2147483646 w 1195"/>
              <a:gd name="T73" fmla="*/ 2147483646 h 1829"/>
              <a:gd name="T74" fmla="*/ 2147483646 w 1195"/>
              <a:gd name="T75" fmla="*/ 2147483646 h 1829"/>
              <a:gd name="T76" fmla="*/ 2147483646 w 1195"/>
              <a:gd name="T77" fmla="*/ 2147483646 h 1829"/>
              <a:gd name="T78" fmla="*/ 2147483646 w 1195"/>
              <a:gd name="T79" fmla="*/ 2147483646 h 1829"/>
              <a:gd name="T80" fmla="*/ 2147483646 w 1195"/>
              <a:gd name="T81" fmla="*/ 2147483646 h 182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95"/>
              <a:gd name="T124" fmla="*/ 0 h 1829"/>
              <a:gd name="T125" fmla="*/ 1195 w 1195"/>
              <a:gd name="T126" fmla="*/ 1829 h 182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95" h="1829">
                <a:moveTo>
                  <a:pt x="1195" y="48"/>
                </a:moveTo>
                <a:lnTo>
                  <a:pt x="1192" y="51"/>
                </a:lnTo>
                <a:lnTo>
                  <a:pt x="1183" y="59"/>
                </a:lnTo>
                <a:lnTo>
                  <a:pt x="1168" y="70"/>
                </a:lnTo>
                <a:lnTo>
                  <a:pt x="1147" y="86"/>
                </a:lnTo>
                <a:lnTo>
                  <a:pt x="1121" y="108"/>
                </a:lnTo>
                <a:lnTo>
                  <a:pt x="1092" y="134"/>
                </a:lnTo>
                <a:lnTo>
                  <a:pt x="1058" y="162"/>
                </a:lnTo>
                <a:lnTo>
                  <a:pt x="1020" y="196"/>
                </a:lnTo>
                <a:lnTo>
                  <a:pt x="980" y="234"/>
                </a:lnTo>
                <a:lnTo>
                  <a:pt x="937" y="274"/>
                </a:lnTo>
                <a:lnTo>
                  <a:pt x="891" y="319"/>
                </a:lnTo>
                <a:lnTo>
                  <a:pt x="845" y="367"/>
                </a:lnTo>
                <a:lnTo>
                  <a:pt x="796" y="418"/>
                </a:lnTo>
                <a:lnTo>
                  <a:pt x="747" y="473"/>
                </a:lnTo>
                <a:lnTo>
                  <a:pt x="697" y="531"/>
                </a:lnTo>
                <a:lnTo>
                  <a:pt x="647" y="591"/>
                </a:lnTo>
                <a:lnTo>
                  <a:pt x="597" y="654"/>
                </a:lnTo>
                <a:lnTo>
                  <a:pt x="549" y="720"/>
                </a:lnTo>
                <a:lnTo>
                  <a:pt x="502" y="788"/>
                </a:lnTo>
                <a:lnTo>
                  <a:pt x="457" y="858"/>
                </a:lnTo>
                <a:lnTo>
                  <a:pt x="413" y="931"/>
                </a:lnTo>
                <a:lnTo>
                  <a:pt x="373" y="1005"/>
                </a:lnTo>
                <a:lnTo>
                  <a:pt x="335" y="1081"/>
                </a:lnTo>
                <a:lnTo>
                  <a:pt x="300" y="1160"/>
                </a:lnTo>
                <a:lnTo>
                  <a:pt x="270" y="1239"/>
                </a:lnTo>
                <a:lnTo>
                  <a:pt x="245" y="1320"/>
                </a:lnTo>
                <a:lnTo>
                  <a:pt x="224" y="1403"/>
                </a:lnTo>
                <a:lnTo>
                  <a:pt x="208" y="1486"/>
                </a:lnTo>
                <a:lnTo>
                  <a:pt x="198" y="1571"/>
                </a:lnTo>
                <a:lnTo>
                  <a:pt x="194" y="1656"/>
                </a:lnTo>
                <a:lnTo>
                  <a:pt x="197" y="1742"/>
                </a:lnTo>
                <a:lnTo>
                  <a:pt x="207" y="1829"/>
                </a:lnTo>
                <a:lnTo>
                  <a:pt x="1" y="1602"/>
                </a:lnTo>
                <a:lnTo>
                  <a:pt x="1" y="1600"/>
                </a:lnTo>
                <a:lnTo>
                  <a:pt x="0" y="1592"/>
                </a:lnTo>
                <a:lnTo>
                  <a:pt x="0" y="1579"/>
                </a:lnTo>
                <a:lnTo>
                  <a:pt x="0" y="1562"/>
                </a:lnTo>
                <a:lnTo>
                  <a:pt x="0" y="1540"/>
                </a:lnTo>
                <a:lnTo>
                  <a:pt x="0" y="1513"/>
                </a:lnTo>
                <a:lnTo>
                  <a:pt x="1" y="1482"/>
                </a:lnTo>
                <a:lnTo>
                  <a:pt x="3" y="1448"/>
                </a:lnTo>
                <a:lnTo>
                  <a:pt x="7" y="1410"/>
                </a:lnTo>
                <a:lnTo>
                  <a:pt x="12" y="1368"/>
                </a:lnTo>
                <a:lnTo>
                  <a:pt x="19" y="1323"/>
                </a:lnTo>
                <a:lnTo>
                  <a:pt x="27" y="1276"/>
                </a:lnTo>
                <a:lnTo>
                  <a:pt x="38" y="1225"/>
                </a:lnTo>
                <a:lnTo>
                  <a:pt x="50" y="1171"/>
                </a:lnTo>
                <a:lnTo>
                  <a:pt x="67" y="1116"/>
                </a:lnTo>
                <a:lnTo>
                  <a:pt x="85" y="1058"/>
                </a:lnTo>
                <a:lnTo>
                  <a:pt x="106" y="998"/>
                </a:lnTo>
                <a:lnTo>
                  <a:pt x="130" y="936"/>
                </a:lnTo>
                <a:lnTo>
                  <a:pt x="158" y="873"/>
                </a:lnTo>
                <a:lnTo>
                  <a:pt x="189" y="808"/>
                </a:lnTo>
                <a:lnTo>
                  <a:pt x="223" y="742"/>
                </a:lnTo>
                <a:lnTo>
                  <a:pt x="262" y="675"/>
                </a:lnTo>
                <a:lnTo>
                  <a:pt x="305" y="608"/>
                </a:lnTo>
                <a:lnTo>
                  <a:pt x="352" y="539"/>
                </a:lnTo>
                <a:lnTo>
                  <a:pt x="405" y="471"/>
                </a:lnTo>
                <a:lnTo>
                  <a:pt x="462" y="402"/>
                </a:lnTo>
                <a:lnTo>
                  <a:pt x="524" y="334"/>
                </a:lnTo>
                <a:lnTo>
                  <a:pt x="592" y="266"/>
                </a:lnTo>
                <a:lnTo>
                  <a:pt x="664" y="198"/>
                </a:lnTo>
                <a:lnTo>
                  <a:pt x="743" y="131"/>
                </a:lnTo>
                <a:lnTo>
                  <a:pt x="827" y="64"/>
                </a:lnTo>
                <a:lnTo>
                  <a:pt x="918" y="0"/>
                </a:lnTo>
                <a:lnTo>
                  <a:pt x="920" y="1"/>
                </a:lnTo>
                <a:lnTo>
                  <a:pt x="927" y="2"/>
                </a:lnTo>
                <a:lnTo>
                  <a:pt x="937" y="6"/>
                </a:lnTo>
                <a:lnTo>
                  <a:pt x="951" y="9"/>
                </a:lnTo>
                <a:lnTo>
                  <a:pt x="968" y="14"/>
                </a:lnTo>
                <a:lnTo>
                  <a:pt x="987" y="18"/>
                </a:lnTo>
                <a:lnTo>
                  <a:pt x="1007" y="23"/>
                </a:lnTo>
                <a:lnTo>
                  <a:pt x="1031" y="28"/>
                </a:lnTo>
                <a:lnTo>
                  <a:pt x="1054" y="33"/>
                </a:lnTo>
                <a:lnTo>
                  <a:pt x="1077" y="38"/>
                </a:lnTo>
                <a:lnTo>
                  <a:pt x="1100" y="41"/>
                </a:lnTo>
                <a:lnTo>
                  <a:pt x="1123" y="45"/>
                </a:lnTo>
                <a:lnTo>
                  <a:pt x="1143" y="47"/>
                </a:lnTo>
                <a:lnTo>
                  <a:pt x="1163" y="50"/>
                </a:lnTo>
                <a:lnTo>
                  <a:pt x="1180" y="50"/>
                </a:lnTo>
                <a:lnTo>
                  <a:pt x="1195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6" t="4277" r="28458" b="78835"/>
          <a:stretch>
            <a:fillRect/>
          </a:stretch>
        </p:blipFill>
        <p:spPr bwMode="auto">
          <a:xfrm>
            <a:off x="3575051" y="1916114"/>
            <a:ext cx="651986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6"/>
          <p:cNvGrpSpPr>
            <a:grpSpLocks noChangeAspect="1"/>
          </p:cNvGrpSpPr>
          <p:nvPr/>
        </p:nvGrpSpPr>
        <p:grpSpPr bwMode="auto">
          <a:xfrm>
            <a:off x="2927350" y="1628776"/>
            <a:ext cx="1703388" cy="1419225"/>
            <a:chOff x="96" y="1113"/>
            <a:chExt cx="2352" cy="1960"/>
          </a:xfrm>
        </p:grpSpPr>
        <p:sp>
          <p:nvSpPr>
            <p:cNvPr id="17415" name="Freeform 7"/>
            <p:cNvSpPr>
              <a:spLocks noChangeAspect="1"/>
            </p:cNvSpPr>
            <p:nvPr/>
          </p:nvSpPr>
          <p:spPr bwMode="auto">
            <a:xfrm>
              <a:off x="1097" y="1185"/>
              <a:ext cx="67" cy="107"/>
            </a:xfrm>
            <a:custGeom>
              <a:avLst/>
              <a:gdLst>
                <a:gd name="T0" fmla="*/ 0 w 135"/>
                <a:gd name="T1" fmla="*/ 7 h 214"/>
                <a:gd name="T2" fmla="*/ 0 w 135"/>
                <a:gd name="T3" fmla="*/ 5 h 214"/>
                <a:gd name="T4" fmla="*/ 0 w 135"/>
                <a:gd name="T5" fmla="*/ 2 h 214"/>
                <a:gd name="T6" fmla="*/ 2 w 135"/>
                <a:gd name="T7" fmla="*/ 0 h 214"/>
                <a:gd name="T8" fmla="*/ 4 w 135"/>
                <a:gd name="T9" fmla="*/ 2 h 214"/>
                <a:gd name="T10" fmla="*/ 4 w 135"/>
                <a:gd name="T11" fmla="*/ 4 h 214"/>
                <a:gd name="T12" fmla="*/ 3 w 135"/>
                <a:gd name="T13" fmla="*/ 6 h 214"/>
                <a:gd name="T14" fmla="*/ 0 w 135"/>
                <a:gd name="T15" fmla="*/ 7 h 214"/>
                <a:gd name="T16" fmla="*/ 0 w 135"/>
                <a:gd name="T17" fmla="*/ 7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214"/>
                <a:gd name="T29" fmla="*/ 135 w 135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214">
                  <a:moveTo>
                    <a:pt x="29" y="214"/>
                  </a:moveTo>
                  <a:lnTo>
                    <a:pt x="0" y="135"/>
                  </a:lnTo>
                  <a:lnTo>
                    <a:pt x="17" y="51"/>
                  </a:lnTo>
                  <a:lnTo>
                    <a:pt x="78" y="0"/>
                  </a:lnTo>
                  <a:lnTo>
                    <a:pt x="135" y="55"/>
                  </a:lnTo>
                  <a:lnTo>
                    <a:pt x="130" y="116"/>
                  </a:lnTo>
                  <a:lnTo>
                    <a:pt x="107" y="173"/>
                  </a:lnTo>
                  <a:lnTo>
                    <a:pt x="29" y="214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6" name="Freeform 8"/>
            <p:cNvSpPr>
              <a:spLocks noChangeAspect="1"/>
            </p:cNvSpPr>
            <p:nvPr/>
          </p:nvSpPr>
          <p:spPr bwMode="auto">
            <a:xfrm>
              <a:off x="109" y="1124"/>
              <a:ext cx="66" cy="109"/>
            </a:xfrm>
            <a:custGeom>
              <a:avLst/>
              <a:gdLst>
                <a:gd name="T0" fmla="*/ 2 w 131"/>
                <a:gd name="T1" fmla="*/ 6 h 219"/>
                <a:gd name="T2" fmla="*/ 1 w 131"/>
                <a:gd name="T3" fmla="*/ 5 h 219"/>
                <a:gd name="T4" fmla="*/ 0 w 131"/>
                <a:gd name="T5" fmla="*/ 3 h 219"/>
                <a:gd name="T6" fmla="*/ 1 w 131"/>
                <a:gd name="T7" fmla="*/ 0 h 219"/>
                <a:gd name="T8" fmla="*/ 3 w 131"/>
                <a:gd name="T9" fmla="*/ 0 h 219"/>
                <a:gd name="T10" fmla="*/ 5 w 131"/>
                <a:gd name="T11" fmla="*/ 0 h 219"/>
                <a:gd name="T12" fmla="*/ 5 w 131"/>
                <a:gd name="T13" fmla="*/ 2 h 219"/>
                <a:gd name="T14" fmla="*/ 4 w 131"/>
                <a:gd name="T15" fmla="*/ 5 h 219"/>
                <a:gd name="T16" fmla="*/ 2 w 131"/>
                <a:gd name="T17" fmla="*/ 6 h 219"/>
                <a:gd name="T18" fmla="*/ 2 w 131"/>
                <a:gd name="T19" fmla="*/ 6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"/>
                <a:gd name="T31" fmla="*/ 0 h 219"/>
                <a:gd name="T32" fmla="*/ 131 w 131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" h="219">
                  <a:moveTo>
                    <a:pt x="58" y="219"/>
                  </a:moveTo>
                  <a:lnTo>
                    <a:pt x="20" y="171"/>
                  </a:lnTo>
                  <a:lnTo>
                    <a:pt x="0" y="99"/>
                  </a:lnTo>
                  <a:lnTo>
                    <a:pt x="20" y="8"/>
                  </a:lnTo>
                  <a:lnTo>
                    <a:pt x="70" y="0"/>
                  </a:lnTo>
                  <a:lnTo>
                    <a:pt x="129" y="28"/>
                  </a:lnTo>
                  <a:lnTo>
                    <a:pt x="131" y="89"/>
                  </a:lnTo>
                  <a:lnTo>
                    <a:pt x="125" y="167"/>
                  </a:lnTo>
                  <a:lnTo>
                    <a:pt x="58" y="219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7" name="Freeform 9"/>
            <p:cNvSpPr>
              <a:spLocks noChangeAspect="1"/>
            </p:cNvSpPr>
            <p:nvPr/>
          </p:nvSpPr>
          <p:spPr bwMode="auto">
            <a:xfrm>
              <a:off x="592" y="2236"/>
              <a:ext cx="1821" cy="817"/>
            </a:xfrm>
            <a:custGeom>
              <a:avLst/>
              <a:gdLst>
                <a:gd name="T0" fmla="*/ 0 w 3642"/>
                <a:gd name="T1" fmla="*/ 8 h 1635"/>
                <a:gd name="T2" fmla="*/ 2 w 3642"/>
                <a:gd name="T3" fmla="*/ 14 h 1635"/>
                <a:gd name="T4" fmla="*/ 5 w 3642"/>
                <a:gd name="T5" fmla="*/ 26 h 1635"/>
                <a:gd name="T6" fmla="*/ 9 w 3642"/>
                <a:gd name="T7" fmla="*/ 34 h 1635"/>
                <a:gd name="T8" fmla="*/ 17 w 3642"/>
                <a:gd name="T9" fmla="*/ 42 h 1635"/>
                <a:gd name="T10" fmla="*/ 28 w 3642"/>
                <a:gd name="T11" fmla="*/ 49 h 1635"/>
                <a:gd name="T12" fmla="*/ 40 w 3642"/>
                <a:gd name="T13" fmla="*/ 50 h 1635"/>
                <a:gd name="T14" fmla="*/ 51 w 3642"/>
                <a:gd name="T15" fmla="*/ 51 h 1635"/>
                <a:gd name="T16" fmla="*/ 59 w 3642"/>
                <a:gd name="T17" fmla="*/ 50 h 1635"/>
                <a:gd name="T18" fmla="*/ 67 w 3642"/>
                <a:gd name="T19" fmla="*/ 48 h 1635"/>
                <a:gd name="T20" fmla="*/ 72 w 3642"/>
                <a:gd name="T21" fmla="*/ 45 h 1635"/>
                <a:gd name="T22" fmla="*/ 77 w 3642"/>
                <a:gd name="T23" fmla="*/ 41 h 1635"/>
                <a:gd name="T24" fmla="*/ 82 w 3642"/>
                <a:gd name="T25" fmla="*/ 35 h 1635"/>
                <a:gd name="T26" fmla="*/ 92 w 3642"/>
                <a:gd name="T27" fmla="*/ 36 h 1635"/>
                <a:gd name="T28" fmla="*/ 102 w 3642"/>
                <a:gd name="T29" fmla="*/ 36 h 1635"/>
                <a:gd name="T30" fmla="*/ 108 w 3642"/>
                <a:gd name="T31" fmla="*/ 34 h 1635"/>
                <a:gd name="T32" fmla="*/ 114 w 3642"/>
                <a:gd name="T33" fmla="*/ 33 h 1635"/>
                <a:gd name="T34" fmla="*/ 107 w 3642"/>
                <a:gd name="T35" fmla="*/ 32 h 1635"/>
                <a:gd name="T36" fmla="*/ 101 w 3642"/>
                <a:gd name="T37" fmla="*/ 30 h 1635"/>
                <a:gd name="T38" fmla="*/ 92 w 3642"/>
                <a:gd name="T39" fmla="*/ 29 h 1635"/>
                <a:gd name="T40" fmla="*/ 87 w 3642"/>
                <a:gd name="T41" fmla="*/ 28 h 1635"/>
                <a:gd name="T42" fmla="*/ 85 w 3642"/>
                <a:gd name="T43" fmla="*/ 27 h 1635"/>
                <a:gd name="T44" fmla="*/ 81 w 3642"/>
                <a:gd name="T45" fmla="*/ 29 h 1635"/>
                <a:gd name="T46" fmla="*/ 73 w 3642"/>
                <a:gd name="T47" fmla="*/ 32 h 1635"/>
                <a:gd name="T48" fmla="*/ 61 w 3642"/>
                <a:gd name="T49" fmla="*/ 37 h 1635"/>
                <a:gd name="T50" fmla="*/ 53 w 3642"/>
                <a:gd name="T51" fmla="*/ 37 h 1635"/>
                <a:gd name="T52" fmla="*/ 40 w 3642"/>
                <a:gd name="T53" fmla="*/ 36 h 1635"/>
                <a:gd name="T54" fmla="*/ 30 w 3642"/>
                <a:gd name="T55" fmla="*/ 33 h 1635"/>
                <a:gd name="T56" fmla="*/ 21 w 3642"/>
                <a:gd name="T57" fmla="*/ 25 h 1635"/>
                <a:gd name="T58" fmla="*/ 20 w 3642"/>
                <a:gd name="T59" fmla="*/ 18 h 1635"/>
                <a:gd name="T60" fmla="*/ 18 w 3642"/>
                <a:gd name="T61" fmla="*/ 8 h 1635"/>
                <a:gd name="T62" fmla="*/ 19 w 3642"/>
                <a:gd name="T63" fmla="*/ 0 h 1635"/>
                <a:gd name="T64" fmla="*/ 13 w 3642"/>
                <a:gd name="T65" fmla="*/ 4 h 1635"/>
                <a:gd name="T66" fmla="*/ 6 w 3642"/>
                <a:gd name="T67" fmla="*/ 9 h 1635"/>
                <a:gd name="T68" fmla="*/ 0 w 3642"/>
                <a:gd name="T69" fmla="*/ 8 h 1635"/>
                <a:gd name="T70" fmla="*/ 0 w 3642"/>
                <a:gd name="T71" fmla="*/ 8 h 1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42"/>
                <a:gd name="T109" fmla="*/ 0 h 1635"/>
                <a:gd name="T110" fmla="*/ 3642 w 3642"/>
                <a:gd name="T111" fmla="*/ 1635 h 16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42" h="1635">
                  <a:moveTo>
                    <a:pt x="0" y="283"/>
                  </a:moveTo>
                  <a:lnTo>
                    <a:pt x="50" y="477"/>
                  </a:lnTo>
                  <a:lnTo>
                    <a:pt x="137" y="833"/>
                  </a:lnTo>
                  <a:lnTo>
                    <a:pt x="268" y="1112"/>
                  </a:lnTo>
                  <a:lnTo>
                    <a:pt x="534" y="1373"/>
                  </a:lnTo>
                  <a:lnTo>
                    <a:pt x="891" y="1580"/>
                  </a:lnTo>
                  <a:lnTo>
                    <a:pt x="1273" y="1631"/>
                  </a:lnTo>
                  <a:lnTo>
                    <a:pt x="1619" y="1635"/>
                  </a:lnTo>
                  <a:lnTo>
                    <a:pt x="1885" y="1610"/>
                  </a:lnTo>
                  <a:lnTo>
                    <a:pt x="2140" y="1549"/>
                  </a:lnTo>
                  <a:lnTo>
                    <a:pt x="2298" y="1445"/>
                  </a:lnTo>
                  <a:lnTo>
                    <a:pt x="2454" y="1327"/>
                  </a:lnTo>
                  <a:lnTo>
                    <a:pt x="2606" y="1129"/>
                  </a:lnTo>
                  <a:lnTo>
                    <a:pt x="2931" y="1158"/>
                  </a:lnTo>
                  <a:lnTo>
                    <a:pt x="3239" y="1154"/>
                  </a:lnTo>
                  <a:lnTo>
                    <a:pt x="3452" y="1116"/>
                  </a:lnTo>
                  <a:lnTo>
                    <a:pt x="3642" y="1059"/>
                  </a:lnTo>
                  <a:lnTo>
                    <a:pt x="3415" y="1025"/>
                  </a:lnTo>
                  <a:lnTo>
                    <a:pt x="3201" y="985"/>
                  </a:lnTo>
                  <a:lnTo>
                    <a:pt x="2918" y="947"/>
                  </a:lnTo>
                  <a:lnTo>
                    <a:pt x="2764" y="899"/>
                  </a:lnTo>
                  <a:lnTo>
                    <a:pt x="2712" y="867"/>
                  </a:lnTo>
                  <a:lnTo>
                    <a:pt x="2572" y="941"/>
                  </a:lnTo>
                  <a:lnTo>
                    <a:pt x="2328" y="1049"/>
                  </a:lnTo>
                  <a:lnTo>
                    <a:pt x="1937" y="1186"/>
                  </a:lnTo>
                  <a:lnTo>
                    <a:pt x="1673" y="1203"/>
                  </a:lnTo>
                  <a:lnTo>
                    <a:pt x="1266" y="1162"/>
                  </a:lnTo>
                  <a:lnTo>
                    <a:pt x="943" y="1078"/>
                  </a:lnTo>
                  <a:lnTo>
                    <a:pt x="671" y="825"/>
                  </a:lnTo>
                  <a:lnTo>
                    <a:pt x="614" y="587"/>
                  </a:lnTo>
                  <a:lnTo>
                    <a:pt x="566" y="287"/>
                  </a:lnTo>
                  <a:lnTo>
                    <a:pt x="582" y="0"/>
                  </a:lnTo>
                  <a:lnTo>
                    <a:pt x="394" y="150"/>
                  </a:lnTo>
                  <a:lnTo>
                    <a:pt x="192" y="304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9C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8" name="Freeform 10"/>
            <p:cNvSpPr>
              <a:spLocks noChangeAspect="1"/>
            </p:cNvSpPr>
            <p:nvPr/>
          </p:nvSpPr>
          <p:spPr bwMode="auto">
            <a:xfrm>
              <a:off x="870" y="1665"/>
              <a:ext cx="1167" cy="1180"/>
            </a:xfrm>
            <a:custGeom>
              <a:avLst/>
              <a:gdLst>
                <a:gd name="T0" fmla="*/ 1 w 2334"/>
                <a:gd name="T1" fmla="*/ 13 h 2361"/>
                <a:gd name="T2" fmla="*/ 7 w 2334"/>
                <a:gd name="T3" fmla="*/ 9 h 2361"/>
                <a:gd name="T4" fmla="*/ 17 w 2334"/>
                <a:gd name="T5" fmla="*/ 4 h 2361"/>
                <a:gd name="T6" fmla="*/ 25 w 2334"/>
                <a:gd name="T7" fmla="*/ 0 h 2361"/>
                <a:gd name="T8" fmla="*/ 34 w 2334"/>
                <a:gd name="T9" fmla="*/ 0 h 2361"/>
                <a:gd name="T10" fmla="*/ 42 w 2334"/>
                <a:gd name="T11" fmla="*/ 0 h 2361"/>
                <a:gd name="T12" fmla="*/ 48 w 2334"/>
                <a:gd name="T13" fmla="*/ 3 h 2361"/>
                <a:gd name="T14" fmla="*/ 54 w 2334"/>
                <a:gd name="T15" fmla="*/ 5 h 2361"/>
                <a:gd name="T16" fmla="*/ 58 w 2334"/>
                <a:gd name="T17" fmla="*/ 10 h 2361"/>
                <a:gd name="T18" fmla="*/ 62 w 2334"/>
                <a:gd name="T19" fmla="*/ 15 h 2361"/>
                <a:gd name="T20" fmla="*/ 67 w 2334"/>
                <a:gd name="T21" fmla="*/ 20 h 2361"/>
                <a:gd name="T22" fmla="*/ 70 w 2334"/>
                <a:gd name="T23" fmla="*/ 26 h 2361"/>
                <a:gd name="T24" fmla="*/ 73 w 2334"/>
                <a:gd name="T25" fmla="*/ 34 h 2361"/>
                <a:gd name="T26" fmla="*/ 73 w 2334"/>
                <a:gd name="T27" fmla="*/ 41 h 2361"/>
                <a:gd name="T28" fmla="*/ 71 w 2334"/>
                <a:gd name="T29" fmla="*/ 52 h 2361"/>
                <a:gd name="T30" fmla="*/ 68 w 2334"/>
                <a:gd name="T31" fmla="*/ 62 h 2361"/>
                <a:gd name="T32" fmla="*/ 64 w 2334"/>
                <a:gd name="T33" fmla="*/ 64 h 2361"/>
                <a:gd name="T34" fmla="*/ 56 w 2334"/>
                <a:gd name="T35" fmla="*/ 68 h 2361"/>
                <a:gd name="T36" fmla="*/ 45 w 2334"/>
                <a:gd name="T37" fmla="*/ 72 h 2361"/>
                <a:gd name="T38" fmla="*/ 34 w 2334"/>
                <a:gd name="T39" fmla="*/ 73 h 2361"/>
                <a:gd name="T40" fmla="*/ 20 w 2334"/>
                <a:gd name="T41" fmla="*/ 72 h 2361"/>
                <a:gd name="T42" fmla="*/ 11 w 2334"/>
                <a:gd name="T43" fmla="*/ 68 h 2361"/>
                <a:gd name="T44" fmla="*/ 4 w 2334"/>
                <a:gd name="T45" fmla="*/ 62 h 2361"/>
                <a:gd name="T46" fmla="*/ 1 w 2334"/>
                <a:gd name="T47" fmla="*/ 49 h 2361"/>
                <a:gd name="T48" fmla="*/ 0 w 2334"/>
                <a:gd name="T49" fmla="*/ 39 h 2361"/>
                <a:gd name="T50" fmla="*/ 2 w 2334"/>
                <a:gd name="T51" fmla="*/ 34 h 2361"/>
                <a:gd name="T52" fmla="*/ 3 w 2334"/>
                <a:gd name="T53" fmla="*/ 27 h 2361"/>
                <a:gd name="T54" fmla="*/ 3 w 2334"/>
                <a:gd name="T55" fmla="*/ 19 h 2361"/>
                <a:gd name="T56" fmla="*/ 1 w 2334"/>
                <a:gd name="T57" fmla="*/ 13 h 2361"/>
                <a:gd name="T58" fmla="*/ 1 w 2334"/>
                <a:gd name="T59" fmla="*/ 13 h 23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34"/>
                <a:gd name="T91" fmla="*/ 0 h 2361"/>
                <a:gd name="T92" fmla="*/ 2334 w 2334"/>
                <a:gd name="T93" fmla="*/ 2361 h 23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34" h="2361">
                  <a:moveTo>
                    <a:pt x="2" y="444"/>
                  </a:moveTo>
                  <a:lnTo>
                    <a:pt x="220" y="300"/>
                  </a:lnTo>
                  <a:lnTo>
                    <a:pt x="530" y="131"/>
                  </a:lnTo>
                  <a:lnTo>
                    <a:pt x="785" y="19"/>
                  </a:lnTo>
                  <a:lnTo>
                    <a:pt x="1066" y="0"/>
                  </a:lnTo>
                  <a:lnTo>
                    <a:pt x="1325" y="30"/>
                  </a:lnTo>
                  <a:lnTo>
                    <a:pt x="1526" y="102"/>
                  </a:lnTo>
                  <a:lnTo>
                    <a:pt x="1701" y="182"/>
                  </a:lnTo>
                  <a:lnTo>
                    <a:pt x="1855" y="342"/>
                  </a:lnTo>
                  <a:lnTo>
                    <a:pt x="1975" y="501"/>
                  </a:lnTo>
                  <a:lnTo>
                    <a:pt x="2123" y="642"/>
                  </a:lnTo>
                  <a:lnTo>
                    <a:pt x="2231" y="847"/>
                  </a:lnTo>
                  <a:lnTo>
                    <a:pt x="2330" y="1091"/>
                  </a:lnTo>
                  <a:lnTo>
                    <a:pt x="2334" y="1330"/>
                  </a:lnTo>
                  <a:lnTo>
                    <a:pt x="2258" y="1676"/>
                  </a:lnTo>
                  <a:lnTo>
                    <a:pt x="2150" y="1990"/>
                  </a:lnTo>
                  <a:lnTo>
                    <a:pt x="2036" y="2066"/>
                  </a:lnTo>
                  <a:lnTo>
                    <a:pt x="1783" y="2193"/>
                  </a:lnTo>
                  <a:lnTo>
                    <a:pt x="1414" y="2317"/>
                  </a:lnTo>
                  <a:lnTo>
                    <a:pt x="1081" y="2361"/>
                  </a:lnTo>
                  <a:lnTo>
                    <a:pt x="635" y="2305"/>
                  </a:lnTo>
                  <a:lnTo>
                    <a:pt x="338" y="2197"/>
                  </a:lnTo>
                  <a:lnTo>
                    <a:pt x="124" y="1999"/>
                  </a:lnTo>
                  <a:lnTo>
                    <a:pt x="25" y="1587"/>
                  </a:lnTo>
                  <a:lnTo>
                    <a:pt x="0" y="1273"/>
                  </a:lnTo>
                  <a:lnTo>
                    <a:pt x="53" y="1091"/>
                  </a:lnTo>
                  <a:lnTo>
                    <a:pt x="99" y="885"/>
                  </a:lnTo>
                  <a:lnTo>
                    <a:pt x="70" y="636"/>
                  </a:lnTo>
                  <a:lnTo>
                    <a:pt x="2" y="444"/>
                  </a:lnTo>
                  <a:close/>
                </a:path>
              </a:pathLst>
            </a:custGeom>
            <a:solidFill>
              <a:srgbClr val="B2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9" name="Freeform 11"/>
            <p:cNvSpPr>
              <a:spLocks noChangeAspect="1"/>
            </p:cNvSpPr>
            <p:nvPr/>
          </p:nvSpPr>
          <p:spPr bwMode="auto">
            <a:xfrm>
              <a:off x="221" y="1704"/>
              <a:ext cx="699" cy="703"/>
            </a:xfrm>
            <a:custGeom>
              <a:avLst/>
              <a:gdLst>
                <a:gd name="T0" fmla="*/ 0 w 1397"/>
                <a:gd name="T1" fmla="*/ 23 h 1406"/>
                <a:gd name="T2" fmla="*/ 1 w 1397"/>
                <a:gd name="T3" fmla="*/ 18 h 1406"/>
                <a:gd name="T4" fmla="*/ 4 w 1397"/>
                <a:gd name="T5" fmla="*/ 11 h 1406"/>
                <a:gd name="T6" fmla="*/ 8 w 1397"/>
                <a:gd name="T7" fmla="*/ 5 h 1406"/>
                <a:gd name="T8" fmla="*/ 17 w 1397"/>
                <a:gd name="T9" fmla="*/ 1 h 1406"/>
                <a:gd name="T10" fmla="*/ 27 w 1397"/>
                <a:gd name="T11" fmla="*/ 0 h 1406"/>
                <a:gd name="T12" fmla="*/ 33 w 1397"/>
                <a:gd name="T13" fmla="*/ 2 h 1406"/>
                <a:gd name="T14" fmla="*/ 38 w 1397"/>
                <a:gd name="T15" fmla="*/ 7 h 1406"/>
                <a:gd name="T16" fmla="*/ 42 w 1397"/>
                <a:gd name="T17" fmla="*/ 14 h 1406"/>
                <a:gd name="T18" fmla="*/ 44 w 1397"/>
                <a:gd name="T19" fmla="*/ 26 h 1406"/>
                <a:gd name="T20" fmla="*/ 42 w 1397"/>
                <a:gd name="T21" fmla="*/ 34 h 1406"/>
                <a:gd name="T22" fmla="*/ 35 w 1397"/>
                <a:gd name="T23" fmla="*/ 40 h 1406"/>
                <a:gd name="T24" fmla="*/ 28 w 1397"/>
                <a:gd name="T25" fmla="*/ 44 h 1406"/>
                <a:gd name="T26" fmla="*/ 22 w 1397"/>
                <a:gd name="T27" fmla="*/ 44 h 1406"/>
                <a:gd name="T28" fmla="*/ 14 w 1397"/>
                <a:gd name="T29" fmla="*/ 41 h 1406"/>
                <a:gd name="T30" fmla="*/ 8 w 1397"/>
                <a:gd name="T31" fmla="*/ 37 h 1406"/>
                <a:gd name="T32" fmla="*/ 3 w 1397"/>
                <a:gd name="T33" fmla="*/ 31 h 1406"/>
                <a:gd name="T34" fmla="*/ 0 w 1397"/>
                <a:gd name="T35" fmla="*/ 23 h 1406"/>
                <a:gd name="T36" fmla="*/ 0 w 1397"/>
                <a:gd name="T37" fmla="*/ 23 h 14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7"/>
                <a:gd name="T58" fmla="*/ 0 h 1406"/>
                <a:gd name="T59" fmla="*/ 1397 w 1397"/>
                <a:gd name="T60" fmla="*/ 1406 h 14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7" h="1406">
                  <a:moveTo>
                    <a:pt x="0" y="722"/>
                  </a:moveTo>
                  <a:lnTo>
                    <a:pt x="13" y="545"/>
                  </a:lnTo>
                  <a:lnTo>
                    <a:pt x="101" y="344"/>
                  </a:lnTo>
                  <a:lnTo>
                    <a:pt x="234" y="152"/>
                  </a:lnTo>
                  <a:lnTo>
                    <a:pt x="530" y="24"/>
                  </a:lnTo>
                  <a:lnTo>
                    <a:pt x="844" y="0"/>
                  </a:lnTo>
                  <a:lnTo>
                    <a:pt x="1034" y="53"/>
                  </a:lnTo>
                  <a:lnTo>
                    <a:pt x="1214" y="226"/>
                  </a:lnTo>
                  <a:lnTo>
                    <a:pt x="1332" y="427"/>
                  </a:lnTo>
                  <a:lnTo>
                    <a:pt x="1397" y="807"/>
                  </a:lnTo>
                  <a:lnTo>
                    <a:pt x="1323" y="1074"/>
                  </a:lnTo>
                  <a:lnTo>
                    <a:pt x="1102" y="1260"/>
                  </a:lnTo>
                  <a:lnTo>
                    <a:pt x="876" y="1406"/>
                  </a:lnTo>
                  <a:lnTo>
                    <a:pt x="694" y="1387"/>
                  </a:lnTo>
                  <a:lnTo>
                    <a:pt x="448" y="1304"/>
                  </a:lnTo>
                  <a:lnTo>
                    <a:pt x="236" y="1178"/>
                  </a:lnTo>
                  <a:lnTo>
                    <a:pt x="70" y="984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9C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0" name="Freeform 12"/>
            <p:cNvSpPr>
              <a:spLocks noChangeAspect="1"/>
            </p:cNvSpPr>
            <p:nvPr/>
          </p:nvSpPr>
          <p:spPr bwMode="auto">
            <a:xfrm>
              <a:off x="873" y="1652"/>
              <a:ext cx="1575" cy="1171"/>
            </a:xfrm>
            <a:custGeom>
              <a:avLst/>
              <a:gdLst>
                <a:gd name="T0" fmla="*/ 3 w 3149"/>
                <a:gd name="T1" fmla="*/ 11 h 2342"/>
                <a:gd name="T2" fmla="*/ 8 w 3149"/>
                <a:gd name="T3" fmla="*/ 9 h 2342"/>
                <a:gd name="T4" fmla="*/ 14 w 3149"/>
                <a:gd name="T5" fmla="*/ 5 h 2342"/>
                <a:gd name="T6" fmla="*/ 22 w 3149"/>
                <a:gd name="T7" fmla="*/ 2 h 2342"/>
                <a:gd name="T8" fmla="*/ 30 w 3149"/>
                <a:gd name="T9" fmla="*/ 0 h 2342"/>
                <a:gd name="T10" fmla="*/ 36 w 3149"/>
                <a:gd name="T11" fmla="*/ 0 h 2342"/>
                <a:gd name="T12" fmla="*/ 46 w 3149"/>
                <a:gd name="T13" fmla="*/ 2 h 2342"/>
                <a:gd name="T14" fmla="*/ 54 w 3149"/>
                <a:gd name="T15" fmla="*/ 7 h 2342"/>
                <a:gd name="T16" fmla="*/ 61 w 3149"/>
                <a:gd name="T17" fmla="*/ 13 h 2342"/>
                <a:gd name="T18" fmla="*/ 66 w 3149"/>
                <a:gd name="T19" fmla="*/ 20 h 2342"/>
                <a:gd name="T20" fmla="*/ 71 w 3149"/>
                <a:gd name="T21" fmla="*/ 28 h 2342"/>
                <a:gd name="T22" fmla="*/ 74 w 3149"/>
                <a:gd name="T23" fmla="*/ 38 h 2342"/>
                <a:gd name="T24" fmla="*/ 74 w 3149"/>
                <a:gd name="T25" fmla="*/ 46 h 2342"/>
                <a:gd name="T26" fmla="*/ 72 w 3149"/>
                <a:gd name="T27" fmla="*/ 52 h 2342"/>
                <a:gd name="T28" fmla="*/ 70 w 3149"/>
                <a:gd name="T29" fmla="*/ 58 h 2342"/>
                <a:gd name="T30" fmla="*/ 69 w 3149"/>
                <a:gd name="T31" fmla="*/ 63 h 2342"/>
                <a:gd name="T32" fmla="*/ 73 w 3149"/>
                <a:gd name="T33" fmla="*/ 65 h 2342"/>
                <a:gd name="T34" fmla="*/ 80 w 3149"/>
                <a:gd name="T35" fmla="*/ 67 h 2342"/>
                <a:gd name="T36" fmla="*/ 85 w 3149"/>
                <a:gd name="T37" fmla="*/ 67 h 2342"/>
                <a:gd name="T38" fmla="*/ 90 w 3149"/>
                <a:gd name="T39" fmla="*/ 69 h 2342"/>
                <a:gd name="T40" fmla="*/ 95 w 3149"/>
                <a:gd name="T41" fmla="*/ 69 h 2342"/>
                <a:gd name="T42" fmla="*/ 98 w 3149"/>
                <a:gd name="T43" fmla="*/ 70 h 2342"/>
                <a:gd name="T44" fmla="*/ 95 w 3149"/>
                <a:gd name="T45" fmla="*/ 71 h 2342"/>
                <a:gd name="T46" fmla="*/ 88 w 3149"/>
                <a:gd name="T47" fmla="*/ 73 h 2342"/>
                <a:gd name="T48" fmla="*/ 82 w 3149"/>
                <a:gd name="T49" fmla="*/ 74 h 2342"/>
                <a:gd name="T50" fmla="*/ 75 w 3149"/>
                <a:gd name="T51" fmla="*/ 74 h 2342"/>
                <a:gd name="T52" fmla="*/ 69 w 3149"/>
                <a:gd name="T53" fmla="*/ 73 h 2342"/>
                <a:gd name="T54" fmla="*/ 64 w 3149"/>
                <a:gd name="T55" fmla="*/ 73 h 2342"/>
                <a:gd name="T56" fmla="*/ 64 w 3149"/>
                <a:gd name="T57" fmla="*/ 71 h 2342"/>
                <a:gd name="T58" fmla="*/ 70 w 3149"/>
                <a:gd name="T59" fmla="*/ 72 h 2342"/>
                <a:gd name="T60" fmla="*/ 79 w 3149"/>
                <a:gd name="T61" fmla="*/ 72 h 2342"/>
                <a:gd name="T62" fmla="*/ 87 w 3149"/>
                <a:gd name="T63" fmla="*/ 72 h 2342"/>
                <a:gd name="T64" fmla="*/ 93 w 3149"/>
                <a:gd name="T65" fmla="*/ 71 h 2342"/>
                <a:gd name="T66" fmla="*/ 92 w 3149"/>
                <a:gd name="T67" fmla="*/ 70 h 2342"/>
                <a:gd name="T68" fmla="*/ 85 w 3149"/>
                <a:gd name="T69" fmla="*/ 69 h 2342"/>
                <a:gd name="T70" fmla="*/ 81 w 3149"/>
                <a:gd name="T71" fmla="*/ 68 h 2342"/>
                <a:gd name="T72" fmla="*/ 76 w 3149"/>
                <a:gd name="T73" fmla="*/ 68 h 2342"/>
                <a:gd name="T74" fmla="*/ 69 w 3149"/>
                <a:gd name="T75" fmla="*/ 66 h 2342"/>
                <a:gd name="T76" fmla="*/ 67 w 3149"/>
                <a:gd name="T77" fmla="*/ 61 h 2342"/>
                <a:gd name="T78" fmla="*/ 70 w 3149"/>
                <a:gd name="T79" fmla="*/ 55 h 2342"/>
                <a:gd name="T80" fmla="*/ 72 w 3149"/>
                <a:gd name="T81" fmla="*/ 45 h 2342"/>
                <a:gd name="T82" fmla="*/ 72 w 3149"/>
                <a:gd name="T83" fmla="*/ 37 h 2342"/>
                <a:gd name="T84" fmla="*/ 69 w 3149"/>
                <a:gd name="T85" fmla="*/ 27 h 2342"/>
                <a:gd name="T86" fmla="*/ 63 w 3149"/>
                <a:gd name="T87" fmla="*/ 18 h 2342"/>
                <a:gd name="T88" fmla="*/ 57 w 3149"/>
                <a:gd name="T89" fmla="*/ 12 h 2342"/>
                <a:gd name="T90" fmla="*/ 49 w 3149"/>
                <a:gd name="T91" fmla="*/ 6 h 2342"/>
                <a:gd name="T92" fmla="*/ 38 w 3149"/>
                <a:gd name="T93" fmla="*/ 3 h 2342"/>
                <a:gd name="T94" fmla="*/ 28 w 3149"/>
                <a:gd name="T95" fmla="*/ 3 h 2342"/>
                <a:gd name="T96" fmla="*/ 20 w 3149"/>
                <a:gd name="T97" fmla="*/ 5 h 2342"/>
                <a:gd name="T98" fmla="*/ 14 w 3149"/>
                <a:gd name="T99" fmla="*/ 8 h 2342"/>
                <a:gd name="T100" fmla="*/ 7 w 3149"/>
                <a:gd name="T101" fmla="*/ 11 h 2342"/>
                <a:gd name="T102" fmla="*/ 2 w 3149"/>
                <a:gd name="T103" fmla="*/ 15 h 2342"/>
                <a:gd name="T104" fmla="*/ 0 w 3149"/>
                <a:gd name="T105" fmla="*/ 13 h 23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49"/>
                <a:gd name="T160" fmla="*/ 0 h 2342"/>
                <a:gd name="T161" fmla="*/ 3149 w 3149"/>
                <a:gd name="T162" fmla="*/ 2342 h 23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49" h="2342">
                  <a:moveTo>
                    <a:pt x="0" y="414"/>
                  </a:moveTo>
                  <a:lnTo>
                    <a:pt x="81" y="342"/>
                  </a:lnTo>
                  <a:lnTo>
                    <a:pt x="169" y="306"/>
                  </a:lnTo>
                  <a:lnTo>
                    <a:pt x="237" y="268"/>
                  </a:lnTo>
                  <a:lnTo>
                    <a:pt x="332" y="217"/>
                  </a:lnTo>
                  <a:lnTo>
                    <a:pt x="441" y="163"/>
                  </a:lnTo>
                  <a:lnTo>
                    <a:pt x="572" y="99"/>
                  </a:lnTo>
                  <a:lnTo>
                    <a:pt x="686" y="57"/>
                  </a:lnTo>
                  <a:lnTo>
                    <a:pt x="807" y="25"/>
                  </a:lnTo>
                  <a:lnTo>
                    <a:pt x="933" y="0"/>
                  </a:lnTo>
                  <a:lnTo>
                    <a:pt x="1001" y="0"/>
                  </a:lnTo>
                  <a:lnTo>
                    <a:pt x="1150" y="0"/>
                  </a:lnTo>
                  <a:lnTo>
                    <a:pt x="1313" y="30"/>
                  </a:lnTo>
                  <a:lnTo>
                    <a:pt x="1454" y="63"/>
                  </a:lnTo>
                  <a:lnTo>
                    <a:pt x="1600" y="129"/>
                  </a:lnTo>
                  <a:lnTo>
                    <a:pt x="1722" y="201"/>
                  </a:lnTo>
                  <a:lnTo>
                    <a:pt x="1826" y="300"/>
                  </a:lnTo>
                  <a:lnTo>
                    <a:pt x="1925" y="397"/>
                  </a:lnTo>
                  <a:lnTo>
                    <a:pt x="2016" y="498"/>
                  </a:lnTo>
                  <a:lnTo>
                    <a:pt x="2094" y="614"/>
                  </a:lnTo>
                  <a:lnTo>
                    <a:pt x="2210" y="764"/>
                  </a:lnTo>
                  <a:lnTo>
                    <a:pt x="2252" y="882"/>
                  </a:lnTo>
                  <a:lnTo>
                    <a:pt x="2334" y="1044"/>
                  </a:lnTo>
                  <a:lnTo>
                    <a:pt x="2355" y="1199"/>
                  </a:lnTo>
                  <a:lnTo>
                    <a:pt x="2364" y="1315"/>
                  </a:lnTo>
                  <a:lnTo>
                    <a:pt x="2355" y="1467"/>
                  </a:lnTo>
                  <a:lnTo>
                    <a:pt x="2332" y="1572"/>
                  </a:lnTo>
                  <a:lnTo>
                    <a:pt x="2303" y="1667"/>
                  </a:lnTo>
                  <a:lnTo>
                    <a:pt x="2267" y="1766"/>
                  </a:lnTo>
                  <a:lnTo>
                    <a:pt x="2237" y="1853"/>
                  </a:lnTo>
                  <a:lnTo>
                    <a:pt x="2210" y="1945"/>
                  </a:lnTo>
                  <a:lnTo>
                    <a:pt x="2185" y="2000"/>
                  </a:lnTo>
                  <a:lnTo>
                    <a:pt x="2201" y="2049"/>
                  </a:lnTo>
                  <a:lnTo>
                    <a:pt x="2307" y="2080"/>
                  </a:lnTo>
                  <a:lnTo>
                    <a:pt x="2440" y="2110"/>
                  </a:lnTo>
                  <a:lnTo>
                    <a:pt x="2554" y="2119"/>
                  </a:lnTo>
                  <a:lnTo>
                    <a:pt x="2638" y="2127"/>
                  </a:lnTo>
                  <a:lnTo>
                    <a:pt x="2706" y="2137"/>
                  </a:lnTo>
                  <a:lnTo>
                    <a:pt x="2780" y="2152"/>
                  </a:lnTo>
                  <a:lnTo>
                    <a:pt x="2875" y="2182"/>
                  </a:lnTo>
                  <a:lnTo>
                    <a:pt x="2963" y="2194"/>
                  </a:lnTo>
                  <a:lnTo>
                    <a:pt x="3031" y="2194"/>
                  </a:lnTo>
                  <a:lnTo>
                    <a:pt x="3149" y="2205"/>
                  </a:lnTo>
                  <a:lnTo>
                    <a:pt x="3119" y="2235"/>
                  </a:lnTo>
                  <a:lnTo>
                    <a:pt x="3073" y="2253"/>
                  </a:lnTo>
                  <a:lnTo>
                    <a:pt x="3014" y="2270"/>
                  </a:lnTo>
                  <a:lnTo>
                    <a:pt x="2923" y="2291"/>
                  </a:lnTo>
                  <a:lnTo>
                    <a:pt x="2797" y="2325"/>
                  </a:lnTo>
                  <a:lnTo>
                    <a:pt x="2693" y="2334"/>
                  </a:lnTo>
                  <a:lnTo>
                    <a:pt x="2598" y="2338"/>
                  </a:lnTo>
                  <a:lnTo>
                    <a:pt x="2486" y="2342"/>
                  </a:lnTo>
                  <a:lnTo>
                    <a:pt x="2389" y="2342"/>
                  </a:lnTo>
                  <a:lnTo>
                    <a:pt x="2261" y="2342"/>
                  </a:lnTo>
                  <a:lnTo>
                    <a:pt x="2187" y="2334"/>
                  </a:lnTo>
                  <a:lnTo>
                    <a:pt x="2094" y="2330"/>
                  </a:lnTo>
                  <a:lnTo>
                    <a:pt x="2033" y="2329"/>
                  </a:lnTo>
                  <a:lnTo>
                    <a:pt x="2003" y="2306"/>
                  </a:lnTo>
                  <a:lnTo>
                    <a:pt x="2047" y="2270"/>
                  </a:lnTo>
                  <a:lnTo>
                    <a:pt x="2125" y="2291"/>
                  </a:lnTo>
                  <a:lnTo>
                    <a:pt x="2210" y="2291"/>
                  </a:lnTo>
                  <a:lnTo>
                    <a:pt x="2355" y="2300"/>
                  </a:lnTo>
                  <a:lnTo>
                    <a:pt x="2524" y="2300"/>
                  </a:lnTo>
                  <a:lnTo>
                    <a:pt x="2659" y="2296"/>
                  </a:lnTo>
                  <a:lnTo>
                    <a:pt x="2780" y="2283"/>
                  </a:lnTo>
                  <a:lnTo>
                    <a:pt x="2868" y="2268"/>
                  </a:lnTo>
                  <a:lnTo>
                    <a:pt x="2967" y="2243"/>
                  </a:lnTo>
                  <a:lnTo>
                    <a:pt x="3018" y="2232"/>
                  </a:lnTo>
                  <a:lnTo>
                    <a:pt x="2915" y="2218"/>
                  </a:lnTo>
                  <a:lnTo>
                    <a:pt x="2801" y="2197"/>
                  </a:lnTo>
                  <a:lnTo>
                    <a:pt x="2708" y="2184"/>
                  </a:lnTo>
                  <a:lnTo>
                    <a:pt x="2628" y="2182"/>
                  </a:lnTo>
                  <a:lnTo>
                    <a:pt x="2567" y="2169"/>
                  </a:lnTo>
                  <a:lnTo>
                    <a:pt x="2491" y="2157"/>
                  </a:lnTo>
                  <a:lnTo>
                    <a:pt x="2406" y="2156"/>
                  </a:lnTo>
                  <a:lnTo>
                    <a:pt x="2320" y="2133"/>
                  </a:lnTo>
                  <a:lnTo>
                    <a:pt x="2185" y="2097"/>
                  </a:lnTo>
                  <a:lnTo>
                    <a:pt x="2121" y="2057"/>
                  </a:lnTo>
                  <a:lnTo>
                    <a:pt x="2138" y="1948"/>
                  </a:lnTo>
                  <a:lnTo>
                    <a:pt x="2182" y="1838"/>
                  </a:lnTo>
                  <a:lnTo>
                    <a:pt x="2220" y="1753"/>
                  </a:lnTo>
                  <a:lnTo>
                    <a:pt x="2256" y="1616"/>
                  </a:lnTo>
                  <a:lnTo>
                    <a:pt x="2303" y="1443"/>
                  </a:lnTo>
                  <a:lnTo>
                    <a:pt x="2307" y="1289"/>
                  </a:lnTo>
                  <a:lnTo>
                    <a:pt x="2299" y="1169"/>
                  </a:lnTo>
                  <a:lnTo>
                    <a:pt x="2252" y="983"/>
                  </a:lnTo>
                  <a:lnTo>
                    <a:pt x="2182" y="840"/>
                  </a:lnTo>
                  <a:lnTo>
                    <a:pt x="2090" y="671"/>
                  </a:lnTo>
                  <a:lnTo>
                    <a:pt x="1986" y="563"/>
                  </a:lnTo>
                  <a:lnTo>
                    <a:pt x="1908" y="483"/>
                  </a:lnTo>
                  <a:lnTo>
                    <a:pt x="1820" y="363"/>
                  </a:lnTo>
                  <a:lnTo>
                    <a:pt x="1684" y="262"/>
                  </a:lnTo>
                  <a:lnTo>
                    <a:pt x="1558" y="169"/>
                  </a:lnTo>
                  <a:lnTo>
                    <a:pt x="1353" y="89"/>
                  </a:lnTo>
                  <a:lnTo>
                    <a:pt x="1197" y="89"/>
                  </a:lnTo>
                  <a:lnTo>
                    <a:pt x="1053" y="63"/>
                  </a:lnTo>
                  <a:lnTo>
                    <a:pt x="887" y="66"/>
                  </a:lnTo>
                  <a:lnTo>
                    <a:pt x="718" y="95"/>
                  </a:lnTo>
                  <a:lnTo>
                    <a:pt x="636" y="150"/>
                  </a:lnTo>
                  <a:lnTo>
                    <a:pt x="492" y="207"/>
                  </a:lnTo>
                  <a:lnTo>
                    <a:pt x="433" y="249"/>
                  </a:lnTo>
                  <a:lnTo>
                    <a:pt x="298" y="302"/>
                  </a:lnTo>
                  <a:lnTo>
                    <a:pt x="201" y="346"/>
                  </a:lnTo>
                  <a:lnTo>
                    <a:pt x="142" y="403"/>
                  </a:lnTo>
                  <a:lnTo>
                    <a:pt x="45" y="469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1" name="Freeform 13"/>
            <p:cNvSpPr>
              <a:spLocks noChangeAspect="1"/>
            </p:cNvSpPr>
            <p:nvPr/>
          </p:nvSpPr>
          <p:spPr bwMode="auto">
            <a:xfrm>
              <a:off x="571" y="2384"/>
              <a:ext cx="1332" cy="689"/>
            </a:xfrm>
            <a:custGeom>
              <a:avLst/>
              <a:gdLst>
                <a:gd name="T0" fmla="*/ 2 w 2665"/>
                <a:gd name="T1" fmla="*/ 2 h 1378"/>
                <a:gd name="T2" fmla="*/ 2 w 2665"/>
                <a:gd name="T3" fmla="*/ 4 h 1378"/>
                <a:gd name="T4" fmla="*/ 4 w 2665"/>
                <a:gd name="T5" fmla="*/ 8 h 1378"/>
                <a:gd name="T6" fmla="*/ 5 w 2665"/>
                <a:gd name="T7" fmla="*/ 13 h 1378"/>
                <a:gd name="T8" fmla="*/ 7 w 2665"/>
                <a:gd name="T9" fmla="*/ 17 h 1378"/>
                <a:gd name="T10" fmla="*/ 8 w 2665"/>
                <a:gd name="T11" fmla="*/ 22 h 1378"/>
                <a:gd name="T12" fmla="*/ 11 w 2665"/>
                <a:gd name="T13" fmla="*/ 25 h 1378"/>
                <a:gd name="T14" fmla="*/ 13 w 2665"/>
                <a:gd name="T15" fmla="*/ 28 h 1378"/>
                <a:gd name="T16" fmla="*/ 16 w 2665"/>
                <a:gd name="T17" fmla="*/ 32 h 1378"/>
                <a:gd name="T18" fmla="*/ 19 w 2665"/>
                <a:gd name="T19" fmla="*/ 34 h 1378"/>
                <a:gd name="T20" fmla="*/ 22 w 2665"/>
                <a:gd name="T21" fmla="*/ 36 h 1378"/>
                <a:gd name="T22" fmla="*/ 25 w 2665"/>
                <a:gd name="T23" fmla="*/ 37 h 1378"/>
                <a:gd name="T24" fmla="*/ 28 w 2665"/>
                <a:gd name="T25" fmla="*/ 39 h 1378"/>
                <a:gd name="T26" fmla="*/ 31 w 2665"/>
                <a:gd name="T27" fmla="*/ 40 h 1378"/>
                <a:gd name="T28" fmla="*/ 37 w 2665"/>
                <a:gd name="T29" fmla="*/ 40 h 1378"/>
                <a:gd name="T30" fmla="*/ 41 w 2665"/>
                <a:gd name="T31" fmla="*/ 41 h 1378"/>
                <a:gd name="T32" fmla="*/ 44 w 2665"/>
                <a:gd name="T33" fmla="*/ 41 h 1378"/>
                <a:gd name="T34" fmla="*/ 48 w 2665"/>
                <a:gd name="T35" fmla="*/ 41 h 1378"/>
                <a:gd name="T36" fmla="*/ 51 w 2665"/>
                <a:gd name="T37" fmla="*/ 41 h 1378"/>
                <a:gd name="T38" fmla="*/ 56 w 2665"/>
                <a:gd name="T39" fmla="*/ 41 h 1378"/>
                <a:gd name="T40" fmla="*/ 60 w 2665"/>
                <a:gd name="T41" fmla="*/ 40 h 1378"/>
                <a:gd name="T42" fmla="*/ 64 w 2665"/>
                <a:gd name="T43" fmla="*/ 39 h 1378"/>
                <a:gd name="T44" fmla="*/ 67 w 2665"/>
                <a:gd name="T45" fmla="*/ 39 h 1378"/>
                <a:gd name="T46" fmla="*/ 70 w 2665"/>
                <a:gd name="T47" fmla="*/ 37 h 1378"/>
                <a:gd name="T48" fmla="*/ 72 w 2665"/>
                <a:gd name="T49" fmla="*/ 35 h 1378"/>
                <a:gd name="T50" fmla="*/ 75 w 2665"/>
                <a:gd name="T51" fmla="*/ 33 h 1378"/>
                <a:gd name="T52" fmla="*/ 78 w 2665"/>
                <a:gd name="T53" fmla="*/ 31 h 1378"/>
                <a:gd name="T54" fmla="*/ 80 w 2665"/>
                <a:gd name="T55" fmla="*/ 29 h 1378"/>
                <a:gd name="T56" fmla="*/ 81 w 2665"/>
                <a:gd name="T57" fmla="*/ 27 h 1378"/>
                <a:gd name="T58" fmla="*/ 83 w 2665"/>
                <a:gd name="T59" fmla="*/ 26 h 1378"/>
                <a:gd name="T60" fmla="*/ 83 w 2665"/>
                <a:gd name="T61" fmla="*/ 28 h 1378"/>
                <a:gd name="T62" fmla="*/ 81 w 2665"/>
                <a:gd name="T63" fmla="*/ 29 h 1378"/>
                <a:gd name="T64" fmla="*/ 80 w 2665"/>
                <a:gd name="T65" fmla="*/ 31 h 1378"/>
                <a:gd name="T66" fmla="*/ 77 w 2665"/>
                <a:gd name="T67" fmla="*/ 34 h 1378"/>
                <a:gd name="T68" fmla="*/ 75 w 2665"/>
                <a:gd name="T69" fmla="*/ 36 h 1378"/>
                <a:gd name="T70" fmla="*/ 72 w 2665"/>
                <a:gd name="T71" fmla="*/ 38 h 1378"/>
                <a:gd name="T72" fmla="*/ 69 w 2665"/>
                <a:gd name="T73" fmla="*/ 40 h 1378"/>
                <a:gd name="T74" fmla="*/ 66 w 2665"/>
                <a:gd name="T75" fmla="*/ 41 h 1378"/>
                <a:gd name="T76" fmla="*/ 62 w 2665"/>
                <a:gd name="T77" fmla="*/ 42 h 1378"/>
                <a:gd name="T78" fmla="*/ 59 w 2665"/>
                <a:gd name="T79" fmla="*/ 42 h 1378"/>
                <a:gd name="T80" fmla="*/ 56 w 2665"/>
                <a:gd name="T81" fmla="*/ 43 h 1378"/>
                <a:gd name="T82" fmla="*/ 52 w 2665"/>
                <a:gd name="T83" fmla="*/ 43 h 1378"/>
                <a:gd name="T84" fmla="*/ 47 w 2665"/>
                <a:gd name="T85" fmla="*/ 43 h 1378"/>
                <a:gd name="T86" fmla="*/ 43 w 2665"/>
                <a:gd name="T87" fmla="*/ 44 h 1378"/>
                <a:gd name="T88" fmla="*/ 37 w 2665"/>
                <a:gd name="T89" fmla="*/ 43 h 1378"/>
                <a:gd name="T90" fmla="*/ 33 w 2665"/>
                <a:gd name="T91" fmla="*/ 42 h 1378"/>
                <a:gd name="T92" fmla="*/ 30 w 2665"/>
                <a:gd name="T93" fmla="*/ 41 h 1378"/>
                <a:gd name="T94" fmla="*/ 26 w 2665"/>
                <a:gd name="T95" fmla="*/ 40 h 1378"/>
                <a:gd name="T96" fmla="*/ 23 w 2665"/>
                <a:gd name="T97" fmla="*/ 38 h 1378"/>
                <a:gd name="T98" fmla="*/ 18 w 2665"/>
                <a:gd name="T99" fmla="*/ 36 h 1378"/>
                <a:gd name="T100" fmla="*/ 15 w 2665"/>
                <a:gd name="T101" fmla="*/ 34 h 1378"/>
                <a:gd name="T102" fmla="*/ 11 w 2665"/>
                <a:gd name="T103" fmla="*/ 29 h 1378"/>
                <a:gd name="T104" fmla="*/ 9 w 2665"/>
                <a:gd name="T105" fmla="*/ 26 h 1378"/>
                <a:gd name="T106" fmla="*/ 6 w 2665"/>
                <a:gd name="T107" fmla="*/ 22 h 1378"/>
                <a:gd name="T108" fmla="*/ 5 w 2665"/>
                <a:gd name="T109" fmla="*/ 18 h 1378"/>
                <a:gd name="T110" fmla="*/ 3 w 2665"/>
                <a:gd name="T111" fmla="*/ 14 h 1378"/>
                <a:gd name="T112" fmla="*/ 2 w 2665"/>
                <a:gd name="T113" fmla="*/ 10 h 1378"/>
                <a:gd name="T114" fmla="*/ 1 w 2665"/>
                <a:gd name="T115" fmla="*/ 5 h 1378"/>
                <a:gd name="T116" fmla="*/ 1 w 2665"/>
                <a:gd name="T117" fmla="*/ 2 h 1378"/>
                <a:gd name="T118" fmla="*/ 0 w 2665"/>
                <a:gd name="T119" fmla="*/ 0 h 1378"/>
                <a:gd name="T120" fmla="*/ 2 w 2665"/>
                <a:gd name="T121" fmla="*/ 2 h 1378"/>
                <a:gd name="T122" fmla="*/ 2 w 2665"/>
                <a:gd name="T123" fmla="*/ 2 h 13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65"/>
                <a:gd name="T187" fmla="*/ 0 h 1378"/>
                <a:gd name="T188" fmla="*/ 2665 w 2665"/>
                <a:gd name="T189" fmla="*/ 1378 h 13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65" h="1378">
                  <a:moveTo>
                    <a:pt x="78" y="36"/>
                  </a:moveTo>
                  <a:lnTo>
                    <a:pt x="84" y="108"/>
                  </a:lnTo>
                  <a:lnTo>
                    <a:pt x="131" y="241"/>
                  </a:lnTo>
                  <a:lnTo>
                    <a:pt x="177" y="397"/>
                  </a:lnTo>
                  <a:lnTo>
                    <a:pt x="226" y="541"/>
                  </a:lnTo>
                  <a:lnTo>
                    <a:pt x="274" y="676"/>
                  </a:lnTo>
                  <a:lnTo>
                    <a:pt x="356" y="779"/>
                  </a:lnTo>
                  <a:lnTo>
                    <a:pt x="432" y="884"/>
                  </a:lnTo>
                  <a:lnTo>
                    <a:pt x="515" y="1001"/>
                  </a:lnTo>
                  <a:lnTo>
                    <a:pt x="637" y="1066"/>
                  </a:lnTo>
                  <a:lnTo>
                    <a:pt x="709" y="1121"/>
                  </a:lnTo>
                  <a:lnTo>
                    <a:pt x="821" y="1171"/>
                  </a:lnTo>
                  <a:lnTo>
                    <a:pt x="920" y="1226"/>
                  </a:lnTo>
                  <a:lnTo>
                    <a:pt x="1017" y="1249"/>
                  </a:lnTo>
                  <a:lnTo>
                    <a:pt x="1194" y="1277"/>
                  </a:lnTo>
                  <a:lnTo>
                    <a:pt x="1314" y="1292"/>
                  </a:lnTo>
                  <a:lnTo>
                    <a:pt x="1412" y="1300"/>
                  </a:lnTo>
                  <a:lnTo>
                    <a:pt x="1545" y="1300"/>
                  </a:lnTo>
                  <a:lnTo>
                    <a:pt x="1637" y="1300"/>
                  </a:lnTo>
                  <a:lnTo>
                    <a:pt x="1810" y="1300"/>
                  </a:lnTo>
                  <a:lnTo>
                    <a:pt x="1937" y="1269"/>
                  </a:lnTo>
                  <a:lnTo>
                    <a:pt x="2064" y="1245"/>
                  </a:lnTo>
                  <a:lnTo>
                    <a:pt x="2163" y="1222"/>
                  </a:lnTo>
                  <a:lnTo>
                    <a:pt x="2247" y="1171"/>
                  </a:lnTo>
                  <a:lnTo>
                    <a:pt x="2330" y="1114"/>
                  </a:lnTo>
                  <a:lnTo>
                    <a:pt x="2429" y="1047"/>
                  </a:lnTo>
                  <a:lnTo>
                    <a:pt x="2505" y="979"/>
                  </a:lnTo>
                  <a:lnTo>
                    <a:pt x="2564" y="912"/>
                  </a:lnTo>
                  <a:lnTo>
                    <a:pt x="2608" y="842"/>
                  </a:lnTo>
                  <a:lnTo>
                    <a:pt x="2665" y="832"/>
                  </a:lnTo>
                  <a:lnTo>
                    <a:pt x="2661" y="874"/>
                  </a:lnTo>
                  <a:lnTo>
                    <a:pt x="2617" y="912"/>
                  </a:lnTo>
                  <a:lnTo>
                    <a:pt x="2570" y="975"/>
                  </a:lnTo>
                  <a:lnTo>
                    <a:pt x="2486" y="1066"/>
                  </a:lnTo>
                  <a:lnTo>
                    <a:pt x="2401" y="1146"/>
                  </a:lnTo>
                  <a:lnTo>
                    <a:pt x="2313" y="1192"/>
                  </a:lnTo>
                  <a:lnTo>
                    <a:pt x="2214" y="1249"/>
                  </a:lnTo>
                  <a:lnTo>
                    <a:pt x="2125" y="1296"/>
                  </a:lnTo>
                  <a:lnTo>
                    <a:pt x="2005" y="1328"/>
                  </a:lnTo>
                  <a:lnTo>
                    <a:pt x="1895" y="1338"/>
                  </a:lnTo>
                  <a:lnTo>
                    <a:pt x="1800" y="1361"/>
                  </a:lnTo>
                  <a:lnTo>
                    <a:pt x="1667" y="1366"/>
                  </a:lnTo>
                  <a:lnTo>
                    <a:pt x="1521" y="1376"/>
                  </a:lnTo>
                  <a:lnTo>
                    <a:pt x="1380" y="1378"/>
                  </a:lnTo>
                  <a:lnTo>
                    <a:pt x="1215" y="1361"/>
                  </a:lnTo>
                  <a:lnTo>
                    <a:pt x="1059" y="1330"/>
                  </a:lnTo>
                  <a:lnTo>
                    <a:pt x="968" y="1309"/>
                  </a:lnTo>
                  <a:lnTo>
                    <a:pt x="859" y="1277"/>
                  </a:lnTo>
                  <a:lnTo>
                    <a:pt x="755" y="1216"/>
                  </a:lnTo>
                  <a:lnTo>
                    <a:pt x="601" y="1127"/>
                  </a:lnTo>
                  <a:lnTo>
                    <a:pt x="487" y="1060"/>
                  </a:lnTo>
                  <a:lnTo>
                    <a:pt x="361" y="927"/>
                  </a:lnTo>
                  <a:lnTo>
                    <a:pt x="291" y="806"/>
                  </a:lnTo>
                  <a:lnTo>
                    <a:pt x="206" y="701"/>
                  </a:lnTo>
                  <a:lnTo>
                    <a:pt x="160" y="555"/>
                  </a:lnTo>
                  <a:lnTo>
                    <a:pt x="122" y="425"/>
                  </a:lnTo>
                  <a:lnTo>
                    <a:pt x="84" y="294"/>
                  </a:lnTo>
                  <a:lnTo>
                    <a:pt x="55" y="155"/>
                  </a:lnTo>
                  <a:lnTo>
                    <a:pt x="33" y="64"/>
                  </a:lnTo>
                  <a:lnTo>
                    <a:pt x="0" y="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2" name="Freeform 14"/>
            <p:cNvSpPr>
              <a:spLocks noChangeAspect="1"/>
            </p:cNvSpPr>
            <p:nvPr/>
          </p:nvSpPr>
          <p:spPr bwMode="auto">
            <a:xfrm>
              <a:off x="853" y="1939"/>
              <a:ext cx="1098" cy="918"/>
            </a:xfrm>
            <a:custGeom>
              <a:avLst/>
              <a:gdLst>
                <a:gd name="T0" fmla="*/ 66 w 2195"/>
                <a:gd name="T1" fmla="*/ 48 h 1836"/>
                <a:gd name="T2" fmla="*/ 61 w 2195"/>
                <a:gd name="T3" fmla="*/ 51 h 1836"/>
                <a:gd name="T4" fmla="*/ 55 w 2195"/>
                <a:gd name="T5" fmla="*/ 54 h 1836"/>
                <a:gd name="T6" fmla="*/ 47 w 2195"/>
                <a:gd name="T7" fmla="*/ 57 h 1836"/>
                <a:gd name="T8" fmla="*/ 38 w 2195"/>
                <a:gd name="T9" fmla="*/ 58 h 1836"/>
                <a:gd name="T10" fmla="*/ 30 w 2195"/>
                <a:gd name="T11" fmla="*/ 58 h 1836"/>
                <a:gd name="T12" fmla="*/ 20 w 2195"/>
                <a:gd name="T13" fmla="*/ 56 h 1836"/>
                <a:gd name="T14" fmla="*/ 14 w 2195"/>
                <a:gd name="T15" fmla="*/ 54 h 1836"/>
                <a:gd name="T16" fmla="*/ 7 w 2195"/>
                <a:gd name="T17" fmla="*/ 49 h 1836"/>
                <a:gd name="T18" fmla="*/ 4 w 2195"/>
                <a:gd name="T19" fmla="*/ 44 h 1836"/>
                <a:gd name="T20" fmla="*/ 2 w 2195"/>
                <a:gd name="T21" fmla="*/ 37 h 1836"/>
                <a:gd name="T22" fmla="*/ 0 w 2195"/>
                <a:gd name="T23" fmla="*/ 27 h 1836"/>
                <a:gd name="T24" fmla="*/ 2 w 2195"/>
                <a:gd name="T25" fmla="*/ 19 h 1836"/>
                <a:gd name="T26" fmla="*/ 5 w 2195"/>
                <a:gd name="T27" fmla="*/ 14 h 1836"/>
                <a:gd name="T28" fmla="*/ 9 w 2195"/>
                <a:gd name="T29" fmla="*/ 10 h 1836"/>
                <a:gd name="T30" fmla="*/ 14 w 2195"/>
                <a:gd name="T31" fmla="*/ 6 h 1836"/>
                <a:gd name="T32" fmla="*/ 20 w 2195"/>
                <a:gd name="T33" fmla="*/ 4 h 1836"/>
                <a:gd name="T34" fmla="*/ 25 w 2195"/>
                <a:gd name="T35" fmla="*/ 2 h 1836"/>
                <a:gd name="T36" fmla="*/ 31 w 2195"/>
                <a:gd name="T37" fmla="*/ 0 h 1836"/>
                <a:gd name="T38" fmla="*/ 28 w 2195"/>
                <a:gd name="T39" fmla="*/ 3 h 1836"/>
                <a:gd name="T40" fmla="*/ 22 w 2195"/>
                <a:gd name="T41" fmla="*/ 5 h 1836"/>
                <a:gd name="T42" fmla="*/ 16 w 2195"/>
                <a:gd name="T43" fmla="*/ 8 h 1836"/>
                <a:gd name="T44" fmla="*/ 10 w 2195"/>
                <a:gd name="T45" fmla="*/ 11 h 1836"/>
                <a:gd name="T46" fmla="*/ 6 w 2195"/>
                <a:gd name="T47" fmla="*/ 17 h 1836"/>
                <a:gd name="T48" fmla="*/ 3 w 2195"/>
                <a:gd name="T49" fmla="*/ 23 h 1836"/>
                <a:gd name="T50" fmla="*/ 3 w 2195"/>
                <a:gd name="T51" fmla="*/ 31 h 1836"/>
                <a:gd name="T52" fmla="*/ 4 w 2195"/>
                <a:gd name="T53" fmla="*/ 37 h 1836"/>
                <a:gd name="T54" fmla="*/ 6 w 2195"/>
                <a:gd name="T55" fmla="*/ 45 h 1836"/>
                <a:gd name="T56" fmla="*/ 10 w 2195"/>
                <a:gd name="T57" fmla="*/ 49 h 1836"/>
                <a:gd name="T58" fmla="*/ 17 w 2195"/>
                <a:gd name="T59" fmla="*/ 52 h 1836"/>
                <a:gd name="T60" fmla="*/ 27 w 2195"/>
                <a:gd name="T61" fmla="*/ 55 h 1836"/>
                <a:gd name="T62" fmla="*/ 36 w 2195"/>
                <a:gd name="T63" fmla="*/ 56 h 1836"/>
                <a:gd name="T64" fmla="*/ 47 w 2195"/>
                <a:gd name="T65" fmla="*/ 55 h 1836"/>
                <a:gd name="T66" fmla="*/ 55 w 2195"/>
                <a:gd name="T67" fmla="*/ 52 h 1836"/>
                <a:gd name="T68" fmla="*/ 61 w 2195"/>
                <a:gd name="T69" fmla="*/ 49 h 1836"/>
                <a:gd name="T70" fmla="*/ 69 w 2195"/>
                <a:gd name="T71" fmla="*/ 44 h 1836"/>
                <a:gd name="T72" fmla="*/ 68 w 2195"/>
                <a:gd name="T73" fmla="*/ 47 h 18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5"/>
                <a:gd name="T112" fmla="*/ 0 h 1836"/>
                <a:gd name="T113" fmla="*/ 2195 w 2195"/>
                <a:gd name="T114" fmla="*/ 1836 h 18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5" h="1836">
                  <a:moveTo>
                    <a:pt x="2161" y="1485"/>
                  </a:moveTo>
                  <a:lnTo>
                    <a:pt x="2104" y="1528"/>
                  </a:lnTo>
                  <a:lnTo>
                    <a:pt x="2058" y="1565"/>
                  </a:lnTo>
                  <a:lnTo>
                    <a:pt x="1948" y="1620"/>
                  </a:lnTo>
                  <a:lnTo>
                    <a:pt x="1832" y="1667"/>
                  </a:lnTo>
                  <a:lnTo>
                    <a:pt x="1731" y="1719"/>
                  </a:lnTo>
                  <a:lnTo>
                    <a:pt x="1602" y="1749"/>
                  </a:lnTo>
                  <a:lnTo>
                    <a:pt x="1484" y="1795"/>
                  </a:lnTo>
                  <a:lnTo>
                    <a:pt x="1359" y="1819"/>
                  </a:lnTo>
                  <a:lnTo>
                    <a:pt x="1197" y="1836"/>
                  </a:lnTo>
                  <a:lnTo>
                    <a:pt x="1066" y="1833"/>
                  </a:lnTo>
                  <a:lnTo>
                    <a:pt x="950" y="1833"/>
                  </a:lnTo>
                  <a:lnTo>
                    <a:pt x="771" y="1814"/>
                  </a:lnTo>
                  <a:lnTo>
                    <a:pt x="636" y="1770"/>
                  </a:lnTo>
                  <a:lnTo>
                    <a:pt x="538" y="1753"/>
                  </a:lnTo>
                  <a:lnTo>
                    <a:pt x="429" y="1705"/>
                  </a:lnTo>
                  <a:lnTo>
                    <a:pt x="334" y="1663"/>
                  </a:lnTo>
                  <a:lnTo>
                    <a:pt x="216" y="1559"/>
                  </a:lnTo>
                  <a:lnTo>
                    <a:pt x="142" y="1494"/>
                  </a:lnTo>
                  <a:lnTo>
                    <a:pt x="112" y="1403"/>
                  </a:lnTo>
                  <a:lnTo>
                    <a:pt x="78" y="1302"/>
                  </a:lnTo>
                  <a:lnTo>
                    <a:pt x="47" y="1167"/>
                  </a:lnTo>
                  <a:lnTo>
                    <a:pt x="4" y="966"/>
                  </a:lnTo>
                  <a:lnTo>
                    <a:pt x="0" y="835"/>
                  </a:lnTo>
                  <a:lnTo>
                    <a:pt x="21" y="702"/>
                  </a:lnTo>
                  <a:lnTo>
                    <a:pt x="47" y="597"/>
                  </a:lnTo>
                  <a:lnTo>
                    <a:pt x="100" y="510"/>
                  </a:lnTo>
                  <a:lnTo>
                    <a:pt x="148" y="437"/>
                  </a:lnTo>
                  <a:lnTo>
                    <a:pt x="190" y="380"/>
                  </a:lnTo>
                  <a:lnTo>
                    <a:pt x="270" y="310"/>
                  </a:lnTo>
                  <a:lnTo>
                    <a:pt x="355" y="238"/>
                  </a:lnTo>
                  <a:lnTo>
                    <a:pt x="435" y="184"/>
                  </a:lnTo>
                  <a:lnTo>
                    <a:pt x="515" y="141"/>
                  </a:lnTo>
                  <a:lnTo>
                    <a:pt x="612" y="103"/>
                  </a:lnTo>
                  <a:lnTo>
                    <a:pt x="678" y="61"/>
                  </a:lnTo>
                  <a:lnTo>
                    <a:pt x="787" y="46"/>
                  </a:lnTo>
                  <a:lnTo>
                    <a:pt x="872" y="15"/>
                  </a:lnTo>
                  <a:lnTo>
                    <a:pt x="967" y="0"/>
                  </a:lnTo>
                  <a:lnTo>
                    <a:pt x="984" y="80"/>
                  </a:lnTo>
                  <a:lnTo>
                    <a:pt x="895" y="93"/>
                  </a:lnTo>
                  <a:lnTo>
                    <a:pt x="787" y="112"/>
                  </a:lnTo>
                  <a:lnTo>
                    <a:pt x="690" y="137"/>
                  </a:lnTo>
                  <a:lnTo>
                    <a:pt x="557" y="198"/>
                  </a:lnTo>
                  <a:lnTo>
                    <a:pt x="483" y="241"/>
                  </a:lnTo>
                  <a:lnTo>
                    <a:pt x="391" y="302"/>
                  </a:lnTo>
                  <a:lnTo>
                    <a:pt x="313" y="346"/>
                  </a:lnTo>
                  <a:lnTo>
                    <a:pt x="243" y="422"/>
                  </a:lnTo>
                  <a:lnTo>
                    <a:pt x="165" y="515"/>
                  </a:lnTo>
                  <a:lnTo>
                    <a:pt x="119" y="641"/>
                  </a:lnTo>
                  <a:lnTo>
                    <a:pt x="87" y="705"/>
                  </a:lnTo>
                  <a:lnTo>
                    <a:pt x="72" y="854"/>
                  </a:lnTo>
                  <a:lnTo>
                    <a:pt x="74" y="987"/>
                  </a:lnTo>
                  <a:lnTo>
                    <a:pt x="91" y="1074"/>
                  </a:lnTo>
                  <a:lnTo>
                    <a:pt x="108" y="1177"/>
                  </a:lnTo>
                  <a:lnTo>
                    <a:pt x="138" y="1295"/>
                  </a:lnTo>
                  <a:lnTo>
                    <a:pt x="190" y="1411"/>
                  </a:lnTo>
                  <a:lnTo>
                    <a:pt x="237" y="1485"/>
                  </a:lnTo>
                  <a:lnTo>
                    <a:pt x="317" y="1555"/>
                  </a:lnTo>
                  <a:lnTo>
                    <a:pt x="416" y="1616"/>
                  </a:lnTo>
                  <a:lnTo>
                    <a:pt x="521" y="1660"/>
                  </a:lnTo>
                  <a:lnTo>
                    <a:pt x="659" y="1719"/>
                  </a:lnTo>
                  <a:lnTo>
                    <a:pt x="859" y="1758"/>
                  </a:lnTo>
                  <a:lnTo>
                    <a:pt x="1011" y="1779"/>
                  </a:lnTo>
                  <a:lnTo>
                    <a:pt x="1142" y="1779"/>
                  </a:lnTo>
                  <a:lnTo>
                    <a:pt x="1326" y="1770"/>
                  </a:lnTo>
                  <a:lnTo>
                    <a:pt x="1480" y="1732"/>
                  </a:lnTo>
                  <a:lnTo>
                    <a:pt x="1602" y="1688"/>
                  </a:lnTo>
                  <a:lnTo>
                    <a:pt x="1729" y="1654"/>
                  </a:lnTo>
                  <a:lnTo>
                    <a:pt x="1840" y="1597"/>
                  </a:lnTo>
                  <a:lnTo>
                    <a:pt x="1950" y="1547"/>
                  </a:lnTo>
                  <a:lnTo>
                    <a:pt x="2083" y="1477"/>
                  </a:lnTo>
                  <a:lnTo>
                    <a:pt x="2195" y="1392"/>
                  </a:lnTo>
                  <a:lnTo>
                    <a:pt x="2161" y="14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3" name="Freeform 15"/>
            <p:cNvSpPr>
              <a:spLocks noChangeAspect="1"/>
            </p:cNvSpPr>
            <p:nvPr/>
          </p:nvSpPr>
          <p:spPr bwMode="auto">
            <a:xfrm>
              <a:off x="1071" y="1937"/>
              <a:ext cx="711" cy="731"/>
            </a:xfrm>
            <a:custGeom>
              <a:avLst/>
              <a:gdLst>
                <a:gd name="T0" fmla="*/ 23 w 1422"/>
                <a:gd name="T1" fmla="*/ 1 h 1462"/>
                <a:gd name="T2" fmla="*/ 31 w 1422"/>
                <a:gd name="T3" fmla="*/ 4 h 1462"/>
                <a:gd name="T4" fmla="*/ 38 w 1422"/>
                <a:gd name="T5" fmla="*/ 9 h 1462"/>
                <a:gd name="T6" fmla="*/ 43 w 1422"/>
                <a:gd name="T7" fmla="*/ 16 h 1462"/>
                <a:gd name="T8" fmla="*/ 45 w 1422"/>
                <a:gd name="T9" fmla="*/ 25 h 1462"/>
                <a:gd name="T10" fmla="*/ 42 w 1422"/>
                <a:gd name="T11" fmla="*/ 35 h 1462"/>
                <a:gd name="T12" fmla="*/ 35 w 1422"/>
                <a:gd name="T13" fmla="*/ 42 h 1462"/>
                <a:gd name="T14" fmla="*/ 28 w 1422"/>
                <a:gd name="T15" fmla="*/ 45 h 1462"/>
                <a:gd name="T16" fmla="*/ 17 w 1422"/>
                <a:gd name="T17" fmla="*/ 46 h 1462"/>
                <a:gd name="T18" fmla="*/ 8 w 1422"/>
                <a:gd name="T19" fmla="*/ 43 h 1462"/>
                <a:gd name="T20" fmla="*/ 2 w 1422"/>
                <a:gd name="T21" fmla="*/ 37 h 1462"/>
                <a:gd name="T22" fmla="*/ 1 w 1422"/>
                <a:gd name="T23" fmla="*/ 33 h 1462"/>
                <a:gd name="T24" fmla="*/ 0 w 1422"/>
                <a:gd name="T25" fmla="*/ 31 h 1462"/>
                <a:gd name="T26" fmla="*/ 0 w 1422"/>
                <a:gd name="T27" fmla="*/ 29 h 1462"/>
                <a:gd name="T28" fmla="*/ 0 w 1422"/>
                <a:gd name="T29" fmla="*/ 27 h 1462"/>
                <a:gd name="T30" fmla="*/ 4 w 1422"/>
                <a:gd name="T31" fmla="*/ 19 h 1462"/>
                <a:gd name="T32" fmla="*/ 16 w 1422"/>
                <a:gd name="T33" fmla="*/ 12 h 1462"/>
                <a:gd name="T34" fmla="*/ 27 w 1422"/>
                <a:gd name="T35" fmla="*/ 13 h 1462"/>
                <a:gd name="T36" fmla="*/ 31 w 1422"/>
                <a:gd name="T37" fmla="*/ 19 h 1462"/>
                <a:gd name="T38" fmla="*/ 30 w 1422"/>
                <a:gd name="T39" fmla="*/ 29 h 1462"/>
                <a:gd name="T40" fmla="*/ 25 w 1422"/>
                <a:gd name="T41" fmla="*/ 33 h 1462"/>
                <a:gd name="T42" fmla="*/ 16 w 1422"/>
                <a:gd name="T43" fmla="*/ 30 h 1462"/>
                <a:gd name="T44" fmla="*/ 19 w 1422"/>
                <a:gd name="T45" fmla="*/ 22 h 1462"/>
                <a:gd name="T46" fmla="*/ 24 w 1422"/>
                <a:gd name="T47" fmla="*/ 24 h 1462"/>
                <a:gd name="T48" fmla="*/ 19 w 1422"/>
                <a:gd name="T49" fmla="*/ 24 h 1462"/>
                <a:gd name="T50" fmla="*/ 18 w 1422"/>
                <a:gd name="T51" fmla="*/ 28 h 1462"/>
                <a:gd name="T52" fmla="*/ 18 w 1422"/>
                <a:gd name="T53" fmla="*/ 29 h 1462"/>
                <a:gd name="T54" fmla="*/ 20 w 1422"/>
                <a:gd name="T55" fmla="*/ 31 h 1462"/>
                <a:gd name="T56" fmla="*/ 23 w 1422"/>
                <a:gd name="T57" fmla="*/ 31 h 1462"/>
                <a:gd name="T58" fmla="*/ 24 w 1422"/>
                <a:gd name="T59" fmla="*/ 31 h 1462"/>
                <a:gd name="T60" fmla="*/ 25 w 1422"/>
                <a:gd name="T61" fmla="*/ 31 h 1462"/>
                <a:gd name="T62" fmla="*/ 27 w 1422"/>
                <a:gd name="T63" fmla="*/ 29 h 1462"/>
                <a:gd name="T64" fmla="*/ 29 w 1422"/>
                <a:gd name="T65" fmla="*/ 28 h 1462"/>
                <a:gd name="T66" fmla="*/ 30 w 1422"/>
                <a:gd name="T67" fmla="*/ 22 h 1462"/>
                <a:gd name="T68" fmla="*/ 29 w 1422"/>
                <a:gd name="T69" fmla="*/ 20 h 1462"/>
                <a:gd name="T70" fmla="*/ 29 w 1422"/>
                <a:gd name="T71" fmla="*/ 18 h 1462"/>
                <a:gd name="T72" fmla="*/ 28 w 1422"/>
                <a:gd name="T73" fmla="*/ 17 h 1462"/>
                <a:gd name="T74" fmla="*/ 26 w 1422"/>
                <a:gd name="T75" fmla="*/ 15 h 1462"/>
                <a:gd name="T76" fmla="*/ 24 w 1422"/>
                <a:gd name="T77" fmla="*/ 14 h 1462"/>
                <a:gd name="T78" fmla="*/ 22 w 1422"/>
                <a:gd name="T79" fmla="*/ 14 h 1462"/>
                <a:gd name="T80" fmla="*/ 14 w 1422"/>
                <a:gd name="T81" fmla="*/ 15 h 1462"/>
                <a:gd name="T82" fmla="*/ 12 w 1422"/>
                <a:gd name="T83" fmla="*/ 16 h 1462"/>
                <a:gd name="T84" fmla="*/ 10 w 1422"/>
                <a:gd name="T85" fmla="*/ 17 h 1462"/>
                <a:gd name="T86" fmla="*/ 8 w 1422"/>
                <a:gd name="T87" fmla="*/ 20 h 1462"/>
                <a:gd name="T88" fmla="*/ 5 w 1422"/>
                <a:gd name="T89" fmla="*/ 22 h 1462"/>
                <a:gd name="T90" fmla="*/ 4 w 1422"/>
                <a:gd name="T91" fmla="*/ 23 h 1462"/>
                <a:gd name="T92" fmla="*/ 3 w 1422"/>
                <a:gd name="T93" fmla="*/ 26 h 1462"/>
                <a:gd name="T94" fmla="*/ 3 w 1422"/>
                <a:gd name="T95" fmla="*/ 27 h 1462"/>
                <a:gd name="T96" fmla="*/ 3 w 1422"/>
                <a:gd name="T97" fmla="*/ 30 h 1462"/>
                <a:gd name="T98" fmla="*/ 3 w 1422"/>
                <a:gd name="T99" fmla="*/ 32 h 1462"/>
                <a:gd name="T100" fmla="*/ 3 w 1422"/>
                <a:gd name="T101" fmla="*/ 35 h 1462"/>
                <a:gd name="T102" fmla="*/ 6 w 1422"/>
                <a:gd name="T103" fmla="*/ 39 h 1462"/>
                <a:gd name="T104" fmla="*/ 12 w 1422"/>
                <a:gd name="T105" fmla="*/ 42 h 1462"/>
                <a:gd name="T106" fmla="*/ 22 w 1422"/>
                <a:gd name="T107" fmla="*/ 44 h 1462"/>
                <a:gd name="T108" fmla="*/ 31 w 1422"/>
                <a:gd name="T109" fmla="*/ 42 h 1462"/>
                <a:gd name="T110" fmla="*/ 39 w 1422"/>
                <a:gd name="T111" fmla="*/ 35 h 1462"/>
                <a:gd name="T112" fmla="*/ 42 w 1422"/>
                <a:gd name="T113" fmla="*/ 26 h 1462"/>
                <a:gd name="T114" fmla="*/ 41 w 1422"/>
                <a:gd name="T115" fmla="*/ 17 h 1462"/>
                <a:gd name="T116" fmla="*/ 34 w 1422"/>
                <a:gd name="T117" fmla="*/ 9 h 1462"/>
                <a:gd name="T118" fmla="*/ 25 w 1422"/>
                <a:gd name="T119" fmla="*/ 4 h 1462"/>
                <a:gd name="T120" fmla="*/ 18 w 1422"/>
                <a:gd name="T121" fmla="*/ 3 h 14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22"/>
                <a:gd name="T184" fmla="*/ 0 h 1462"/>
                <a:gd name="T185" fmla="*/ 1422 w 1422"/>
                <a:gd name="T186" fmla="*/ 1462 h 14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22" h="1462">
                  <a:moveTo>
                    <a:pt x="532" y="4"/>
                  </a:moveTo>
                  <a:lnTo>
                    <a:pt x="576" y="0"/>
                  </a:lnTo>
                  <a:lnTo>
                    <a:pt x="642" y="4"/>
                  </a:lnTo>
                  <a:lnTo>
                    <a:pt x="726" y="25"/>
                  </a:lnTo>
                  <a:lnTo>
                    <a:pt x="806" y="46"/>
                  </a:lnTo>
                  <a:lnTo>
                    <a:pt x="872" y="74"/>
                  </a:lnTo>
                  <a:lnTo>
                    <a:pt x="927" y="103"/>
                  </a:lnTo>
                  <a:lnTo>
                    <a:pt x="969" y="122"/>
                  </a:lnTo>
                  <a:lnTo>
                    <a:pt x="1030" y="145"/>
                  </a:lnTo>
                  <a:lnTo>
                    <a:pt x="1100" y="188"/>
                  </a:lnTo>
                  <a:lnTo>
                    <a:pt x="1135" y="238"/>
                  </a:lnTo>
                  <a:lnTo>
                    <a:pt x="1192" y="280"/>
                  </a:lnTo>
                  <a:lnTo>
                    <a:pt x="1249" y="323"/>
                  </a:lnTo>
                  <a:lnTo>
                    <a:pt x="1294" y="384"/>
                  </a:lnTo>
                  <a:lnTo>
                    <a:pt x="1336" y="439"/>
                  </a:lnTo>
                  <a:lnTo>
                    <a:pt x="1351" y="500"/>
                  </a:lnTo>
                  <a:lnTo>
                    <a:pt x="1387" y="550"/>
                  </a:lnTo>
                  <a:lnTo>
                    <a:pt x="1393" y="628"/>
                  </a:lnTo>
                  <a:lnTo>
                    <a:pt x="1422" y="713"/>
                  </a:lnTo>
                  <a:lnTo>
                    <a:pt x="1418" y="791"/>
                  </a:lnTo>
                  <a:lnTo>
                    <a:pt x="1412" y="886"/>
                  </a:lnTo>
                  <a:lnTo>
                    <a:pt x="1384" y="974"/>
                  </a:lnTo>
                  <a:lnTo>
                    <a:pt x="1344" y="1038"/>
                  </a:lnTo>
                  <a:lnTo>
                    <a:pt x="1313" y="1101"/>
                  </a:lnTo>
                  <a:lnTo>
                    <a:pt x="1260" y="1173"/>
                  </a:lnTo>
                  <a:lnTo>
                    <a:pt x="1218" y="1223"/>
                  </a:lnTo>
                  <a:lnTo>
                    <a:pt x="1171" y="1270"/>
                  </a:lnTo>
                  <a:lnTo>
                    <a:pt x="1114" y="1320"/>
                  </a:lnTo>
                  <a:lnTo>
                    <a:pt x="1064" y="1342"/>
                  </a:lnTo>
                  <a:lnTo>
                    <a:pt x="1017" y="1377"/>
                  </a:lnTo>
                  <a:lnTo>
                    <a:pt x="952" y="1415"/>
                  </a:lnTo>
                  <a:lnTo>
                    <a:pt x="891" y="1420"/>
                  </a:lnTo>
                  <a:lnTo>
                    <a:pt x="819" y="1447"/>
                  </a:lnTo>
                  <a:lnTo>
                    <a:pt x="726" y="1462"/>
                  </a:lnTo>
                  <a:lnTo>
                    <a:pt x="614" y="1451"/>
                  </a:lnTo>
                  <a:lnTo>
                    <a:pt x="538" y="1443"/>
                  </a:lnTo>
                  <a:lnTo>
                    <a:pt x="450" y="1424"/>
                  </a:lnTo>
                  <a:lnTo>
                    <a:pt x="355" y="1394"/>
                  </a:lnTo>
                  <a:lnTo>
                    <a:pt x="289" y="1369"/>
                  </a:lnTo>
                  <a:lnTo>
                    <a:pt x="234" y="1346"/>
                  </a:lnTo>
                  <a:lnTo>
                    <a:pt x="167" y="1306"/>
                  </a:lnTo>
                  <a:lnTo>
                    <a:pt x="141" y="1264"/>
                  </a:lnTo>
                  <a:lnTo>
                    <a:pt x="86" y="1200"/>
                  </a:lnTo>
                  <a:lnTo>
                    <a:pt x="59" y="1156"/>
                  </a:lnTo>
                  <a:lnTo>
                    <a:pt x="17" y="1090"/>
                  </a:lnTo>
                  <a:lnTo>
                    <a:pt x="13" y="1071"/>
                  </a:lnTo>
                  <a:lnTo>
                    <a:pt x="11" y="1053"/>
                  </a:lnTo>
                  <a:lnTo>
                    <a:pt x="9" y="1038"/>
                  </a:lnTo>
                  <a:lnTo>
                    <a:pt x="8" y="1023"/>
                  </a:lnTo>
                  <a:lnTo>
                    <a:pt x="4" y="1004"/>
                  </a:lnTo>
                  <a:lnTo>
                    <a:pt x="2" y="989"/>
                  </a:lnTo>
                  <a:lnTo>
                    <a:pt x="0" y="972"/>
                  </a:lnTo>
                  <a:lnTo>
                    <a:pt x="0" y="956"/>
                  </a:lnTo>
                  <a:lnTo>
                    <a:pt x="0" y="941"/>
                  </a:lnTo>
                  <a:lnTo>
                    <a:pt x="0" y="928"/>
                  </a:lnTo>
                  <a:lnTo>
                    <a:pt x="0" y="917"/>
                  </a:lnTo>
                  <a:lnTo>
                    <a:pt x="0" y="905"/>
                  </a:lnTo>
                  <a:lnTo>
                    <a:pt x="0" y="890"/>
                  </a:lnTo>
                  <a:lnTo>
                    <a:pt x="0" y="877"/>
                  </a:lnTo>
                  <a:lnTo>
                    <a:pt x="0" y="863"/>
                  </a:lnTo>
                  <a:lnTo>
                    <a:pt x="0" y="852"/>
                  </a:lnTo>
                  <a:lnTo>
                    <a:pt x="23" y="797"/>
                  </a:lnTo>
                  <a:lnTo>
                    <a:pt x="36" y="747"/>
                  </a:lnTo>
                  <a:lnTo>
                    <a:pt x="122" y="605"/>
                  </a:lnTo>
                  <a:lnTo>
                    <a:pt x="201" y="519"/>
                  </a:lnTo>
                  <a:lnTo>
                    <a:pt x="304" y="449"/>
                  </a:lnTo>
                  <a:lnTo>
                    <a:pt x="397" y="403"/>
                  </a:lnTo>
                  <a:lnTo>
                    <a:pt x="488" y="379"/>
                  </a:lnTo>
                  <a:lnTo>
                    <a:pt x="595" y="361"/>
                  </a:lnTo>
                  <a:lnTo>
                    <a:pt x="667" y="361"/>
                  </a:lnTo>
                  <a:lnTo>
                    <a:pt x="774" y="379"/>
                  </a:lnTo>
                  <a:lnTo>
                    <a:pt x="836" y="418"/>
                  </a:lnTo>
                  <a:lnTo>
                    <a:pt x="872" y="449"/>
                  </a:lnTo>
                  <a:lnTo>
                    <a:pt x="905" y="483"/>
                  </a:lnTo>
                  <a:lnTo>
                    <a:pt x="945" y="519"/>
                  </a:lnTo>
                  <a:lnTo>
                    <a:pt x="979" y="580"/>
                  </a:lnTo>
                  <a:lnTo>
                    <a:pt x="1009" y="648"/>
                  </a:lnTo>
                  <a:lnTo>
                    <a:pt x="1013" y="736"/>
                  </a:lnTo>
                  <a:lnTo>
                    <a:pt x="992" y="839"/>
                  </a:lnTo>
                  <a:lnTo>
                    <a:pt x="962" y="909"/>
                  </a:lnTo>
                  <a:lnTo>
                    <a:pt x="918" y="956"/>
                  </a:lnTo>
                  <a:lnTo>
                    <a:pt x="872" y="991"/>
                  </a:lnTo>
                  <a:lnTo>
                    <a:pt x="844" y="1021"/>
                  </a:lnTo>
                  <a:lnTo>
                    <a:pt x="783" y="1040"/>
                  </a:lnTo>
                  <a:lnTo>
                    <a:pt x="711" y="1055"/>
                  </a:lnTo>
                  <a:lnTo>
                    <a:pt x="610" y="1034"/>
                  </a:lnTo>
                  <a:lnTo>
                    <a:pt x="557" y="1004"/>
                  </a:lnTo>
                  <a:lnTo>
                    <a:pt x="509" y="941"/>
                  </a:lnTo>
                  <a:lnTo>
                    <a:pt x="492" y="852"/>
                  </a:lnTo>
                  <a:lnTo>
                    <a:pt x="502" y="774"/>
                  </a:lnTo>
                  <a:lnTo>
                    <a:pt x="544" y="706"/>
                  </a:lnTo>
                  <a:lnTo>
                    <a:pt x="606" y="675"/>
                  </a:lnTo>
                  <a:lnTo>
                    <a:pt x="665" y="660"/>
                  </a:lnTo>
                  <a:lnTo>
                    <a:pt x="728" y="683"/>
                  </a:lnTo>
                  <a:lnTo>
                    <a:pt x="764" y="713"/>
                  </a:lnTo>
                  <a:lnTo>
                    <a:pt x="762" y="747"/>
                  </a:lnTo>
                  <a:lnTo>
                    <a:pt x="728" y="763"/>
                  </a:lnTo>
                  <a:lnTo>
                    <a:pt x="703" y="740"/>
                  </a:lnTo>
                  <a:lnTo>
                    <a:pt x="665" y="717"/>
                  </a:lnTo>
                  <a:lnTo>
                    <a:pt x="589" y="749"/>
                  </a:lnTo>
                  <a:lnTo>
                    <a:pt x="559" y="797"/>
                  </a:lnTo>
                  <a:lnTo>
                    <a:pt x="553" y="856"/>
                  </a:lnTo>
                  <a:lnTo>
                    <a:pt x="557" y="863"/>
                  </a:lnTo>
                  <a:lnTo>
                    <a:pt x="559" y="873"/>
                  </a:lnTo>
                  <a:lnTo>
                    <a:pt x="563" y="882"/>
                  </a:lnTo>
                  <a:lnTo>
                    <a:pt x="568" y="892"/>
                  </a:lnTo>
                  <a:lnTo>
                    <a:pt x="570" y="903"/>
                  </a:lnTo>
                  <a:lnTo>
                    <a:pt x="574" y="915"/>
                  </a:lnTo>
                  <a:lnTo>
                    <a:pt x="578" y="924"/>
                  </a:lnTo>
                  <a:lnTo>
                    <a:pt x="582" y="936"/>
                  </a:lnTo>
                  <a:lnTo>
                    <a:pt x="606" y="960"/>
                  </a:lnTo>
                  <a:lnTo>
                    <a:pt x="621" y="966"/>
                  </a:lnTo>
                  <a:lnTo>
                    <a:pt x="641" y="972"/>
                  </a:lnTo>
                  <a:lnTo>
                    <a:pt x="656" y="977"/>
                  </a:lnTo>
                  <a:lnTo>
                    <a:pt x="675" y="987"/>
                  </a:lnTo>
                  <a:lnTo>
                    <a:pt x="718" y="993"/>
                  </a:lnTo>
                  <a:lnTo>
                    <a:pt x="728" y="991"/>
                  </a:lnTo>
                  <a:lnTo>
                    <a:pt x="739" y="987"/>
                  </a:lnTo>
                  <a:lnTo>
                    <a:pt x="749" y="983"/>
                  </a:lnTo>
                  <a:lnTo>
                    <a:pt x="758" y="981"/>
                  </a:lnTo>
                  <a:lnTo>
                    <a:pt x="766" y="977"/>
                  </a:lnTo>
                  <a:lnTo>
                    <a:pt x="775" y="977"/>
                  </a:lnTo>
                  <a:lnTo>
                    <a:pt x="787" y="974"/>
                  </a:lnTo>
                  <a:lnTo>
                    <a:pt x="796" y="974"/>
                  </a:lnTo>
                  <a:lnTo>
                    <a:pt x="840" y="947"/>
                  </a:lnTo>
                  <a:lnTo>
                    <a:pt x="848" y="936"/>
                  </a:lnTo>
                  <a:lnTo>
                    <a:pt x="857" y="926"/>
                  </a:lnTo>
                  <a:lnTo>
                    <a:pt x="867" y="917"/>
                  </a:lnTo>
                  <a:lnTo>
                    <a:pt x="876" y="905"/>
                  </a:lnTo>
                  <a:lnTo>
                    <a:pt x="884" y="894"/>
                  </a:lnTo>
                  <a:lnTo>
                    <a:pt x="895" y="884"/>
                  </a:lnTo>
                  <a:lnTo>
                    <a:pt x="905" y="875"/>
                  </a:lnTo>
                  <a:lnTo>
                    <a:pt x="914" y="865"/>
                  </a:lnTo>
                  <a:lnTo>
                    <a:pt x="937" y="808"/>
                  </a:lnTo>
                  <a:lnTo>
                    <a:pt x="948" y="759"/>
                  </a:lnTo>
                  <a:lnTo>
                    <a:pt x="948" y="692"/>
                  </a:lnTo>
                  <a:lnTo>
                    <a:pt x="933" y="641"/>
                  </a:lnTo>
                  <a:lnTo>
                    <a:pt x="929" y="629"/>
                  </a:lnTo>
                  <a:lnTo>
                    <a:pt x="926" y="620"/>
                  </a:lnTo>
                  <a:lnTo>
                    <a:pt x="922" y="609"/>
                  </a:lnTo>
                  <a:lnTo>
                    <a:pt x="920" y="599"/>
                  </a:lnTo>
                  <a:lnTo>
                    <a:pt x="914" y="586"/>
                  </a:lnTo>
                  <a:lnTo>
                    <a:pt x="910" y="576"/>
                  </a:lnTo>
                  <a:lnTo>
                    <a:pt x="908" y="567"/>
                  </a:lnTo>
                  <a:lnTo>
                    <a:pt x="905" y="557"/>
                  </a:lnTo>
                  <a:lnTo>
                    <a:pt x="895" y="548"/>
                  </a:lnTo>
                  <a:lnTo>
                    <a:pt x="884" y="538"/>
                  </a:lnTo>
                  <a:lnTo>
                    <a:pt x="876" y="529"/>
                  </a:lnTo>
                  <a:lnTo>
                    <a:pt x="870" y="521"/>
                  </a:lnTo>
                  <a:lnTo>
                    <a:pt x="855" y="502"/>
                  </a:lnTo>
                  <a:lnTo>
                    <a:pt x="840" y="487"/>
                  </a:lnTo>
                  <a:lnTo>
                    <a:pt x="810" y="468"/>
                  </a:lnTo>
                  <a:lnTo>
                    <a:pt x="794" y="462"/>
                  </a:lnTo>
                  <a:lnTo>
                    <a:pt x="779" y="456"/>
                  </a:lnTo>
                  <a:lnTo>
                    <a:pt x="764" y="453"/>
                  </a:lnTo>
                  <a:lnTo>
                    <a:pt x="751" y="447"/>
                  </a:lnTo>
                  <a:lnTo>
                    <a:pt x="734" y="441"/>
                  </a:lnTo>
                  <a:lnTo>
                    <a:pt x="718" y="436"/>
                  </a:lnTo>
                  <a:lnTo>
                    <a:pt x="703" y="430"/>
                  </a:lnTo>
                  <a:lnTo>
                    <a:pt x="690" y="426"/>
                  </a:lnTo>
                  <a:lnTo>
                    <a:pt x="623" y="432"/>
                  </a:lnTo>
                  <a:lnTo>
                    <a:pt x="549" y="436"/>
                  </a:lnTo>
                  <a:lnTo>
                    <a:pt x="481" y="445"/>
                  </a:lnTo>
                  <a:lnTo>
                    <a:pt x="424" y="466"/>
                  </a:lnTo>
                  <a:lnTo>
                    <a:pt x="393" y="479"/>
                  </a:lnTo>
                  <a:lnTo>
                    <a:pt x="380" y="487"/>
                  </a:lnTo>
                  <a:lnTo>
                    <a:pt x="369" y="495"/>
                  </a:lnTo>
                  <a:lnTo>
                    <a:pt x="355" y="502"/>
                  </a:lnTo>
                  <a:lnTo>
                    <a:pt x="346" y="512"/>
                  </a:lnTo>
                  <a:lnTo>
                    <a:pt x="333" y="519"/>
                  </a:lnTo>
                  <a:lnTo>
                    <a:pt x="321" y="527"/>
                  </a:lnTo>
                  <a:lnTo>
                    <a:pt x="308" y="538"/>
                  </a:lnTo>
                  <a:lnTo>
                    <a:pt x="298" y="548"/>
                  </a:lnTo>
                  <a:lnTo>
                    <a:pt x="266" y="576"/>
                  </a:lnTo>
                  <a:lnTo>
                    <a:pt x="247" y="591"/>
                  </a:lnTo>
                  <a:lnTo>
                    <a:pt x="232" y="610"/>
                  </a:lnTo>
                  <a:lnTo>
                    <a:pt x="217" y="626"/>
                  </a:lnTo>
                  <a:lnTo>
                    <a:pt x="201" y="645"/>
                  </a:lnTo>
                  <a:lnTo>
                    <a:pt x="173" y="669"/>
                  </a:lnTo>
                  <a:lnTo>
                    <a:pt x="160" y="685"/>
                  </a:lnTo>
                  <a:lnTo>
                    <a:pt x="146" y="702"/>
                  </a:lnTo>
                  <a:lnTo>
                    <a:pt x="141" y="709"/>
                  </a:lnTo>
                  <a:lnTo>
                    <a:pt x="133" y="721"/>
                  </a:lnTo>
                  <a:lnTo>
                    <a:pt x="127" y="730"/>
                  </a:lnTo>
                  <a:lnTo>
                    <a:pt x="122" y="740"/>
                  </a:lnTo>
                  <a:lnTo>
                    <a:pt x="103" y="787"/>
                  </a:lnTo>
                  <a:lnTo>
                    <a:pt x="97" y="799"/>
                  </a:lnTo>
                  <a:lnTo>
                    <a:pt x="91" y="812"/>
                  </a:lnTo>
                  <a:lnTo>
                    <a:pt x="86" y="823"/>
                  </a:lnTo>
                  <a:lnTo>
                    <a:pt x="82" y="837"/>
                  </a:lnTo>
                  <a:lnTo>
                    <a:pt x="76" y="850"/>
                  </a:lnTo>
                  <a:lnTo>
                    <a:pt x="72" y="863"/>
                  </a:lnTo>
                  <a:lnTo>
                    <a:pt x="68" y="879"/>
                  </a:lnTo>
                  <a:lnTo>
                    <a:pt x="65" y="892"/>
                  </a:lnTo>
                  <a:lnTo>
                    <a:pt x="65" y="941"/>
                  </a:lnTo>
                  <a:lnTo>
                    <a:pt x="65" y="953"/>
                  </a:lnTo>
                  <a:lnTo>
                    <a:pt x="67" y="966"/>
                  </a:lnTo>
                  <a:lnTo>
                    <a:pt x="68" y="977"/>
                  </a:lnTo>
                  <a:lnTo>
                    <a:pt x="70" y="991"/>
                  </a:lnTo>
                  <a:lnTo>
                    <a:pt x="70" y="1002"/>
                  </a:lnTo>
                  <a:lnTo>
                    <a:pt x="72" y="1015"/>
                  </a:lnTo>
                  <a:lnTo>
                    <a:pt x="72" y="1029"/>
                  </a:lnTo>
                  <a:lnTo>
                    <a:pt x="74" y="1044"/>
                  </a:lnTo>
                  <a:lnTo>
                    <a:pt x="93" y="1095"/>
                  </a:lnTo>
                  <a:lnTo>
                    <a:pt x="112" y="1137"/>
                  </a:lnTo>
                  <a:lnTo>
                    <a:pt x="133" y="1177"/>
                  </a:lnTo>
                  <a:lnTo>
                    <a:pt x="160" y="1209"/>
                  </a:lnTo>
                  <a:lnTo>
                    <a:pt x="186" y="1242"/>
                  </a:lnTo>
                  <a:lnTo>
                    <a:pt x="219" y="1270"/>
                  </a:lnTo>
                  <a:lnTo>
                    <a:pt x="258" y="1295"/>
                  </a:lnTo>
                  <a:lnTo>
                    <a:pt x="304" y="1316"/>
                  </a:lnTo>
                  <a:lnTo>
                    <a:pt x="365" y="1335"/>
                  </a:lnTo>
                  <a:lnTo>
                    <a:pt x="431" y="1359"/>
                  </a:lnTo>
                  <a:lnTo>
                    <a:pt x="485" y="1373"/>
                  </a:lnTo>
                  <a:lnTo>
                    <a:pt x="576" y="1386"/>
                  </a:lnTo>
                  <a:lnTo>
                    <a:pt x="680" y="1380"/>
                  </a:lnTo>
                  <a:lnTo>
                    <a:pt x="762" y="1373"/>
                  </a:lnTo>
                  <a:lnTo>
                    <a:pt x="840" y="1367"/>
                  </a:lnTo>
                  <a:lnTo>
                    <a:pt x="918" y="1350"/>
                  </a:lnTo>
                  <a:lnTo>
                    <a:pt x="988" y="1316"/>
                  </a:lnTo>
                  <a:lnTo>
                    <a:pt x="1042" y="1278"/>
                  </a:lnTo>
                  <a:lnTo>
                    <a:pt x="1110" y="1228"/>
                  </a:lnTo>
                  <a:lnTo>
                    <a:pt x="1163" y="1156"/>
                  </a:lnTo>
                  <a:lnTo>
                    <a:pt x="1224" y="1090"/>
                  </a:lnTo>
                  <a:lnTo>
                    <a:pt x="1262" y="1031"/>
                  </a:lnTo>
                  <a:lnTo>
                    <a:pt x="1300" y="960"/>
                  </a:lnTo>
                  <a:lnTo>
                    <a:pt x="1327" y="892"/>
                  </a:lnTo>
                  <a:lnTo>
                    <a:pt x="1336" y="829"/>
                  </a:lnTo>
                  <a:lnTo>
                    <a:pt x="1336" y="747"/>
                  </a:lnTo>
                  <a:lnTo>
                    <a:pt x="1330" y="669"/>
                  </a:lnTo>
                  <a:lnTo>
                    <a:pt x="1317" y="584"/>
                  </a:lnTo>
                  <a:lnTo>
                    <a:pt x="1289" y="523"/>
                  </a:lnTo>
                  <a:lnTo>
                    <a:pt x="1239" y="422"/>
                  </a:lnTo>
                  <a:lnTo>
                    <a:pt x="1178" y="367"/>
                  </a:lnTo>
                  <a:lnTo>
                    <a:pt x="1116" y="327"/>
                  </a:lnTo>
                  <a:lnTo>
                    <a:pt x="1064" y="266"/>
                  </a:lnTo>
                  <a:lnTo>
                    <a:pt x="1005" y="225"/>
                  </a:lnTo>
                  <a:lnTo>
                    <a:pt x="941" y="188"/>
                  </a:lnTo>
                  <a:lnTo>
                    <a:pt x="863" y="150"/>
                  </a:lnTo>
                  <a:lnTo>
                    <a:pt x="779" y="112"/>
                  </a:lnTo>
                  <a:lnTo>
                    <a:pt x="722" y="90"/>
                  </a:lnTo>
                  <a:lnTo>
                    <a:pt x="654" y="84"/>
                  </a:lnTo>
                  <a:lnTo>
                    <a:pt x="601" y="74"/>
                  </a:lnTo>
                  <a:lnTo>
                    <a:pt x="549" y="84"/>
                  </a:lnTo>
                  <a:lnTo>
                    <a:pt x="519" y="69"/>
                  </a:lnTo>
                  <a:lnTo>
                    <a:pt x="5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4" name="Freeform 16"/>
            <p:cNvSpPr>
              <a:spLocks noChangeAspect="1"/>
            </p:cNvSpPr>
            <p:nvPr/>
          </p:nvSpPr>
          <p:spPr bwMode="auto">
            <a:xfrm>
              <a:off x="130" y="1210"/>
              <a:ext cx="281" cy="580"/>
            </a:xfrm>
            <a:custGeom>
              <a:avLst/>
              <a:gdLst>
                <a:gd name="T0" fmla="*/ 18 w 561"/>
                <a:gd name="T1" fmla="*/ 33 h 1162"/>
                <a:gd name="T2" fmla="*/ 17 w 561"/>
                <a:gd name="T3" fmla="*/ 30 h 1162"/>
                <a:gd name="T4" fmla="*/ 15 w 561"/>
                <a:gd name="T5" fmla="*/ 28 h 1162"/>
                <a:gd name="T6" fmla="*/ 14 w 561"/>
                <a:gd name="T7" fmla="*/ 24 h 1162"/>
                <a:gd name="T8" fmla="*/ 12 w 561"/>
                <a:gd name="T9" fmla="*/ 22 h 1162"/>
                <a:gd name="T10" fmla="*/ 10 w 561"/>
                <a:gd name="T11" fmla="*/ 19 h 1162"/>
                <a:gd name="T12" fmla="*/ 9 w 561"/>
                <a:gd name="T13" fmla="*/ 16 h 1162"/>
                <a:gd name="T14" fmla="*/ 7 w 561"/>
                <a:gd name="T15" fmla="*/ 12 h 1162"/>
                <a:gd name="T16" fmla="*/ 6 w 561"/>
                <a:gd name="T17" fmla="*/ 9 h 1162"/>
                <a:gd name="T18" fmla="*/ 4 w 561"/>
                <a:gd name="T19" fmla="*/ 6 h 1162"/>
                <a:gd name="T20" fmla="*/ 3 w 561"/>
                <a:gd name="T21" fmla="*/ 3 h 1162"/>
                <a:gd name="T22" fmla="*/ 3 w 561"/>
                <a:gd name="T23" fmla="*/ 1 h 1162"/>
                <a:gd name="T24" fmla="*/ 2 w 561"/>
                <a:gd name="T25" fmla="*/ 0 h 1162"/>
                <a:gd name="T26" fmla="*/ 0 w 561"/>
                <a:gd name="T27" fmla="*/ 0 h 1162"/>
                <a:gd name="T28" fmla="*/ 1 w 561"/>
                <a:gd name="T29" fmla="*/ 2 h 1162"/>
                <a:gd name="T30" fmla="*/ 3 w 561"/>
                <a:gd name="T31" fmla="*/ 4 h 1162"/>
                <a:gd name="T32" fmla="*/ 3 w 561"/>
                <a:gd name="T33" fmla="*/ 6 h 1162"/>
                <a:gd name="T34" fmla="*/ 4 w 561"/>
                <a:gd name="T35" fmla="*/ 8 h 1162"/>
                <a:gd name="T36" fmla="*/ 5 w 561"/>
                <a:gd name="T37" fmla="*/ 12 h 1162"/>
                <a:gd name="T38" fmla="*/ 6 w 561"/>
                <a:gd name="T39" fmla="*/ 15 h 1162"/>
                <a:gd name="T40" fmla="*/ 7 w 561"/>
                <a:gd name="T41" fmla="*/ 18 h 1162"/>
                <a:gd name="T42" fmla="*/ 9 w 561"/>
                <a:gd name="T43" fmla="*/ 21 h 1162"/>
                <a:gd name="T44" fmla="*/ 10 w 561"/>
                <a:gd name="T45" fmla="*/ 24 h 1162"/>
                <a:gd name="T46" fmla="*/ 11 w 561"/>
                <a:gd name="T47" fmla="*/ 27 h 1162"/>
                <a:gd name="T48" fmla="*/ 11 w 561"/>
                <a:gd name="T49" fmla="*/ 30 h 1162"/>
                <a:gd name="T50" fmla="*/ 12 w 561"/>
                <a:gd name="T51" fmla="*/ 34 h 1162"/>
                <a:gd name="T52" fmla="*/ 13 w 561"/>
                <a:gd name="T53" fmla="*/ 36 h 1162"/>
                <a:gd name="T54" fmla="*/ 18 w 561"/>
                <a:gd name="T55" fmla="*/ 33 h 1162"/>
                <a:gd name="T56" fmla="*/ 18 w 561"/>
                <a:gd name="T57" fmla="*/ 33 h 11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1"/>
                <a:gd name="T88" fmla="*/ 0 h 1162"/>
                <a:gd name="T89" fmla="*/ 561 w 561"/>
                <a:gd name="T90" fmla="*/ 1162 h 11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1" h="1162">
                  <a:moveTo>
                    <a:pt x="561" y="1066"/>
                  </a:moveTo>
                  <a:lnTo>
                    <a:pt x="538" y="989"/>
                  </a:lnTo>
                  <a:lnTo>
                    <a:pt x="458" y="916"/>
                  </a:lnTo>
                  <a:lnTo>
                    <a:pt x="426" y="798"/>
                  </a:lnTo>
                  <a:lnTo>
                    <a:pt x="369" y="724"/>
                  </a:lnTo>
                  <a:lnTo>
                    <a:pt x="310" y="616"/>
                  </a:lnTo>
                  <a:lnTo>
                    <a:pt x="263" y="513"/>
                  </a:lnTo>
                  <a:lnTo>
                    <a:pt x="211" y="399"/>
                  </a:lnTo>
                  <a:lnTo>
                    <a:pt x="168" y="306"/>
                  </a:lnTo>
                  <a:lnTo>
                    <a:pt x="126" y="207"/>
                  </a:lnTo>
                  <a:lnTo>
                    <a:pt x="90" y="108"/>
                  </a:lnTo>
                  <a:lnTo>
                    <a:pt x="67" y="40"/>
                  </a:lnTo>
                  <a:lnTo>
                    <a:pt x="57" y="0"/>
                  </a:lnTo>
                  <a:lnTo>
                    <a:pt x="0" y="23"/>
                  </a:lnTo>
                  <a:lnTo>
                    <a:pt x="14" y="70"/>
                  </a:lnTo>
                  <a:lnTo>
                    <a:pt x="75" y="156"/>
                  </a:lnTo>
                  <a:lnTo>
                    <a:pt x="75" y="222"/>
                  </a:lnTo>
                  <a:lnTo>
                    <a:pt x="111" y="287"/>
                  </a:lnTo>
                  <a:lnTo>
                    <a:pt x="145" y="413"/>
                  </a:lnTo>
                  <a:lnTo>
                    <a:pt x="168" y="502"/>
                  </a:lnTo>
                  <a:lnTo>
                    <a:pt x="223" y="595"/>
                  </a:lnTo>
                  <a:lnTo>
                    <a:pt x="259" y="686"/>
                  </a:lnTo>
                  <a:lnTo>
                    <a:pt x="310" y="798"/>
                  </a:lnTo>
                  <a:lnTo>
                    <a:pt x="337" y="886"/>
                  </a:lnTo>
                  <a:lnTo>
                    <a:pt x="352" y="981"/>
                  </a:lnTo>
                  <a:lnTo>
                    <a:pt x="371" y="1103"/>
                  </a:lnTo>
                  <a:lnTo>
                    <a:pt x="405" y="1162"/>
                  </a:lnTo>
                  <a:lnTo>
                    <a:pt x="561" y="10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5" name="Freeform 17"/>
            <p:cNvSpPr>
              <a:spLocks noChangeAspect="1"/>
            </p:cNvSpPr>
            <p:nvPr/>
          </p:nvSpPr>
          <p:spPr bwMode="auto">
            <a:xfrm>
              <a:off x="96" y="1113"/>
              <a:ext cx="97" cy="135"/>
            </a:xfrm>
            <a:custGeom>
              <a:avLst/>
              <a:gdLst>
                <a:gd name="T0" fmla="*/ 5 w 194"/>
                <a:gd name="T1" fmla="*/ 9 h 270"/>
                <a:gd name="T2" fmla="*/ 6 w 194"/>
                <a:gd name="T3" fmla="*/ 7 h 270"/>
                <a:gd name="T4" fmla="*/ 7 w 194"/>
                <a:gd name="T5" fmla="*/ 5 h 270"/>
                <a:gd name="T6" fmla="*/ 6 w 194"/>
                <a:gd name="T7" fmla="*/ 3 h 270"/>
                <a:gd name="T8" fmla="*/ 6 w 194"/>
                <a:gd name="T9" fmla="*/ 2 h 270"/>
                <a:gd name="T10" fmla="*/ 4 w 194"/>
                <a:gd name="T11" fmla="*/ 0 h 270"/>
                <a:gd name="T12" fmla="*/ 2 w 194"/>
                <a:gd name="T13" fmla="*/ 1 h 270"/>
                <a:gd name="T14" fmla="*/ 1 w 194"/>
                <a:gd name="T15" fmla="*/ 2 h 270"/>
                <a:gd name="T16" fmla="*/ 1 w 194"/>
                <a:gd name="T17" fmla="*/ 3 h 270"/>
                <a:gd name="T18" fmla="*/ 0 w 194"/>
                <a:gd name="T19" fmla="*/ 5 h 270"/>
                <a:gd name="T20" fmla="*/ 1 w 194"/>
                <a:gd name="T21" fmla="*/ 7 h 270"/>
                <a:gd name="T22" fmla="*/ 3 w 194"/>
                <a:gd name="T23" fmla="*/ 9 h 270"/>
                <a:gd name="T24" fmla="*/ 3 w 194"/>
                <a:gd name="T25" fmla="*/ 9 h 270"/>
                <a:gd name="T26" fmla="*/ 3 w 194"/>
                <a:gd name="T27" fmla="*/ 8 h 270"/>
                <a:gd name="T28" fmla="*/ 3 w 194"/>
                <a:gd name="T29" fmla="*/ 6 h 270"/>
                <a:gd name="T30" fmla="*/ 2 w 194"/>
                <a:gd name="T31" fmla="*/ 5 h 270"/>
                <a:gd name="T32" fmla="*/ 3 w 194"/>
                <a:gd name="T33" fmla="*/ 3 h 270"/>
                <a:gd name="T34" fmla="*/ 4 w 194"/>
                <a:gd name="T35" fmla="*/ 2 h 270"/>
                <a:gd name="T36" fmla="*/ 5 w 194"/>
                <a:gd name="T37" fmla="*/ 3 h 270"/>
                <a:gd name="T38" fmla="*/ 5 w 194"/>
                <a:gd name="T39" fmla="*/ 5 h 270"/>
                <a:gd name="T40" fmla="*/ 5 w 194"/>
                <a:gd name="T41" fmla="*/ 6 h 270"/>
                <a:gd name="T42" fmla="*/ 4 w 194"/>
                <a:gd name="T43" fmla="*/ 7 h 270"/>
                <a:gd name="T44" fmla="*/ 4 w 194"/>
                <a:gd name="T45" fmla="*/ 8 h 270"/>
                <a:gd name="T46" fmla="*/ 5 w 194"/>
                <a:gd name="T47" fmla="*/ 9 h 270"/>
                <a:gd name="T48" fmla="*/ 5 w 194"/>
                <a:gd name="T49" fmla="*/ 9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4"/>
                <a:gd name="T76" fmla="*/ 0 h 270"/>
                <a:gd name="T77" fmla="*/ 194 w 194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4" h="270">
                  <a:moveTo>
                    <a:pt x="135" y="257"/>
                  </a:moveTo>
                  <a:lnTo>
                    <a:pt x="169" y="213"/>
                  </a:lnTo>
                  <a:lnTo>
                    <a:pt x="194" y="160"/>
                  </a:lnTo>
                  <a:lnTo>
                    <a:pt x="186" y="91"/>
                  </a:lnTo>
                  <a:lnTo>
                    <a:pt x="169" y="46"/>
                  </a:lnTo>
                  <a:lnTo>
                    <a:pt x="110" y="0"/>
                  </a:lnTo>
                  <a:lnTo>
                    <a:pt x="63" y="8"/>
                  </a:lnTo>
                  <a:lnTo>
                    <a:pt x="25" y="40"/>
                  </a:lnTo>
                  <a:lnTo>
                    <a:pt x="11" y="82"/>
                  </a:lnTo>
                  <a:lnTo>
                    <a:pt x="0" y="156"/>
                  </a:lnTo>
                  <a:lnTo>
                    <a:pt x="27" y="217"/>
                  </a:lnTo>
                  <a:lnTo>
                    <a:pt x="74" y="270"/>
                  </a:lnTo>
                  <a:lnTo>
                    <a:pt x="97" y="264"/>
                  </a:lnTo>
                  <a:lnTo>
                    <a:pt x="82" y="228"/>
                  </a:lnTo>
                  <a:lnTo>
                    <a:pt x="68" y="190"/>
                  </a:lnTo>
                  <a:lnTo>
                    <a:pt x="53" y="133"/>
                  </a:lnTo>
                  <a:lnTo>
                    <a:pt x="72" y="72"/>
                  </a:lnTo>
                  <a:lnTo>
                    <a:pt x="118" y="61"/>
                  </a:lnTo>
                  <a:lnTo>
                    <a:pt x="143" y="95"/>
                  </a:lnTo>
                  <a:lnTo>
                    <a:pt x="135" y="135"/>
                  </a:lnTo>
                  <a:lnTo>
                    <a:pt x="129" y="181"/>
                  </a:lnTo>
                  <a:lnTo>
                    <a:pt x="110" y="217"/>
                  </a:lnTo>
                  <a:lnTo>
                    <a:pt x="114" y="251"/>
                  </a:lnTo>
                  <a:lnTo>
                    <a:pt x="135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6" name="Freeform 18"/>
            <p:cNvSpPr>
              <a:spLocks noChangeAspect="1"/>
            </p:cNvSpPr>
            <p:nvPr/>
          </p:nvSpPr>
          <p:spPr bwMode="auto">
            <a:xfrm>
              <a:off x="211" y="1686"/>
              <a:ext cx="723" cy="737"/>
            </a:xfrm>
            <a:custGeom>
              <a:avLst/>
              <a:gdLst>
                <a:gd name="T0" fmla="*/ 20 w 1446"/>
                <a:gd name="T1" fmla="*/ 42 h 1476"/>
                <a:gd name="T2" fmla="*/ 14 w 1446"/>
                <a:gd name="T3" fmla="*/ 40 h 1476"/>
                <a:gd name="T4" fmla="*/ 8 w 1446"/>
                <a:gd name="T5" fmla="*/ 36 h 1476"/>
                <a:gd name="T6" fmla="*/ 3 w 1446"/>
                <a:gd name="T7" fmla="*/ 29 h 1476"/>
                <a:gd name="T8" fmla="*/ 2 w 1446"/>
                <a:gd name="T9" fmla="*/ 20 h 1476"/>
                <a:gd name="T10" fmla="*/ 5 w 1446"/>
                <a:gd name="T11" fmla="*/ 13 h 1476"/>
                <a:gd name="T12" fmla="*/ 7 w 1446"/>
                <a:gd name="T13" fmla="*/ 9 h 1476"/>
                <a:gd name="T14" fmla="*/ 10 w 1446"/>
                <a:gd name="T15" fmla="*/ 6 h 1476"/>
                <a:gd name="T16" fmla="*/ 12 w 1446"/>
                <a:gd name="T17" fmla="*/ 5 h 1476"/>
                <a:gd name="T18" fmla="*/ 16 w 1446"/>
                <a:gd name="T19" fmla="*/ 2 h 1476"/>
                <a:gd name="T20" fmla="*/ 22 w 1446"/>
                <a:gd name="T21" fmla="*/ 1 h 1476"/>
                <a:gd name="T22" fmla="*/ 28 w 1446"/>
                <a:gd name="T23" fmla="*/ 2 h 1476"/>
                <a:gd name="T24" fmla="*/ 32 w 1446"/>
                <a:gd name="T25" fmla="*/ 3 h 1476"/>
                <a:gd name="T26" fmla="*/ 35 w 1446"/>
                <a:gd name="T27" fmla="*/ 5 h 1476"/>
                <a:gd name="T28" fmla="*/ 37 w 1446"/>
                <a:gd name="T29" fmla="*/ 8 h 1476"/>
                <a:gd name="T30" fmla="*/ 39 w 1446"/>
                <a:gd name="T31" fmla="*/ 10 h 1476"/>
                <a:gd name="T32" fmla="*/ 41 w 1446"/>
                <a:gd name="T33" fmla="*/ 13 h 1476"/>
                <a:gd name="T34" fmla="*/ 42 w 1446"/>
                <a:gd name="T35" fmla="*/ 15 h 1476"/>
                <a:gd name="T36" fmla="*/ 43 w 1446"/>
                <a:gd name="T37" fmla="*/ 19 h 1476"/>
                <a:gd name="T38" fmla="*/ 44 w 1446"/>
                <a:gd name="T39" fmla="*/ 23 h 1476"/>
                <a:gd name="T40" fmla="*/ 43 w 1446"/>
                <a:gd name="T41" fmla="*/ 27 h 1476"/>
                <a:gd name="T42" fmla="*/ 42 w 1446"/>
                <a:gd name="T43" fmla="*/ 31 h 1476"/>
                <a:gd name="T44" fmla="*/ 43 w 1446"/>
                <a:gd name="T45" fmla="*/ 34 h 1476"/>
                <a:gd name="T46" fmla="*/ 45 w 1446"/>
                <a:gd name="T47" fmla="*/ 30 h 1476"/>
                <a:gd name="T48" fmla="*/ 46 w 1446"/>
                <a:gd name="T49" fmla="*/ 25 h 1476"/>
                <a:gd name="T50" fmla="*/ 45 w 1446"/>
                <a:gd name="T51" fmla="*/ 20 h 1476"/>
                <a:gd name="T52" fmla="*/ 44 w 1446"/>
                <a:gd name="T53" fmla="*/ 14 h 1476"/>
                <a:gd name="T54" fmla="*/ 43 w 1446"/>
                <a:gd name="T55" fmla="*/ 10 h 1476"/>
                <a:gd name="T56" fmla="*/ 41 w 1446"/>
                <a:gd name="T57" fmla="*/ 8 h 1476"/>
                <a:gd name="T58" fmla="*/ 38 w 1446"/>
                <a:gd name="T59" fmla="*/ 6 h 1476"/>
                <a:gd name="T60" fmla="*/ 35 w 1446"/>
                <a:gd name="T61" fmla="*/ 3 h 1476"/>
                <a:gd name="T62" fmla="*/ 31 w 1446"/>
                <a:gd name="T63" fmla="*/ 1 h 1476"/>
                <a:gd name="T64" fmla="*/ 24 w 1446"/>
                <a:gd name="T65" fmla="*/ 0 h 1476"/>
                <a:gd name="T66" fmla="*/ 17 w 1446"/>
                <a:gd name="T67" fmla="*/ 0 h 1476"/>
                <a:gd name="T68" fmla="*/ 14 w 1446"/>
                <a:gd name="T69" fmla="*/ 2 h 1476"/>
                <a:gd name="T70" fmla="*/ 11 w 1446"/>
                <a:gd name="T71" fmla="*/ 3 h 1476"/>
                <a:gd name="T72" fmla="*/ 10 w 1446"/>
                <a:gd name="T73" fmla="*/ 4 h 1476"/>
                <a:gd name="T74" fmla="*/ 7 w 1446"/>
                <a:gd name="T75" fmla="*/ 6 h 1476"/>
                <a:gd name="T76" fmla="*/ 4 w 1446"/>
                <a:gd name="T77" fmla="*/ 10 h 1476"/>
                <a:gd name="T78" fmla="*/ 2 w 1446"/>
                <a:gd name="T79" fmla="*/ 14 h 1476"/>
                <a:gd name="T80" fmla="*/ 1 w 1446"/>
                <a:gd name="T81" fmla="*/ 20 h 1476"/>
                <a:gd name="T82" fmla="*/ 1 w 1446"/>
                <a:gd name="T83" fmla="*/ 26 h 1476"/>
                <a:gd name="T84" fmla="*/ 2 w 1446"/>
                <a:gd name="T85" fmla="*/ 31 h 1476"/>
                <a:gd name="T86" fmla="*/ 6 w 1446"/>
                <a:gd name="T87" fmla="*/ 37 h 1476"/>
                <a:gd name="T88" fmla="*/ 11 w 1446"/>
                <a:gd name="T89" fmla="*/ 40 h 1476"/>
                <a:gd name="T90" fmla="*/ 18 w 1446"/>
                <a:gd name="T91" fmla="*/ 43 h 1476"/>
                <a:gd name="T92" fmla="*/ 23 w 1446"/>
                <a:gd name="T93" fmla="*/ 45 h 1476"/>
                <a:gd name="T94" fmla="*/ 25 w 1446"/>
                <a:gd name="T95" fmla="*/ 44 h 1476"/>
                <a:gd name="T96" fmla="*/ 23 w 1446"/>
                <a:gd name="T97" fmla="*/ 43 h 14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46"/>
                <a:gd name="T148" fmla="*/ 0 h 1476"/>
                <a:gd name="T149" fmla="*/ 1446 w 1446"/>
                <a:gd name="T150" fmla="*/ 1476 h 14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46" h="1476">
                  <a:moveTo>
                    <a:pt x="720" y="1398"/>
                  </a:moveTo>
                  <a:lnTo>
                    <a:pt x="631" y="1367"/>
                  </a:lnTo>
                  <a:lnTo>
                    <a:pt x="534" y="1350"/>
                  </a:lnTo>
                  <a:lnTo>
                    <a:pt x="437" y="1299"/>
                  </a:lnTo>
                  <a:lnTo>
                    <a:pt x="340" y="1242"/>
                  </a:lnTo>
                  <a:lnTo>
                    <a:pt x="247" y="1175"/>
                  </a:lnTo>
                  <a:lnTo>
                    <a:pt x="158" y="1065"/>
                  </a:lnTo>
                  <a:lnTo>
                    <a:pt x="78" y="930"/>
                  </a:lnTo>
                  <a:lnTo>
                    <a:pt x="53" y="808"/>
                  </a:lnTo>
                  <a:lnTo>
                    <a:pt x="47" y="652"/>
                  </a:lnTo>
                  <a:lnTo>
                    <a:pt x="87" y="500"/>
                  </a:lnTo>
                  <a:lnTo>
                    <a:pt x="129" y="422"/>
                  </a:lnTo>
                  <a:lnTo>
                    <a:pt x="165" y="362"/>
                  </a:lnTo>
                  <a:lnTo>
                    <a:pt x="203" y="295"/>
                  </a:lnTo>
                  <a:lnTo>
                    <a:pt x="260" y="244"/>
                  </a:lnTo>
                  <a:lnTo>
                    <a:pt x="291" y="210"/>
                  </a:lnTo>
                  <a:lnTo>
                    <a:pt x="325" y="183"/>
                  </a:lnTo>
                  <a:lnTo>
                    <a:pt x="365" y="168"/>
                  </a:lnTo>
                  <a:lnTo>
                    <a:pt x="433" y="137"/>
                  </a:lnTo>
                  <a:lnTo>
                    <a:pt x="509" y="94"/>
                  </a:lnTo>
                  <a:lnTo>
                    <a:pt x="616" y="67"/>
                  </a:lnTo>
                  <a:lnTo>
                    <a:pt x="690" y="54"/>
                  </a:lnTo>
                  <a:lnTo>
                    <a:pt x="785" y="57"/>
                  </a:lnTo>
                  <a:lnTo>
                    <a:pt x="899" y="67"/>
                  </a:lnTo>
                  <a:lnTo>
                    <a:pt x="977" y="90"/>
                  </a:lnTo>
                  <a:lnTo>
                    <a:pt x="1024" y="114"/>
                  </a:lnTo>
                  <a:lnTo>
                    <a:pt x="1076" y="151"/>
                  </a:lnTo>
                  <a:lnTo>
                    <a:pt x="1102" y="185"/>
                  </a:lnTo>
                  <a:lnTo>
                    <a:pt x="1142" y="221"/>
                  </a:lnTo>
                  <a:lnTo>
                    <a:pt x="1171" y="257"/>
                  </a:lnTo>
                  <a:lnTo>
                    <a:pt x="1213" y="295"/>
                  </a:lnTo>
                  <a:lnTo>
                    <a:pt x="1241" y="324"/>
                  </a:lnTo>
                  <a:lnTo>
                    <a:pt x="1271" y="381"/>
                  </a:lnTo>
                  <a:lnTo>
                    <a:pt x="1289" y="419"/>
                  </a:lnTo>
                  <a:lnTo>
                    <a:pt x="1302" y="453"/>
                  </a:lnTo>
                  <a:lnTo>
                    <a:pt x="1332" y="510"/>
                  </a:lnTo>
                  <a:lnTo>
                    <a:pt x="1349" y="567"/>
                  </a:lnTo>
                  <a:lnTo>
                    <a:pt x="1363" y="618"/>
                  </a:lnTo>
                  <a:lnTo>
                    <a:pt x="1366" y="666"/>
                  </a:lnTo>
                  <a:lnTo>
                    <a:pt x="1382" y="736"/>
                  </a:lnTo>
                  <a:lnTo>
                    <a:pt x="1382" y="806"/>
                  </a:lnTo>
                  <a:lnTo>
                    <a:pt x="1376" y="882"/>
                  </a:lnTo>
                  <a:lnTo>
                    <a:pt x="1366" y="938"/>
                  </a:lnTo>
                  <a:lnTo>
                    <a:pt x="1344" y="1008"/>
                  </a:lnTo>
                  <a:lnTo>
                    <a:pt x="1319" y="1055"/>
                  </a:lnTo>
                  <a:lnTo>
                    <a:pt x="1357" y="1092"/>
                  </a:lnTo>
                  <a:lnTo>
                    <a:pt x="1389" y="1050"/>
                  </a:lnTo>
                  <a:lnTo>
                    <a:pt x="1433" y="978"/>
                  </a:lnTo>
                  <a:lnTo>
                    <a:pt x="1441" y="886"/>
                  </a:lnTo>
                  <a:lnTo>
                    <a:pt x="1446" y="820"/>
                  </a:lnTo>
                  <a:lnTo>
                    <a:pt x="1437" y="734"/>
                  </a:lnTo>
                  <a:lnTo>
                    <a:pt x="1433" y="662"/>
                  </a:lnTo>
                  <a:lnTo>
                    <a:pt x="1420" y="563"/>
                  </a:lnTo>
                  <a:lnTo>
                    <a:pt x="1397" y="479"/>
                  </a:lnTo>
                  <a:lnTo>
                    <a:pt x="1370" y="403"/>
                  </a:lnTo>
                  <a:lnTo>
                    <a:pt x="1370" y="348"/>
                  </a:lnTo>
                  <a:lnTo>
                    <a:pt x="1325" y="348"/>
                  </a:lnTo>
                  <a:lnTo>
                    <a:pt x="1283" y="276"/>
                  </a:lnTo>
                  <a:lnTo>
                    <a:pt x="1235" y="246"/>
                  </a:lnTo>
                  <a:lnTo>
                    <a:pt x="1188" y="198"/>
                  </a:lnTo>
                  <a:lnTo>
                    <a:pt x="1156" y="151"/>
                  </a:lnTo>
                  <a:lnTo>
                    <a:pt x="1098" y="107"/>
                  </a:lnTo>
                  <a:lnTo>
                    <a:pt x="1047" y="63"/>
                  </a:lnTo>
                  <a:lnTo>
                    <a:pt x="990" y="37"/>
                  </a:lnTo>
                  <a:lnTo>
                    <a:pt x="859" y="10"/>
                  </a:lnTo>
                  <a:lnTo>
                    <a:pt x="747" y="0"/>
                  </a:lnTo>
                  <a:lnTo>
                    <a:pt x="650" y="6"/>
                  </a:lnTo>
                  <a:lnTo>
                    <a:pt x="542" y="19"/>
                  </a:lnTo>
                  <a:lnTo>
                    <a:pt x="473" y="57"/>
                  </a:lnTo>
                  <a:lnTo>
                    <a:pt x="420" y="71"/>
                  </a:lnTo>
                  <a:lnTo>
                    <a:pt x="388" y="94"/>
                  </a:lnTo>
                  <a:lnTo>
                    <a:pt x="352" y="103"/>
                  </a:lnTo>
                  <a:lnTo>
                    <a:pt x="317" y="111"/>
                  </a:lnTo>
                  <a:lnTo>
                    <a:pt x="291" y="128"/>
                  </a:lnTo>
                  <a:lnTo>
                    <a:pt x="239" y="183"/>
                  </a:lnTo>
                  <a:lnTo>
                    <a:pt x="213" y="221"/>
                  </a:lnTo>
                  <a:lnTo>
                    <a:pt x="165" y="267"/>
                  </a:lnTo>
                  <a:lnTo>
                    <a:pt x="118" y="333"/>
                  </a:lnTo>
                  <a:lnTo>
                    <a:pt x="82" y="394"/>
                  </a:lnTo>
                  <a:lnTo>
                    <a:pt x="61" y="466"/>
                  </a:lnTo>
                  <a:lnTo>
                    <a:pt x="21" y="544"/>
                  </a:lnTo>
                  <a:lnTo>
                    <a:pt x="11" y="647"/>
                  </a:lnTo>
                  <a:lnTo>
                    <a:pt x="0" y="768"/>
                  </a:lnTo>
                  <a:lnTo>
                    <a:pt x="2" y="848"/>
                  </a:lnTo>
                  <a:lnTo>
                    <a:pt x="27" y="930"/>
                  </a:lnTo>
                  <a:lnTo>
                    <a:pt x="61" y="1021"/>
                  </a:lnTo>
                  <a:lnTo>
                    <a:pt x="101" y="1092"/>
                  </a:lnTo>
                  <a:lnTo>
                    <a:pt x="190" y="1204"/>
                  </a:lnTo>
                  <a:lnTo>
                    <a:pt x="274" y="1270"/>
                  </a:lnTo>
                  <a:lnTo>
                    <a:pt x="348" y="1312"/>
                  </a:lnTo>
                  <a:lnTo>
                    <a:pt x="437" y="1358"/>
                  </a:lnTo>
                  <a:lnTo>
                    <a:pt x="555" y="1407"/>
                  </a:lnTo>
                  <a:lnTo>
                    <a:pt x="639" y="1430"/>
                  </a:lnTo>
                  <a:lnTo>
                    <a:pt x="711" y="1455"/>
                  </a:lnTo>
                  <a:lnTo>
                    <a:pt x="781" y="1476"/>
                  </a:lnTo>
                  <a:lnTo>
                    <a:pt x="798" y="1415"/>
                  </a:lnTo>
                  <a:lnTo>
                    <a:pt x="720" y="1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7" name="Freeform 19"/>
            <p:cNvSpPr>
              <a:spLocks noChangeAspect="1"/>
            </p:cNvSpPr>
            <p:nvPr/>
          </p:nvSpPr>
          <p:spPr bwMode="auto">
            <a:xfrm>
              <a:off x="593" y="2213"/>
              <a:ext cx="303" cy="210"/>
            </a:xfrm>
            <a:custGeom>
              <a:avLst/>
              <a:gdLst>
                <a:gd name="T0" fmla="*/ 2 w 606"/>
                <a:gd name="T1" fmla="*/ 11 h 421"/>
                <a:gd name="T2" fmla="*/ 3 w 606"/>
                <a:gd name="T3" fmla="*/ 11 h 421"/>
                <a:gd name="T4" fmla="*/ 5 w 606"/>
                <a:gd name="T5" fmla="*/ 11 h 421"/>
                <a:gd name="T6" fmla="*/ 7 w 606"/>
                <a:gd name="T7" fmla="*/ 10 h 421"/>
                <a:gd name="T8" fmla="*/ 8 w 606"/>
                <a:gd name="T9" fmla="*/ 9 h 421"/>
                <a:gd name="T10" fmla="*/ 10 w 606"/>
                <a:gd name="T11" fmla="*/ 7 h 421"/>
                <a:gd name="T12" fmla="*/ 11 w 606"/>
                <a:gd name="T13" fmla="*/ 6 h 421"/>
                <a:gd name="T14" fmla="*/ 14 w 606"/>
                <a:gd name="T15" fmla="*/ 5 h 421"/>
                <a:gd name="T16" fmla="*/ 15 w 606"/>
                <a:gd name="T17" fmla="*/ 3 h 421"/>
                <a:gd name="T18" fmla="*/ 17 w 606"/>
                <a:gd name="T19" fmla="*/ 2 h 421"/>
                <a:gd name="T20" fmla="*/ 18 w 606"/>
                <a:gd name="T21" fmla="*/ 0 h 421"/>
                <a:gd name="T22" fmla="*/ 19 w 606"/>
                <a:gd name="T23" fmla="*/ 0 h 421"/>
                <a:gd name="T24" fmla="*/ 19 w 606"/>
                <a:gd name="T25" fmla="*/ 2 h 421"/>
                <a:gd name="T26" fmla="*/ 17 w 606"/>
                <a:gd name="T27" fmla="*/ 3 h 421"/>
                <a:gd name="T28" fmla="*/ 16 w 606"/>
                <a:gd name="T29" fmla="*/ 5 h 421"/>
                <a:gd name="T30" fmla="*/ 15 w 606"/>
                <a:gd name="T31" fmla="*/ 5 h 421"/>
                <a:gd name="T32" fmla="*/ 14 w 606"/>
                <a:gd name="T33" fmla="*/ 7 h 421"/>
                <a:gd name="T34" fmla="*/ 12 w 606"/>
                <a:gd name="T35" fmla="*/ 7 h 421"/>
                <a:gd name="T36" fmla="*/ 11 w 606"/>
                <a:gd name="T37" fmla="*/ 8 h 421"/>
                <a:gd name="T38" fmla="*/ 9 w 606"/>
                <a:gd name="T39" fmla="*/ 10 h 421"/>
                <a:gd name="T40" fmla="*/ 7 w 606"/>
                <a:gd name="T41" fmla="*/ 11 h 421"/>
                <a:gd name="T42" fmla="*/ 6 w 606"/>
                <a:gd name="T43" fmla="*/ 11 h 421"/>
                <a:gd name="T44" fmla="*/ 4 w 606"/>
                <a:gd name="T45" fmla="*/ 12 h 421"/>
                <a:gd name="T46" fmla="*/ 2 w 606"/>
                <a:gd name="T47" fmla="*/ 13 h 421"/>
                <a:gd name="T48" fmla="*/ 0 w 606"/>
                <a:gd name="T49" fmla="*/ 13 h 421"/>
                <a:gd name="T50" fmla="*/ 2 w 606"/>
                <a:gd name="T51" fmla="*/ 11 h 421"/>
                <a:gd name="T52" fmla="*/ 2 w 606"/>
                <a:gd name="T53" fmla="*/ 11 h 4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06"/>
                <a:gd name="T82" fmla="*/ 0 h 421"/>
                <a:gd name="T83" fmla="*/ 606 w 606"/>
                <a:gd name="T84" fmla="*/ 421 h 4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06" h="421">
                  <a:moveTo>
                    <a:pt x="34" y="360"/>
                  </a:moveTo>
                  <a:lnTo>
                    <a:pt x="78" y="365"/>
                  </a:lnTo>
                  <a:lnTo>
                    <a:pt x="135" y="352"/>
                  </a:lnTo>
                  <a:lnTo>
                    <a:pt x="196" y="329"/>
                  </a:lnTo>
                  <a:lnTo>
                    <a:pt x="251" y="289"/>
                  </a:lnTo>
                  <a:lnTo>
                    <a:pt x="312" y="238"/>
                  </a:lnTo>
                  <a:lnTo>
                    <a:pt x="355" y="210"/>
                  </a:lnTo>
                  <a:lnTo>
                    <a:pt x="420" y="181"/>
                  </a:lnTo>
                  <a:lnTo>
                    <a:pt x="473" y="116"/>
                  </a:lnTo>
                  <a:lnTo>
                    <a:pt x="525" y="69"/>
                  </a:lnTo>
                  <a:lnTo>
                    <a:pt x="555" y="0"/>
                  </a:lnTo>
                  <a:lnTo>
                    <a:pt x="606" y="21"/>
                  </a:lnTo>
                  <a:lnTo>
                    <a:pt x="585" y="71"/>
                  </a:lnTo>
                  <a:lnTo>
                    <a:pt x="542" y="122"/>
                  </a:lnTo>
                  <a:lnTo>
                    <a:pt x="500" y="160"/>
                  </a:lnTo>
                  <a:lnTo>
                    <a:pt x="477" y="187"/>
                  </a:lnTo>
                  <a:lnTo>
                    <a:pt x="433" y="225"/>
                  </a:lnTo>
                  <a:lnTo>
                    <a:pt x="386" y="255"/>
                  </a:lnTo>
                  <a:lnTo>
                    <a:pt x="331" y="282"/>
                  </a:lnTo>
                  <a:lnTo>
                    <a:pt x="270" y="322"/>
                  </a:lnTo>
                  <a:lnTo>
                    <a:pt x="226" y="360"/>
                  </a:lnTo>
                  <a:lnTo>
                    <a:pt x="177" y="379"/>
                  </a:lnTo>
                  <a:lnTo>
                    <a:pt x="105" y="411"/>
                  </a:lnTo>
                  <a:lnTo>
                    <a:pt x="49" y="421"/>
                  </a:lnTo>
                  <a:lnTo>
                    <a:pt x="0" y="417"/>
                  </a:lnTo>
                  <a:lnTo>
                    <a:pt x="34" y="3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8" name="Freeform 20"/>
            <p:cNvSpPr>
              <a:spLocks noChangeAspect="1"/>
            </p:cNvSpPr>
            <p:nvPr/>
          </p:nvSpPr>
          <p:spPr bwMode="auto">
            <a:xfrm>
              <a:off x="439" y="1969"/>
              <a:ext cx="145" cy="62"/>
            </a:xfrm>
            <a:custGeom>
              <a:avLst/>
              <a:gdLst>
                <a:gd name="T0" fmla="*/ 0 w 291"/>
                <a:gd name="T1" fmla="*/ 1 h 123"/>
                <a:gd name="T2" fmla="*/ 0 w 291"/>
                <a:gd name="T3" fmla="*/ 2 h 123"/>
                <a:gd name="T4" fmla="*/ 0 w 291"/>
                <a:gd name="T5" fmla="*/ 3 h 123"/>
                <a:gd name="T6" fmla="*/ 1 w 291"/>
                <a:gd name="T7" fmla="*/ 3 h 123"/>
                <a:gd name="T8" fmla="*/ 2 w 291"/>
                <a:gd name="T9" fmla="*/ 2 h 123"/>
                <a:gd name="T10" fmla="*/ 4 w 291"/>
                <a:gd name="T11" fmla="*/ 2 h 123"/>
                <a:gd name="T12" fmla="*/ 5 w 291"/>
                <a:gd name="T13" fmla="*/ 2 h 123"/>
                <a:gd name="T14" fmla="*/ 6 w 291"/>
                <a:gd name="T15" fmla="*/ 2 h 123"/>
                <a:gd name="T16" fmla="*/ 7 w 291"/>
                <a:gd name="T17" fmla="*/ 3 h 123"/>
                <a:gd name="T18" fmla="*/ 8 w 291"/>
                <a:gd name="T19" fmla="*/ 4 h 123"/>
                <a:gd name="T20" fmla="*/ 9 w 291"/>
                <a:gd name="T21" fmla="*/ 4 h 123"/>
                <a:gd name="T22" fmla="*/ 7 w 291"/>
                <a:gd name="T23" fmla="*/ 2 h 123"/>
                <a:gd name="T24" fmla="*/ 6 w 291"/>
                <a:gd name="T25" fmla="*/ 1 h 123"/>
                <a:gd name="T26" fmla="*/ 5 w 291"/>
                <a:gd name="T27" fmla="*/ 0 h 123"/>
                <a:gd name="T28" fmla="*/ 2 w 291"/>
                <a:gd name="T29" fmla="*/ 0 h 123"/>
                <a:gd name="T30" fmla="*/ 0 w 291"/>
                <a:gd name="T31" fmla="*/ 1 h 123"/>
                <a:gd name="T32" fmla="*/ 0 w 291"/>
                <a:gd name="T33" fmla="*/ 1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1"/>
                <a:gd name="T52" fmla="*/ 0 h 123"/>
                <a:gd name="T53" fmla="*/ 291 w 291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1" h="123">
                  <a:moveTo>
                    <a:pt x="4" y="9"/>
                  </a:moveTo>
                  <a:lnTo>
                    <a:pt x="10" y="47"/>
                  </a:lnTo>
                  <a:lnTo>
                    <a:pt x="0" y="93"/>
                  </a:lnTo>
                  <a:lnTo>
                    <a:pt x="61" y="66"/>
                  </a:lnTo>
                  <a:lnTo>
                    <a:pt x="86" y="47"/>
                  </a:lnTo>
                  <a:lnTo>
                    <a:pt x="137" y="46"/>
                  </a:lnTo>
                  <a:lnTo>
                    <a:pt x="169" y="46"/>
                  </a:lnTo>
                  <a:lnTo>
                    <a:pt x="211" y="57"/>
                  </a:lnTo>
                  <a:lnTo>
                    <a:pt x="226" y="66"/>
                  </a:lnTo>
                  <a:lnTo>
                    <a:pt x="272" y="123"/>
                  </a:lnTo>
                  <a:lnTo>
                    <a:pt x="291" y="106"/>
                  </a:lnTo>
                  <a:lnTo>
                    <a:pt x="251" y="57"/>
                  </a:lnTo>
                  <a:lnTo>
                    <a:pt x="213" y="21"/>
                  </a:lnTo>
                  <a:lnTo>
                    <a:pt x="162" y="0"/>
                  </a:lnTo>
                  <a:lnTo>
                    <a:pt x="91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9" name="Freeform 21"/>
            <p:cNvSpPr>
              <a:spLocks noChangeAspect="1"/>
            </p:cNvSpPr>
            <p:nvPr/>
          </p:nvSpPr>
          <p:spPr bwMode="auto">
            <a:xfrm>
              <a:off x="613" y="1966"/>
              <a:ext cx="145" cy="62"/>
            </a:xfrm>
            <a:custGeom>
              <a:avLst/>
              <a:gdLst>
                <a:gd name="T0" fmla="*/ 8 w 291"/>
                <a:gd name="T1" fmla="*/ 1 h 124"/>
                <a:gd name="T2" fmla="*/ 8 w 291"/>
                <a:gd name="T3" fmla="*/ 2 h 124"/>
                <a:gd name="T4" fmla="*/ 9 w 291"/>
                <a:gd name="T5" fmla="*/ 3 h 124"/>
                <a:gd name="T6" fmla="*/ 7 w 291"/>
                <a:gd name="T7" fmla="*/ 3 h 124"/>
                <a:gd name="T8" fmla="*/ 6 w 291"/>
                <a:gd name="T9" fmla="*/ 2 h 124"/>
                <a:gd name="T10" fmla="*/ 4 w 291"/>
                <a:gd name="T11" fmla="*/ 2 h 124"/>
                <a:gd name="T12" fmla="*/ 3 w 291"/>
                <a:gd name="T13" fmla="*/ 2 h 124"/>
                <a:gd name="T14" fmla="*/ 2 w 291"/>
                <a:gd name="T15" fmla="*/ 2 h 124"/>
                <a:gd name="T16" fmla="*/ 2 w 291"/>
                <a:gd name="T17" fmla="*/ 3 h 124"/>
                <a:gd name="T18" fmla="*/ 0 w 291"/>
                <a:gd name="T19" fmla="*/ 4 h 124"/>
                <a:gd name="T20" fmla="*/ 0 w 291"/>
                <a:gd name="T21" fmla="*/ 4 h 124"/>
                <a:gd name="T22" fmla="*/ 1 w 291"/>
                <a:gd name="T23" fmla="*/ 2 h 124"/>
                <a:gd name="T24" fmla="*/ 2 w 291"/>
                <a:gd name="T25" fmla="*/ 1 h 124"/>
                <a:gd name="T26" fmla="*/ 4 w 291"/>
                <a:gd name="T27" fmla="*/ 1 h 124"/>
                <a:gd name="T28" fmla="*/ 6 w 291"/>
                <a:gd name="T29" fmla="*/ 0 h 124"/>
                <a:gd name="T30" fmla="*/ 8 w 291"/>
                <a:gd name="T31" fmla="*/ 1 h 124"/>
                <a:gd name="T32" fmla="*/ 8 w 291"/>
                <a:gd name="T33" fmla="*/ 1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1"/>
                <a:gd name="T52" fmla="*/ 0 h 124"/>
                <a:gd name="T53" fmla="*/ 291 w 291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1" h="124">
                  <a:moveTo>
                    <a:pt x="287" y="10"/>
                  </a:moveTo>
                  <a:lnTo>
                    <a:pt x="281" y="52"/>
                  </a:lnTo>
                  <a:lnTo>
                    <a:pt x="291" y="95"/>
                  </a:lnTo>
                  <a:lnTo>
                    <a:pt x="230" y="67"/>
                  </a:lnTo>
                  <a:lnTo>
                    <a:pt x="207" y="52"/>
                  </a:lnTo>
                  <a:lnTo>
                    <a:pt x="156" y="48"/>
                  </a:lnTo>
                  <a:lnTo>
                    <a:pt x="122" y="48"/>
                  </a:lnTo>
                  <a:lnTo>
                    <a:pt x="82" y="61"/>
                  </a:lnTo>
                  <a:lnTo>
                    <a:pt x="65" y="67"/>
                  </a:lnTo>
                  <a:lnTo>
                    <a:pt x="21" y="124"/>
                  </a:lnTo>
                  <a:lnTo>
                    <a:pt x="0" y="109"/>
                  </a:lnTo>
                  <a:lnTo>
                    <a:pt x="42" y="61"/>
                  </a:lnTo>
                  <a:lnTo>
                    <a:pt x="80" y="21"/>
                  </a:lnTo>
                  <a:lnTo>
                    <a:pt x="129" y="6"/>
                  </a:lnTo>
                  <a:lnTo>
                    <a:pt x="201" y="0"/>
                  </a:lnTo>
                  <a:lnTo>
                    <a:pt x="28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0" name="Freeform 22"/>
            <p:cNvSpPr>
              <a:spLocks noChangeAspect="1"/>
            </p:cNvSpPr>
            <p:nvPr/>
          </p:nvSpPr>
          <p:spPr bwMode="auto">
            <a:xfrm>
              <a:off x="270" y="2018"/>
              <a:ext cx="618" cy="232"/>
            </a:xfrm>
            <a:custGeom>
              <a:avLst/>
              <a:gdLst>
                <a:gd name="T0" fmla="*/ 0 w 1235"/>
                <a:gd name="T1" fmla="*/ 4 h 464"/>
                <a:gd name="T2" fmla="*/ 1 w 1235"/>
                <a:gd name="T3" fmla="*/ 3 h 464"/>
                <a:gd name="T4" fmla="*/ 2 w 1235"/>
                <a:gd name="T5" fmla="*/ 2 h 464"/>
                <a:gd name="T6" fmla="*/ 4 w 1235"/>
                <a:gd name="T7" fmla="*/ 0 h 464"/>
                <a:gd name="T8" fmla="*/ 5 w 1235"/>
                <a:gd name="T9" fmla="*/ 2 h 464"/>
                <a:gd name="T10" fmla="*/ 3 w 1235"/>
                <a:gd name="T11" fmla="*/ 2 h 464"/>
                <a:gd name="T12" fmla="*/ 4 w 1235"/>
                <a:gd name="T13" fmla="*/ 3 h 464"/>
                <a:gd name="T14" fmla="*/ 5 w 1235"/>
                <a:gd name="T15" fmla="*/ 5 h 464"/>
                <a:gd name="T16" fmla="*/ 6 w 1235"/>
                <a:gd name="T17" fmla="*/ 6 h 464"/>
                <a:gd name="T18" fmla="*/ 8 w 1235"/>
                <a:gd name="T19" fmla="*/ 8 h 464"/>
                <a:gd name="T20" fmla="*/ 10 w 1235"/>
                <a:gd name="T21" fmla="*/ 10 h 464"/>
                <a:gd name="T22" fmla="*/ 11 w 1235"/>
                <a:gd name="T23" fmla="*/ 11 h 464"/>
                <a:gd name="T24" fmla="*/ 13 w 1235"/>
                <a:gd name="T25" fmla="*/ 12 h 464"/>
                <a:gd name="T26" fmla="*/ 15 w 1235"/>
                <a:gd name="T27" fmla="*/ 13 h 464"/>
                <a:gd name="T28" fmla="*/ 17 w 1235"/>
                <a:gd name="T29" fmla="*/ 13 h 464"/>
                <a:gd name="T30" fmla="*/ 20 w 1235"/>
                <a:gd name="T31" fmla="*/ 13 h 464"/>
                <a:gd name="T32" fmla="*/ 22 w 1235"/>
                <a:gd name="T33" fmla="*/ 13 h 464"/>
                <a:gd name="T34" fmla="*/ 24 w 1235"/>
                <a:gd name="T35" fmla="*/ 13 h 464"/>
                <a:gd name="T36" fmla="*/ 26 w 1235"/>
                <a:gd name="T37" fmla="*/ 13 h 464"/>
                <a:gd name="T38" fmla="*/ 28 w 1235"/>
                <a:gd name="T39" fmla="*/ 11 h 464"/>
                <a:gd name="T40" fmla="*/ 30 w 1235"/>
                <a:gd name="T41" fmla="*/ 10 h 464"/>
                <a:gd name="T42" fmla="*/ 31 w 1235"/>
                <a:gd name="T43" fmla="*/ 8 h 464"/>
                <a:gd name="T44" fmla="*/ 33 w 1235"/>
                <a:gd name="T45" fmla="*/ 7 h 464"/>
                <a:gd name="T46" fmla="*/ 34 w 1235"/>
                <a:gd name="T47" fmla="*/ 5 h 464"/>
                <a:gd name="T48" fmla="*/ 35 w 1235"/>
                <a:gd name="T49" fmla="*/ 5 h 464"/>
                <a:gd name="T50" fmla="*/ 36 w 1235"/>
                <a:gd name="T51" fmla="*/ 3 h 464"/>
                <a:gd name="T52" fmla="*/ 34 w 1235"/>
                <a:gd name="T53" fmla="*/ 2 h 464"/>
                <a:gd name="T54" fmla="*/ 35 w 1235"/>
                <a:gd name="T55" fmla="*/ 2 h 464"/>
                <a:gd name="T56" fmla="*/ 36 w 1235"/>
                <a:gd name="T57" fmla="*/ 1 h 464"/>
                <a:gd name="T58" fmla="*/ 37 w 1235"/>
                <a:gd name="T59" fmla="*/ 2 h 464"/>
                <a:gd name="T60" fmla="*/ 39 w 1235"/>
                <a:gd name="T61" fmla="*/ 3 h 464"/>
                <a:gd name="T62" fmla="*/ 37 w 1235"/>
                <a:gd name="T63" fmla="*/ 4 h 464"/>
                <a:gd name="T64" fmla="*/ 36 w 1235"/>
                <a:gd name="T65" fmla="*/ 5 h 464"/>
                <a:gd name="T66" fmla="*/ 34 w 1235"/>
                <a:gd name="T67" fmla="*/ 8 h 464"/>
                <a:gd name="T68" fmla="*/ 32 w 1235"/>
                <a:gd name="T69" fmla="*/ 10 h 464"/>
                <a:gd name="T70" fmla="*/ 30 w 1235"/>
                <a:gd name="T71" fmla="*/ 12 h 464"/>
                <a:gd name="T72" fmla="*/ 28 w 1235"/>
                <a:gd name="T73" fmla="*/ 13 h 464"/>
                <a:gd name="T74" fmla="*/ 26 w 1235"/>
                <a:gd name="T75" fmla="*/ 14 h 464"/>
                <a:gd name="T76" fmla="*/ 24 w 1235"/>
                <a:gd name="T77" fmla="*/ 15 h 464"/>
                <a:gd name="T78" fmla="*/ 21 w 1235"/>
                <a:gd name="T79" fmla="*/ 15 h 464"/>
                <a:gd name="T80" fmla="*/ 18 w 1235"/>
                <a:gd name="T81" fmla="*/ 15 h 464"/>
                <a:gd name="T82" fmla="*/ 15 w 1235"/>
                <a:gd name="T83" fmla="*/ 15 h 464"/>
                <a:gd name="T84" fmla="*/ 12 w 1235"/>
                <a:gd name="T85" fmla="*/ 13 h 464"/>
                <a:gd name="T86" fmla="*/ 9 w 1235"/>
                <a:gd name="T87" fmla="*/ 12 h 464"/>
                <a:gd name="T88" fmla="*/ 7 w 1235"/>
                <a:gd name="T89" fmla="*/ 9 h 464"/>
                <a:gd name="T90" fmla="*/ 5 w 1235"/>
                <a:gd name="T91" fmla="*/ 7 h 464"/>
                <a:gd name="T92" fmla="*/ 4 w 1235"/>
                <a:gd name="T93" fmla="*/ 5 h 464"/>
                <a:gd name="T94" fmla="*/ 3 w 1235"/>
                <a:gd name="T95" fmla="*/ 3 h 464"/>
                <a:gd name="T96" fmla="*/ 2 w 1235"/>
                <a:gd name="T97" fmla="*/ 4 h 464"/>
                <a:gd name="T98" fmla="*/ 0 w 1235"/>
                <a:gd name="T99" fmla="*/ 4 h 464"/>
                <a:gd name="T100" fmla="*/ 0 w 1235"/>
                <a:gd name="T101" fmla="*/ 4 h 4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35"/>
                <a:gd name="T154" fmla="*/ 0 h 464"/>
                <a:gd name="T155" fmla="*/ 1235 w 1235"/>
                <a:gd name="T156" fmla="*/ 464 h 4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35" h="464">
                  <a:moveTo>
                    <a:pt x="0" y="108"/>
                  </a:moveTo>
                  <a:lnTo>
                    <a:pt x="21" y="70"/>
                  </a:lnTo>
                  <a:lnTo>
                    <a:pt x="47" y="38"/>
                  </a:lnTo>
                  <a:lnTo>
                    <a:pt x="101" y="0"/>
                  </a:lnTo>
                  <a:lnTo>
                    <a:pt x="129" y="38"/>
                  </a:lnTo>
                  <a:lnTo>
                    <a:pt x="95" y="57"/>
                  </a:lnTo>
                  <a:lnTo>
                    <a:pt x="108" y="95"/>
                  </a:lnTo>
                  <a:lnTo>
                    <a:pt x="148" y="150"/>
                  </a:lnTo>
                  <a:lnTo>
                    <a:pt x="190" y="192"/>
                  </a:lnTo>
                  <a:lnTo>
                    <a:pt x="241" y="251"/>
                  </a:lnTo>
                  <a:lnTo>
                    <a:pt x="298" y="304"/>
                  </a:lnTo>
                  <a:lnTo>
                    <a:pt x="351" y="336"/>
                  </a:lnTo>
                  <a:lnTo>
                    <a:pt x="403" y="369"/>
                  </a:lnTo>
                  <a:lnTo>
                    <a:pt x="471" y="399"/>
                  </a:lnTo>
                  <a:lnTo>
                    <a:pt x="541" y="403"/>
                  </a:lnTo>
                  <a:lnTo>
                    <a:pt x="616" y="410"/>
                  </a:lnTo>
                  <a:lnTo>
                    <a:pt x="680" y="410"/>
                  </a:lnTo>
                  <a:lnTo>
                    <a:pt x="747" y="403"/>
                  </a:lnTo>
                  <a:lnTo>
                    <a:pt x="823" y="389"/>
                  </a:lnTo>
                  <a:lnTo>
                    <a:pt x="889" y="342"/>
                  </a:lnTo>
                  <a:lnTo>
                    <a:pt x="948" y="289"/>
                  </a:lnTo>
                  <a:lnTo>
                    <a:pt x="986" y="237"/>
                  </a:lnTo>
                  <a:lnTo>
                    <a:pt x="1032" y="201"/>
                  </a:lnTo>
                  <a:lnTo>
                    <a:pt x="1072" y="159"/>
                  </a:lnTo>
                  <a:lnTo>
                    <a:pt x="1098" y="129"/>
                  </a:lnTo>
                  <a:lnTo>
                    <a:pt x="1129" y="81"/>
                  </a:lnTo>
                  <a:lnTo>
                    <a:pt x="1070" y="55"/>
                  </a:lnTo>
                  <a:lnTo>
                    <a:pt x="1110" y="38"/>
                  </a:lnTo>
                  <a:lnTo>
                    <a:pt x="1142" y="13"/>
                  </a:lnTo>
                  <a:lnTo>
                    <a:pt x="1159" y="57"/>
                  </a:lnTo>
                  <a:lnTo>
                    <a:pt x="1235" y="89"/>
                  </a:lnTo>
                  <a:lnTo>
                    <a:pt x="1167" y="118"/>
                  </a:lnTo>
                  <a:lnTo>
                    <a:pt x="1123" y="150"/>
                  </a:lnTo>
                  <a:lnTo>
                    <a:pt x="1070" y="234"/>
                  </a:lnTo>
                  <a:lnTo>
                    <a:pt x="996" y="298"/>
                  </a:lnTo>
                  <a:lnTo>
                    <a:pt x="935" y="355"/>
                  </a:lnTo>
                  <a:lnTo>
                    <a:pt x="884" y="403"/>
                  </a:lnTo>
                  <a:lnTo>
                    <a:pt x="827" y="435"/>
                  </a:lnTo>
                  <a:lnTo>
                    <a:pt x="754" y="454"/>
                  </a:lnTo>
                  <a:lnTo>
                    <a:pt x="659" y="460"/>
                  </a:lnTo>
                  <a:lnTo>
                    <a:pt x="568" y="464"/>
                  </a:lnTo>
                  <a:lnTo>
                    <a:pt x="475" y="458"/>
                  </a:lnTo>
                  <a:lnTo>
                    <a:pt x="367" y="410"/>
                  </a:lnTo>
                  <a:lnTo>
                    <a:pt x="283" y="355"/>
                  </a:lnTo>
                  <a:lnTo>
                    <a:pt x="207" y="281"/>
                  </a:lnTo>
                  <a:lnTo>
                    <a:pt x="142" y="211"/>
                  </a:lnTo>
                  <a:lnTo>
                    <a:pt x="101" y="140"/>
                  </a:lnTo>
                  <a:lnTo>
                    <a:pt x="68" y="89"/>
                  </a:lnTo>
                  <a:lnTo>
                    <a:pt x="40" y="11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1" name="Freeform 23"/>
            <p:cNvSpPr>
              <a:spLocks noChangeAspect="1"/>
            </p:cNvSpPr>
            <p:nvPr/>
          </p:nvSpPr>
          <p:spPr bwMode="auto">
            <a:xfrm>
              <a:off x="698" y="1267"/>
              <a:ext cx="433" cy="502"/>
            </a:xfrm>
            <a:custGeom>
              <a:avLst/>
              <a:gdLst>
                <a:gd name="T0" fmla="*/ 0 w 867"/>
                <a:gd name="T1" fmla="*/ 28 h 1006"/>
                <a:gd name="T2" fmla="*/ 2 w 867"/>
                <a:gd name="T3" fmla="*/ 25 h 1006"/>
                <a:gd name="T4" fmla="*/ 4 w 867"/>
                <a:gd name="T5" fmla="*/ 23 h 1006"/>
                <a:gd name="T6" fmla="*/ 5 w 867"/>
                <a:gd name="T7" fmla="*/ 21 h 1006"/>
                <a:gd name="T8" fmla="*/ 8 w 867"/>
                <a:gd name="T9" fmla="*/ 18 h 1006"/>
                <a:gd name="T10" fmla="*/ 12 w 867"/>
                <a:gd name="T11" fmla="*/ 16 h 1006"/>
                <a:gd name="T12" fmla="*/ 14 w 867"/>
                <a:gd name="T13" fmla="*/ 13 h 1006"/>
                <a:gd name="T14" fmla="*/ 17 w 867"/>
                <a:gd name="T15" fmla="*/ 10 h 1006"/>
                <a:gd name="T16" fmla="*/ 19 w 867"/>
                <a:gd name="T17" fmla="*/ 8 h 1006"/>
                <a:gd name="T18" fmla="*/ 21 w 867"/>
                <a:gd name="T19" fmla="*/ 5 h 1006"/>
                <a:gd name="T20" fmla="*/ 23 w 867"/>
                <a:gd name="T21" fmla="*/ 2 h 1006"/>
                <a:gd name="T22" fmla="*/ 24 w 867"/>
                <a:gd name="T23" fmla="*/ 1 h 1006"/>
                <a:gd name="T24" fmla="*/ 25 w 867"/>
                <a:gd name="T25" fmla="*/ 0 h 1006"/>
                <a:gd name="T26" fmla="*/ 27 w 867"/>
                <a:gd name="T27" fmla="*/ 1 h 1006"/>
                <a:gd name="T28" fmla="*/ 26 w 867"/>
                <a:gd name="T29" fmla="*/ 2 h 1006"/>
                <a:gd name="T30" fmla="*/ 23 w 867"/>
                <a:gd name="T31" fmla="*/ 4 h 1006"/>
                <a:gd name="T32" fmla="*/ 23 w 867"/>
                <a:gd name="T33" fmla="*/ 6 h 1006"/>
                <a:gd name="T34" fmla="*/ 21 w 867"/>
                <a:gd name="T35" fmla="*/ 8 h 1006"/>
                <a:gd name="T36" fmla="*/ 19 w 867"/>
                <a:gd name="T37" fmla="*/ 13 h 1006"/>
                <a:gd name="T38" fmla="*/ 17 w 867"/>
                <a:gd name="T39" fmla="*/ 14 h 1006"/>
                <a:gd name="T40" fmla="*/ 15 w 867"/>
                <a:gd name="T41" fmla="*/ 16 h 1006"/>
                <a:gd name="T42" fmla="*/ 14 w 867"/>
                <a:gd name="T43" fmla="*/ 18 h 1006"/>
                <a:gd name="T44" fmla="*/ 11 w 867"/>
                <a:gd name="T45" fmla="*/ 21 h 1006"/>
                <a:gd name="T46" fmla="*/ 9 w 867"/>
                <a:gd name="T47" fmla="*/ 23 h 1006"/>
                <a:gd name="T48" fmla="*/ 7 w 867"/>
                <a:gd name="T49" fmla="*/ 26 h 1006"/>
                <a:gd name="T50" fmla="*/ 5 w 867"/>
                <a:gd name="T51" fmla="*/ 28 h 1006"/>
                <a:gd name="T52" fmla="*/ 4 w 867"/>
                <a:gd name="T53" fmla="*/ 31 h 1006"/>
                <a:gd name="T54" fmla="*/ 0 w 867"/>
                <a:gd name="T55" fmla="*/ 28 h 1006"/>
                <a:gd name="T56" fmla="*/ 0 w 867"/>
                <a:gd name="T57" fmla="*/ 28 h 10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7"/>
                <a:gd name="T88" fmla="*/ 0 h 1006"/>
                <a:gd name="T89" fmla="*/ 867 w 867"/>
                <a:gd name="T90" fmla="*/ 1006 h 10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7" h="1006">
                  <a:moveTo>
                    <a:pt x="0" y="899"/>
                  </a:moveTo>
                  <a:lnTo>
                    <a:pt x="70" y="823"/>
                  </a:lnTo>
                  <a:lnTo>
                    <a:pt x="143" y="745"/>
                  </a:lnTo>
                  <a:lnTo>
                    <a:pt x="190" y="675"/>
                  </a:lnTo>
                  <a:lnTo>
                    <a:pt x="281" y="582"/>
                  </a:lnTo>
                  <a:lnTo>
                    <a:pt x="397" y="515"/>
                  </a:lnTo>
                  <a:lnTo>
                    <a:pt x="473" y="432"/>
                  </a:lnTo>
                  <a:lnTo>
                    <a:pt x="555" y="337"/>
                  </a:lnTo>
                  <a:lnTo>
                    <a:pt x="623" y="259"/>
                  </a:lnTo>
                  <a:lnTo>
                    <a:pt x="698" y="177"/>
                  </a:lnTo>
                  <a:lnTo>
                    <a:pt x="758" y="93"/>
                  </a:lnTo>
                  <a:lnTo>
                    <a:pt x="798" y="34"/>
                  </a:lnTo>
                  <a:lnTo>
                    <a:pt x="819" y="0"/>
                  </a:lnTo>
                  <a:lnTo>
                    <a:pt x="867" y="38"/>
                  </a:lnTo>
                  <a:lnTo>
                    <a:pt x="844" y="78"/>
                  </a:lnTo>
                  <a:lnTo>
                    <a:pt x="758" y="143"/>
                  </a:lnTo>
                  <a:lnTo>
                    <a:pt x="741" y="207"/>
                  </a:lnTo>
                  <a:lnTo>
                    <a:pt x="698" y="276"/>
                  </a:lnTo>
                  <a:lnTo>
                    <a:pt x="625" y="424"/>
                  </a:lnTo>
                  <a:lnTo>
                    <a:pt x="553" y="472"/>
                  </a:lnTo>
                  <a:lnTo>
                    <a:pt x="508" y="519"/>
                  </a:lnTo>
                  <a:lnTo>
                    <a:pt x="464" y="595"/>
                  </a:lnTo>
                  <a:lnTo>
                    <a:pt x="359" y="688"/>
                  </a:lnTo>
                  <a:lnTo>
                    <a:pt x="298" y="741"/>
                  </a:lnTo>
                  <a:lnTo>
                    <a:pt x="255" y="835"/>
                  </a:lnTo>
                  <a:lnTo>
                    <a:pt x="173" y="922"/>
                  </a:lnTo>
                  <a:lnTo>
                    <a:pt x="156" y="1006"/>
                  </a:lnTo>
                  <a:lnTo>
                    <a:pt x="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2" name="Freeform 24"/>
            <p:cNvSpPr>
              <a:spLocks noChangeAspect="1"/>
            </p:cNvSpPr>
            <p:nvPr/>
          </p:nvSpPr>
          <p:spPr bwMode="auto">
            <a:xfrm>
              <a:off x="1078" y="1171"/>
              <a:ext cx="100" cy="135"/>
            </a:xfrm>
            <a:custGeom>
              <a:avLst/>
              <a:gdLst>
                <a:gd name="T0" fmla="*/ 0 w 202"/>
                <a:gd name="T1" fmla="*/ 8 h 270"/>
                <a:gd name="T2" fmla="*/ 0 w 202"/>
                <a:gd name="T3" fmla="*/ 6 h 270"/>
                <a:gd name="T4" fmla="*/ 0 w 202"/>
                <a:gd name="T5" fmla="*/ 5 h 270"/>
                <a:gd name="T6" fmla="*/ 0 w 202"/>
                <a:gd name="T7" fmla="*/ 3 h 270"/>
                <a:gd name="T8" fmla="*/ 1 w 202"/>
                <a:gd name="T9" fmla="*/ 1 h 270"/>
                <a:gd name="T10" fmla="*/ 3 w 202"/>
                <a:gd name="T11" fmla="*/ 0 h 270"/>
                <a:gd name="T12" fmla="*/ 5 w 202"/>
                <a:gd name="T13" fmla="*/ 1 h 270"/>
                <a:gd name="T14" fmla="*/ 6 w 202"/>
                <a:gd name="T15" fmla="*/ 3 h 270"/>
                <a:gd name="T16" fmla="*/ 6 w 202"/>
                <a:gd name="T17" fmla="*/ 4 h 270"/>
                <a:gd name="T18" fmla="*/ 5 w 202"/>
                <a:gd name="T19" fmla="*/ 6 h 270"/>
                <a:gd name="T20" fmla="*/ 4 w 202"/>
                <a:gd name="T21" fmla="*/ 8 h 270"/>
                <a:gd name="T22" fmla="*/ 2 w 202"/>
                <a:gd name="T23" fmla="*/ 9 h 270"/>
                <a:gd name="T24" fmla="*/ 1 w 202"/>
                <a:gd name="T25" fmla="*/ 9 h 270"/>
                <a:gd name="T26" fmla="*/ 2 w 202"/>
                <a:gd name="T27" fmla="*/ 7 h 270"/>
                <a:gd name="T28" fmla="*/ 3 w 202"/>
                <a:gd name="T29" fmla="*/ 7 h 270"/>
                <a:gd name="T30" fmla="*/ 4 w 202"/>
                <a:gd name="T31" fmla="*/ 5 h 270"/>
                <a:gd name="T32" fmla="*/ 4 w 202"/>
                <a:gd name="T33" fmla="*/ 3 h 270"/>
                <a:gd name="T34" fmla="*/ 3 w 202"/>
                <a:gd name="T35" fmla="*/ 2 h 270"/>
                <a:gd name="T36" fmla="*/ 2 w 202"/>
                <a:gd name="T37" fmla="*/ 3 h 270"/>
                <a:gd name="T38" fmla="*/ 1 w 202"/>
                <a:gd name="T39" fmla="*/ 4 h 270"/>
                <a:gd name="T40" fmla="*/ 1 w 202"/>
                <a:gd name="T41" fmla="*/ 6 h 270"/>
                <a:gd name="T42" fmla="*/ 1 w 202"/>
                <a:gd name="T43" fmla="*/ 7 h 270"/>
                <a:gd name="T44" fmla="*/ 1 w 202"/>
                <a:gd name="T45" fmla="*/ 8 h 270"/>
                <a:gd name="T46" fmla="*/ 0 w 202"/>
                <a:gd name="T47" fmla="*/ 8 h 270"/>
                <a:gd name="T48" fmla="*/ 0 w 202"/>
                <a:gd name="T49" fmla="*/ 8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70"/>
                <a:gd name="T77" fmla="*/ 202 w 202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70">
                  <a:moveTo>
                    <a:pt x="29" y="240"/>
                  </a:moveTo>
                  <a:lnTo>
                    <a:pt x="10" y="188"/>
                  </a:lnTo>
                  <a:lnTo>
                    <a:pt x="0" y="131"/>
                  </a:lnTo>
                  <a:lnTo>
                    <a:pt x="29" y="65"/>
                  </a:lnTo>
                  <a:lnTo>
                    <a:pt x="55" y="27"/>
                  </a:lnTo>
                  <a:lnTo>
                    <a:pt x="122" y="0"/>
                  </a:lnTo>
                  <a:lnTo>
                    <a:pt x="168" y="19"/>
                  </a:lnTo>
                  <a:lnTo>
                    <a:pt x="198" y="65"/>
                  </a:lnTo>
                  <a:lnTo>
                    <a:pt x="202" y="108"/>
                  </a:lnTo>
                  <a:lnTo>
                    <a:pt x="188" y="183"/>
                  </a:lnTo>
                  <a:lnTo>
                    <a:pt x="145" y="234"/>
                  </a:lnTo>
                  <a:lnTo>
                    <a:pt x="84" y="270"/>
                  </a:lnTo>
                  <a:lnTo>
                    <a:pt x="61" y="261"/>
                  </a:lnTo>
                  <a:lnTo>
                    <a:pt x="86" y="226"/>
                  </a:lnTo>
                  <a:lnTo>
                    <a:pt x="109" y="196"/>
                  </a:lnTo>
                  <a:lnTo>
                    <a:pt x="141" y="141"/>
                  </a:lnTo>
                  <a:lnTo>
                    <a:pt x="141" y="80"/>
                  </a:lnTo>
                  <a:lnTo>
                    <a:pt x="103" y="57"/>
                  </a:lnTo>
                  <a:lnTo>
                    <a:pt x="71" y="84"/>
                  </a:lnTo>
                  <a:lnTo>
                    <a:pt x="59" y="126"/>
                  </a:lnTo>
                  <a:lnTo>
                    <a:pt x="59" y="165"/>
                  </a:lnTo>
                  <a:lnTo>
                    <a:pt x="61" y="205"/>
                  </a:lnTo>
                  <a:lnTo>
                    <a:pt x="48" y="240"/>
                  </a:lnTo>
                  <a:lnTo>
                    <a:pt x="29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3" name="Freeform 25"/>
            <p:cNvSpPr>
              <a:spLocks noChangeAspect="1"/>
            </p:cNvSpPr>
            <p:nvPr/>
          </p:nvSpPr>
          <p:spPr bwMode="auto">
            <a:xfrm>
              <a:off x="1634" y="2220"/>
              <a:ext cx="370" cy="547"/>
            </a:xfrm>
            <a:custGeom>
              <a:avLst/>
              <a:gdLst>
                <a:gd name="T0" fmla="*/ 22 w 741"/>
                <a:gd name="T1" fmla="*/ 0 h 1095"/>
                <a:gd name="T2" fmla="*/ 23 w 741"/>
                <a:gd name="T3" fmla="*/ 4 h 1095"/>
                <a:gd name="T4" fmla="*/ 22 w 741"/>
                <a:gd name="T5" fmla="*/ 9 h 1095"/>
                <a:gd name="T6" fmla="*/ 21 w 741"/>
                <a:gd name="T7" fmla="*/ 14 h 1095"/>
                <a:gd name="T8" fmla="*/ 20 w 741"/>
                <a:gd name="T9" fmla="*/ 19 h 1095"/>
                <a:gd name="T10" fmla="*/ 18 w 741"/>
                <a:gd name="T11" fmla="*/ 25 h 1095"/>
                <a:gd name="T12" fmla="*/ 11 w 741"/>
                <a:gd name="T13" fmla="*/ 30 h 1095"/>
                <a:gd name="T14" fmla="*/ 0 w 741"/>
                <a:gd name="T15" fmla="*/ 34 h 1095"/>
                <a:gd name="T16" fmla="*/ 8 w 741"/>
                <a:gd name="T17" fmla="*/ 29 h 1095"/>
                <a:gd name="T18" fmla="*/ 15 w 741"/>
                <a:gd name="T19" fmla="*/ 22 h 1095"/>
                <a:gd name="T20" fmla="*/ 18 w 741"/>
                <a:gd name="T21" fmla="*/ 12 h 1095"/>
                <a:gd name="T22" fmla="*/ 21 w 741"/>
                <a:gd name="T23" fmla="*/ 5 h 1095"/>
                <a:gd name="T24" fmla="*/ 22 w 741"/>
                <a:gd name="T25" fmla="*/ 0 h 1095"/>
                <a:gd name="T26" fmla="*/ 22 w 741"/>
                <a:gd name="T27" fmla="*/ 0 h 10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1"/>
                <a:gd name="T43" fmla="*/ 0 h 1095"/>
                <a:gd name="T44" fmla="*/ 741 w 741"/>
                <a:gd name="T45" fmla="*/ 1095 h 10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1" h="1095">
                  <a:moveTo>
                    <a:pt x="713" y="0"/>
                  </a:moveTo>
                  <a:lnTo>
                    <a:pt x="741" y="142"/>
                  </a:lnTo>
                  <a:lnTo>
                    <a:pt x="722" y="308"/>
                  </a:lnTo>
                  <a:lnTo>
                    <a:pt x="696" y="448"/>
                  </a:lnTo>
                  <a:lnTo>
                    <a:pt x="644" y="610"/>
                  </a:lnTo>
                  <a:lnTo>
                    <a:pt x="582" y="810"/>
                  </a:lnTo>
                  <a:lnTo>
                    <a:pt x="361" y="969"/>
                  </a:lnTo>
                  <a:lnTo>
                    <a:pt x="0" y="1095"/>
                  </a:lnTo>
                  <a:lnTo>
                    <a:pt x="287" y="952"/>
                  </a:lnTo>
                  <a:lnTo>
                    <a:pt x="492" y="722"/>
                  </a:lnTo>
                  <a:lnTo>
                    <a:pt x="601" y="403"/>
                  </a:lnTo>
                  <a:lnTo>
                    <a:pt x="679" y="169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4" name="Freeform 26"/>
            <p:cNvSpPr>
              <a:spLocks noChangeAspect="1"/>
            </p:cNvSpPr>
            <p:nvPr/>
          </p:nvSpPr>
          <p:spPr bwMode="auto">
            <a:xfrm>
              <a:off x="1921" y="2748"/>
              <a:ext cx="395" cy="44"/>
            </a:xfrm>
            <a:custGeom>
              <a:avLst/>
              <a:gdLst>
                <a:gd name="T0" fmla="*/ 16 w 791"/>
                <a:gd name="T1" fmla="*/ 0 h 87"/>
                <a:gd name="T2" fmla="*/ 19 w 791"/>
                <a:gd name="T3" fmla="*/ 1 h 87"/>
                <a:gd name="T4" fmla="*/ 22 w 791"/>
                <a:gd name="T5" fmla="*/ 2 h 87"/>
                <a:gd name="T6" fmla="*/ 24 w 791"/>
                <a:gd name="T7" fmla="*/ 2 h 87"/>
                <a:gd name="T8" fmla="*/ 22 w 791"/>
                <a:gd name="T9" fmla="*/ 3 h 87"/>
                <a:gd name="T10" fmla="*/ 17 w 791"/>
                <a:gd name="T11" fmla="*/ 3 h 87"/>
                <a:gd name="T12" fmla="*/ 13 w 791"/>
                <a:gd name="T13" fmla="*/ 3 h 87"/>
                <a:gd name="T14" fmla="*/ 9 w 791"/>
                <a:gd name="T15" fmla="*/ 3 h 87"/>
                <a:gd name="T16" fmla="*/ 5 w 791"/>
                <a:gd name="T17" fmla="*/ 3 h 87"/>
                <a:gd name="T18" fmla="*/ 0 w 791"/>
                <a:gd name="T19" fmla="*/ 2 h 87"/>
                <a:gd name="T20" fmla="*/ 8 w 791"/>
                <a:gd name="T21" fmla="*/ 1 h 87"/>
                <a:gd name="T22" fmla="*/ 13 w 791"/>
                <a:gd name="T23" fmla="*/ 2 h 87"/>
                <a:gd name="T24" fmla="*/ 17 w 791"/>
                <a:gd name="T25" fmla="*/ 2 h 87"/>
                <a:gd name="T26" fmla="*/ 16 w 791"/>
                <a:gd name="T27" fmla="*/ 0 h 87"/>
                <a:gd name="T28" fmla="*/ 16 w 791"/>
                <a:gd name="T29" fmla="*/ 0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1"/>
                <a:gd name="T46" fmla="*/ 0 h 87"/>
                <a:gd name="T47" fmla="*/ 791 w 791"/>
                <a:gd name="T48" fmla="*/ 87 h 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1" h="87">
                  <a:moveTo>
                    <a:pt x="521" y="0"/>
                  </a:moveTo>
                  <a:lnTo>
                    <a:pt x="627" y="17"/>
                  </a:lnTo>
                  <a:lnTo>
                    <a:pt x="711" y="34"/>
                  </a:lnTo>
                  <a:lnTo>
                    <a:pt x="791" y="40"/>
                  </a:lnTo>
                  <a:lnTo>
                    <a:pt x="707" y="72"/>
                  </a:lnTo>
                  <a:lnTo>
                    <a:pt x="551" y="85"/>
                  </a:lnTo>
                  <a:lnTo>
                    <a:pt x="430" y="87"/>
                  </a:lnTo>
                  <a:lnTo>
                    <a:pt x="295" y="87"/>
                  </a:lnTo>
                  <a:lnTo>
                    <a:pt x="177" y="81"/>
                  </a:lnTo>
                  <a:lnTo>
                    <a:pt x="0" y="57"/>
                  </a:lnTo>
                  <a:lnTo>
                    <a:pt x="262" y="30"/>
                  </a:lnTo>
                  <a:lnTo>
                    <a:pt x="422" y="40"/>
                  </a:lnTo>
                  <a:lnTo>
                    <a:pt x="565" y="4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5" name="Freeform 27"/>
            <p:cNvSpPr>
              <a:spLocks noChangeAspect="1"/>
            </p:cNvSpPr>
            <p:nvPr/>
          </p:nvSpPr>
          <p:spPr bwMode="auto">
            <a:xfrm>
              <a:off x="1459" y="2894"/>
              <a:ext cx="318" cy="131"/>
            </a:xfrm>
            <a:custGeom>
              <a:avLst/>
              <a:gdLst>
                <a:gd name="T0" fmla="*/ 0 w 637"/>
                <a:gd name="T1" fmla="*/ 9 h 262"/>
                <a:gd name="T2" fmla="*/ 5 w 637"/>
                <a:gd name="T3" fmla="*/ 7 h 262"/>
                <a:gd name="T4" fmla="*/ 11 w 637"/>
                <a:gd name="T5" fmla="*/ 6 h 262"/>
                <a:gd name="T6" fmla="*/ 15 w 637"/>
                <a:gd name="T7" fmla="*/ 3 h 262"/>
                <a:gd name="T8" fmla="*/ 19 w 637"/>
                <a:gd name="T9" fmla="*/ 0 h 262"/>
                <a:gd name="T10" fmla="*/ 15 w 637"/>
                <a:gd name="T11" fmla="*/ 2 h 262"/>
                <a:gd name="T12" fmla="*/ 9 w 637"/>
                <a:gd name="T13" fmla="*/ 4 h 262"/>
                <a:gd name="T14" fmla="*/ 5 w 637"/>
                <a:gd name="T15" fmla="*/ 6 h 262"/>
                <a:gd name="T16" fmla="*/ 2 w 637"/>
                <a:gd name="T17" fmla="*/ 7 h 262"/>
                <a:gd name="T18" fmla="*/ 0 w 637"/>
                <a:gd name="T19" fmla="*/ 9 h 262"/>
                <a:gd name="T20" fmla="*/ 0 w 637"/>
                <a:gd name="T21" fmla="*/ 9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262"/>
                <a:gd name="T35" fmla="*/ 637 w 637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262">
                  <a:moveTo>
                    <a:pt x="0" y="262"/>
                  </a:moveTo>
                  <a:lnTo>
                    <a:pt x="173" y="224"/>
                  </a:lnTo>
                  <a:lnTo>
                    <a:pt x="365" y="180"/>
                  </a:lnTo>
                  <a:lnTo>
                    <a:pt x="504" y="91"/>
                  </a:lnTo>
                  <a:lnTo>
                    <a:pt x="637" y="0"/>
                  </a:lnTo>
                  <a:lnTo>
                    <a:pt x="495" y="66"/>
                  </a:lnTo>
                  <a:lnTo>
                    <a:pt x="303" y="112"/>
                  </a:lnTo>
                  <a:lnTo>
                    <a:pt x="191" y="165"/>
                  </a:lnTo>
                  <a:lnTo>
                    <a:pt x="73" y="216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6" name="Freeform 28"/>
            <p:cNvSpPr>
              <a:spLocks noChangeAspect="1"/>
            </p:cNvSpPr>
            <p:nvPr/>
          </p:nvSpPr>
          <p:spPr bwMode="auto">
            <a:xfrm>
              <a:off x="923" y="1761"/>
              <a:ext cx="233" cy="281"/>
            </a:xfrm>
            <a:custGeom>
              <a:avLst/>
              <a:gdLst>
                <a:gd name="T0" fmla="*/ 1 w 466"/>
                <a:gd name="T1" fmla="*/ 18 h 562"/>
                <a:gd name="T2" fmla="*/ 1 w 466"/>
                <a:gd name="T3" fmla="*/ 14 h 562"/>
                <a:gd name="T4" fmla="*/ 0 w 466"/>
                <a:gd name="T5" fmla="*/ 10 h 562"/>
                <a:gd name="T6" fmla="*/ 4 w 466"/>
                <a:gd name="T7" fmla="*/ 7 h 562"/>
                <a:gd name="T8" fmla="*/ 8 w 466"/>
                <a:gd name="T9" fmla="*/ 4 h 562"/>
                <a:gd name="T10" fmla="*/ 15 w 466"/>
                <a:gd name="T11" fmla="*/ 0 h 562"/>
                <a:gd name="T12" fmla="*/ 11 w 466"/>
                <a:gd name="T13" fmla="*/ 5 h 562"/>
                <a:gd name="T14" fmla="*/ 6 w 466"/>
                <a:gd name="T15" fmla="*/ 9 h 562"/>
                <a:gd name="T16" fmla="*/ 4 w 466"/>
                <a:gd name="T17" fmla="*/ 13 h 562"/>
                <a:gd name="T18" fmla="*/ 1 w 466"/>
                <a:gd name="T19" fmla="*/ 18 h 562"/>
                <a:gd name="T20" fmla="*/ 1 w 466"/>
                <a:gd name="T21" fmla="*/ 18 h 5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562"/>
                <a:gd name="T35" fmla="*/ 466 w 466"/>
                <a:gd name="T36" fmla="*/ 562 h 5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562">
                  <a:moveTo>
                    <a:pt x="31" y="562"/>
                  </a:moveTo>
                  <a:lnTo>
                    <a:pt x="27" y="427"/>
                  </a:lnTo>
                  <a:lnTo>
                    <a:pt x="0" y="304"/>
                  </a:lnTo>
                  <a:lnTo>
                    <a:pt x="116" y="224"/>
                  </a:lnTo>
                  <a:lnTo>
                    <a:pt x="244" y="121"/>
                  </a:lnTo>
                  <a:lnTo>
                    <a:pt x="466" y="0"/>
                  </a:lnTo>
                  <a:lnTo>
                    <a:pt x="329" y="136"/>
                  </a:lnTo>
                  <a:lnTo>
                    <a:pt x="166" y="262"/>
                  </a:lnTo>
                  <a:lnTo>
                    <a:pt x="116" y="406"/>
                  </a:lnTo>
                  <a:lnTo>
                    <a:pt x="31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7" name="Freeform 29"/>
            <p:cNvSpPr>
              <a:spLocks noChangeAspect="1"/>
            </p:cNvSpPr>
            <p:nvPr/>
          </p:nvSpPr>
          <p:spPr bwMode="auto">
            <a:xfrm>
              <a:off x="1016" y="2407"/>
              <a:ext cx="189" cy="239"/>
            </a:xfrm>
            <a:custGeom>
              <a:avLst/>
              <a:gdLst>
                <a:gd name="T0" fmla="*/ 3 w 378"/>
                <a:gd name="T1" fmla="*/ 0 h 477"/>
                <a:gd name="T2" fmla="*/ 4 w 378"/>
                <a:gd name="T3" fmla="*/ 6 h 477"/>
                <a:gd name="T4" fmla="*/ 6 w 378"/>
                <a:gd name="T5" fmla="*/ 11 h 477"/>
                <a:gd name="T6" fmla="*/ 12 w 378"/>
                <a:gd name="T7" fmla="*/ 15 h 477"/>
                <a:gd name="T8" fmla="*/ 8 w 378"/>
                <a:gd name="T9" fmla="*/ 15 h 477"/>
                <a:gd name="T10" fmla="*/ 3 w 378"/>
                <a:gd name="T11" fmla="*/ 10 h 477"/>
                <a:gd name="T12" fmla="*/ 0 w 378"/>
                <a:gd name="T13" fmla="*/ 5 h 477"/>
                <a:gd name="T14" fmla="*/ 3 w 378"/>
                <a:gd name="T15" fmla="*/ 0 h 477"/>
                <a:gd name="T16" fmla="*/ 3 w 378"/>
                <a:gd name="T17" fmla="*/ 0 h 4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8"/>
                <a:gd name="T28" fmla="*/ 0 h 477"/>
                <a:gd name="T29" fmla="*/ 378 w 378"/>
                <a:gd name="T30" fmla="*/ 477 h 4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8" h="477">
                  <a:moveTo>
                    <a:pt x="81" y="0"/>
                  </a:moveTo>
                  <a:lnTo>
                    <a:pt x="110" y="175"/>
                  </a:lnTo>
                  <a:lnTo>
                    <a:pt x="184" y="344"/>
                  </a:lnTo>
                  <a:lnTo>
                    <a:pt x="378" y="477"/>
                  </a:lnTo>
                  <a:lnTo>
                    <a:pt x="230" y="449"/>
                  </a:lnTo>
                  <a:lnTo>
                    <a:pt x="81" y="306"/>
                  </a:lnTo>
                  <a:lnTo>
                    <a:pt x="0" y="13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8" name="Freeform 30"/>
            <p:cNvSpPr>
              <a:spLocks noChangeAspect="1"/>
            </p:cNvSpPr>
            <p:nvPr/>
          </p:nvSpPr>
          <p:spPr bwMode="auto">
            <a:xfrm>
              <a:off x="649" y="1735"/>
              <a:ext cx="201" cy="223"/>
            </a:xfrm>
            <a:custGeom>
              <a:avLst/>
              <a:gdLst>
                <a:gd name="T0" fmla="*/ 0 w 401"/>
                <a:gd name="T1" fmla="*/ 0 h 445"/>
                <a:gd name="T2" fmla="*/ 5 w 401"/>
                <a:gd name="T3" fmla="*/ 2 h 445"/>
                <a:gd name="T4" fmla="*/ 8 w 401"/>
                <a:gd name="T5" fmla="*/ 5 h 445"/>
                <a:gd name="T6" fmla="*/ 11 w 401"/>
                <a:gd name="T7" fmla="*/ 10 h 445"/>
                <a:gd name="T8" fmla="*/ 13 w 401"/>
                <a:gd name="T9" fmla="*/ 14 h 445"/>
                <a:gd name="T10" fmla="*/ 10 w 401"/>
                <a:gd name="T11" fmla="*/ 10 h 445"/>
                <a:gd name="T12" fmla="*/ 7 w 401"/>
                <a:gd name="T13" fmla="*/ 6 h 445"/>
                <a:gd name="T14" fmla="*/ 3 w 401"/>
                <a:gd name="T15" fmla="*/ 3 h 445"/>
                <a:gd name="T16" fmla="*/ 0 w 401"/>
                <a:gd name="T17" fmla="*/ 0 h 445"/>
                <a:gd name="T18" fmla="*/ 0 w 401"/>
                <a:gd name="T19" fmla="*/ 0 h 4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1"/>
                <a:gd name="T31" fmla="*/ 0 h 445"/>
                <a:gd name="T32" fmla="*/ 401 w 401"/>
                <a:gd name="T33" fmla="*/ 445 h 4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1" h="445">
                  <a:moveTo>
                    <a:pt x="0" y="0"/>
                  </a:moveTo>
                  <a:lnTo>
                    <a:pt x="154" y="59"/>
                  </a:lnTo>
                  <a:lnTo>
                    <a:pt x="251" y="160"/>
                  </a:lnTo>
                  <a:lnTo>
                    <a:pt x="340" y="289"/>
                  </a:lnTo>
                  <a:lnTo>
                    <a:pt x="401" y="445"/>
                  </a:lnTo>
                  <a:lnTo>
                    <a:pt x="312" y="314"/>
                  </a:lnTo>
                  <a:lnTo>
                    <a:pt x="202" y="188"/>
                  </a:lnTo>
                  <a:lnTo>
                    <a:pt x="7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491492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87713" y="5516564"/>
            <a:ext cx="5256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cs-CZ" altLang="cs-CZ" sz="2000">
                <a:latin typeface="Franklin Gothic Medium" panose="020B0603020102020204" pitchFamily="34" charset="0"/>
              </a:rPr>
              <a:t>Změna frekvence alely</a:t>
            </a:r>
            <a:r>
              <a:rPr lang="en-US" altLang="cs-CZ" sz="2000">
                <a:latin typeface="Franklin Gothic Medium" panose="020B0603020102020204" pitchFamily="34" charset="0"/>
              </a:rPr>
              <a:t> </a:t>
            </a:r>
            <a:r>
              <a:rPr lang="en-US" altLang="cs-CZ" sz="2000" i="1">
                <a:latin typeface="Franklin Gothic Medium" panose="020B0603020102020204" pitchFamily="34" charset="0"/>
              </a:rPr>
              <a:t>F</a:t>
            </a:r>
            <a:r>
              <a:rPr lang="en-US" altLang="cs-CZ" sz="2000">
                <a:latin typeface="Franklin Gothic Medium" panose="020B0603020102020204" pitchFamily="34" charset="0"/>
              </a:rPr>
              <a:t> </a:t>
            </a:r>
            <a:r>
              <a:rPr lang="cs-CZ" altLang="cs-CZ" sz="2000">
                <a:latin typeface="Franklin Gothic Medium" panose="020B0603020102020204" pitchFamily="34" charset="0"/>
              </a:rPr>
              <a:t>v lokusu</a:t>
            </a:r>
            <a:r>
              <a:rPr lang="en-US" altLang="cs-CZ" sz="2000">
                <a:latin typeface="Franklin Gothic Medium" panose="020B0603020102020204" pitchFamily="34" charset="0"/>
              </a:rPr>
              <a:t> </a:t>
            </a:r>
            <a:r>
              <a:rPr lang="en-US" altLang="cs-CZ" sz="2000" i="1">
                <a:latin typeface="Franklin Gothic Medium" panose="020B0603020102020204" pitchFamily="34" charset="0"/>
              </a:rPr>
              <a:t>Lap</a:t>
            </a:r>
            <a:endParaRPr lang="en-US" altLang="cs-CZ" sz="2000">
              <a:latin typeface="Franklin Gothic Medium" panose="020B0603020102020204" pitchFamily="34" charset="0"/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cs-CZ" altLang="cs-CZ" sz="2000">
                <a:latin typeface="Franklin Gothic Medium" panose="020B0603020102020204" pitchFamily="34" charset="0"/>
              </a:rPr>
              <a:t>V populacích stepních hrabošů během tří let</a:t>
            </a:r>
            <a:endParaRPr lang="en-US" altLang="cs-CZ" sz="2000">
              <a:latin typeface="Franklin Gothic Medium" panose="020B0603020102020204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44688" y="652463"/>
            <a:ext cx="79041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2" t="47145" r="23862" b="32397"/>
          <a:stretch>
            <a:fillRect/>
          </a:stretch>
        </p:blipFill>
        <p:spPr bwMode="auto">
          <a:xfrm>
            <a:off x="3071813" y="1700213"/>
            <a:ext cx="702786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5"/>
          <p:cNvGrpSpPr>
            <a:grpSpLocks noChangeAspect="1"/>
          </p:cNvGrpSpPr>
          <p:nvPr/>
        </p:nvGrpSpPr>
        <p:grpSpPr bwMode="auto">
          <a:xfrm>
            <a:off x="9120188" y="5229226"/>
            <a:ext cx="1409700" cy="1158875"/>
            <a:chOff x="3903" y="2029"/>
            <a:chExt cx="5580" cy="4584"/>
          </a:xfrm>
        </p:grpSpPr>
        <p:sp>
          <p:nvSpPr>
            <p:cNvPr id="18439" name="Freeform 6"/>
            <p:cNvSpPr>
              <a:spLocks noChangeAspect="1"/>
            </p:cNvSpPr>
            <p:nvPr/>
          </p:nvSpPr>
          <p:spPr bwMode="auto">
            <a:xfrm>
              <a:off x="3911" y="2037"/>
              <a:ext cx="5560" cy="4564"/>
            </a:xfrm>
            <a:custGeom>
              <a:avLst/>
              <a:gdLst>
                <a:gd name="T0" fmla="*/ 307970 w 1850"/>
                <a:gd name="T1" fmla="*/ 13208 h 1519"/>
                <a:gd name="T2" fmla="*/ 325621 w 1850"/>
                <a:gd name="T3" fmla="*/ 22000 h 1519"/>
                <a:gd name="T4" fmla="*/ 342583 w 1850"/>
                <a:gd name="T5" fmla="*/ 30893 h 1519"/>
                <a:gd name="T6" fmla="*/ 358244 w 1850"/>
                <a:gd name="T7" fmla="*/ 40661 h 1519"/>
                <a:gd name="T8" fmla="*/ 375868 w 1850"/>
                <a:gd name="T9" fmla="*/ 53867 h 1519"/>
                <a:gd name="T10" fmla="*/ 389164 w 1850"/>
                <a:gd name="T11" fmla="*/ 73177 h 1519"/>
                <a:gd name="T12" fmla="*/ 405078 w 1850"/>
                <a:gd name="T13" fmla="*/ 93554 h 1519"/>
                <a:gd name="T14" fmla="*/ 417319 w 1850"/>
                <a:gd name="T15" fmla="*/ 111158 h 1519"/>
                <a:gd name="T16" fmla="*/ 434281 w 1850"/>
                <a:gd name="T17" fmla="*/ 141075 h 1519"/>
                <a:gd name="T18" fmla="*/ 445798 w 1850"/>
                <a:gd name="T19" fmla="*/ 170911 h 1519"/>
                <a:gd name="T20" fmla="*/ 443078 w 1850"/>
                <a:gd name="T21" fmla="*/ 235279 h 1519"/>
                <a:gd name="T22" fmla="*/ 451902 w 1850"/>
                <a:gd name="T23" fmla="*/ 296089 h 1519"/>
                <a:gd name="T24" fmla="*/ 449212 w 1850"/>
                <a:gd name="T25" fmla="*/ 321754 h 1519"/>
                <a:gd name="T26" fmla="*/ 433304 w 1850"/>
                <a:gd name="T27" fmla="*/ 334963 h 1519"/>
                <a:gd name="T28" fmla="*/ 416585 w 1850"/>
                <a:gd name="T29" fmla="*/ 345569 h 1519"/>
                <a:gd name="T30" fmla="*/ 397230 w 1850"/>
                <a:gd name="T31" fmla="*/ 357777 h 1519"/>
                <a:gd name="T32" fmla="*/ 375868 w 1850"/>
                <a:gd name="T33" fmla="*/ 369278 h 1519"/>
                <a:gd name="T34" fmla="*/ 343313 w 1850"/>
                <a:gd name="T35" fmla="*/ 370252 h 1519"/>
                <a:gd name="T36" fmla="*/ 316063 w 1850"/>
                <a:gd name="T37" fmla="*/ 365856 h 1519"/>
                <a:gd name="T38" fmla="*/ 296489 w 1850"/>
                <a:gd name="T39" fmla="*/ 362172 h 1519"/>
                <a:gd name="T40" fmla="*/ 278769 w 1850"/>
                <a:gd name="T41" fmla="*/ 358750 h 1519"/>
                <a:gd name="T42" fmla="*/ 263096 w 1850"/>
                <a:gd name="T43" fmla="*/ 355328 h 1519"/>
                <a:gd name="T44" fmla="*/ 243444 w 1850"/>
                <a:gd name="T45" fmla="*/ 351674 h 1519"/>
                <a:gd name="T46" fmla="*/ 229496 w 1850"/>
                <a:gd name="T47" fmla="*/ 346546 h 1519"/>
                <a:gd name="T48" fmla="*/ 267523 w 1850"/>
                <a:gd name="T49" fmla="*/ 339358 h 1519"/>
                <a:gd name="T50" fmla="*/ 322901 w 1850"/>
                <a:gd name="T51" fmla="*/ 341065 h 1519"/>
                <a:gd name="T52" fmla="*/ 360937 w 1850"/>
                <a:gd name="T53" fmla="*/ 336669 h 1519"/>
                <a:gd name="T54" fmla="*/ 386480 w 1850"/>
                <a:gd name="T55" fmla="*/ 328860 h 1519"/>
                <a:gd name="T56" fmla="*/ 398938 w 1850"/>
                <a:gd name="T57" fmla="*/ 318089 h 1519"/>
                <a:gd name="T58" fmla="*/ 399677 w 1850"/>
                <a:gd name="T59" fmla="*/ 311987 h 1519"/>
                <a:gd name="T60" fmla="*/ 362644 w 1850"/>
                <a:gd name="T61" fmla="*/ 315652 h 1519"/>
                <a:gd name="T62" fmla="*/ 340633 w 1850"/>
                <a:gd name="T63" fmla="*/ 310280 h 1519"/>
                <a:gd name="T64" fmla="*/ 300889 w 1850"/>
                <a:gd name="T65" fmla="*/ 305857 h 1519"/>
                <a:gd name="T66" fmla="*/ 235630 w 1850"/>
                <a:gd name="T67" fmla="*/ 302435 h 1519"/>
                <a:gd name="T68" fmla="*/ 202967 w 1850"/>
                <a:gd name="T69" fmla="*/ 298781 h 1519"/>
                <a:gd name="T70" fmla="*/ 153462 w 1850"/>
                <a:gd name="T71" fmla="*/ 295359 h 1519"/>
                <a:gd name="T72" fmla="*/ 101499 w 1850"/>
                <a:gd name="T73" fmla="*/ 290852 h 1519"/>
                <a:gd name="T74" fmla="*/ 25786 w 1850"/>
                <a:gd name="T75" fmla="*/ 287198 h 1519"/>
                <a:gd name="T76" fmla="*/ 6107 w 1850"/>
                <a:gd name="T77" fmla="*/ 271544 h 1519"/>
                <a:gd name="T78" fmla="*/ 977 w 1850"/>
                <a:gd name="T79" fmla="*/ 230150 h 1519"/>
                <a:gd name="T80" fmla="*/ 1707 w 1850"/>
                <a:gd name="T81" fmla="*/ 191279 h 1519"/>
                <a:gd name="T82" fmla="*/ 15908 w 1850"/>
                <a:gd name="T83" fmla="*/ 165758 h 1519"/>
                <a:gd name="T84" fmla="*/ 18597 w 1850"/>
                <a:gd name="T85" fmla="*/ 98707 h 1519"/>
                <a:gd name="T86" fmla="*/ 46824 w 1850"/>
                <a:gd name="T87" fmla="*/ 64395 h 1519"/>
                <a:gd name="T88" fmla="*/ 76767 w 1850"/>
                <a:gd name="T89" fmla="*/ 57289 h 1519"/>
                <a:gd name="T90" fmla="*/ 97072 w 1850"/>
                <a:gd name="T91" fmla="*/ 64395 h 1519"/>
                <a:gd name="T92" fmla="*/ 113827 w 1850"/>
                <a:gd name="T93" fmla="*/ 71471 h 1519"/>
                <a:gd name="T94" fmla="*/ 132415 w 1850"/>
                <a:gd name="T95" fmla="*/ 58995 h 1519"/>
                <a:gd name="T96" fmla="*/ 153462 w 1850"/>
                <a:gd name="T97" fmla="*/ 45084 h 1519"/>
                <a:gd name="T98" fmla="*/ 171155 w 1850"/>
                <a:gd name="T99" fmla="*/ 35289 h 1519"/>
                <a:gd name="T100" fmla="*/ 183648 w 1850"/>
                <a:gd name="T101" fmla="*/ 29187 h 1519"/>
                <a:gd name="T102" fmla="*/ 194179 w 1850"/>
                <a:gd name="T103" fmla="*/ 22976 h 1519"/>
                <a:gd name="T104" fmla="*/ 213591 w 1850"/>
                <a:gd name="T105" fmla="*/ 13208 h 1519"/>
                <a:gd name="T106" fmla="*/ 226806 w 1850"/>
                <a:gd name="T107" fmla="*/ 8052 h 1519"/>
                <a:gd name="T108" fmla="*/ 239053 w 1850"/>
                <a:gd name="T109" fmla="*/ 3666 h 1519"/>
                <a:gd name="T110" fmla="*/ 271923 w 1850"/>
                <a:gd name="T111" fmla="*/ 1707 h 1519"/>
                <a:gd name="T112" fmla="*/ 291251 w 1850"/>
                <a:gd name="T113" fmla="*/ 6102 h 15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50"/>
                <a:gd name="T172" fmla="*/ 0 h 1519"/>
                <a:gd name="T173" fmla="*/ 1850 w 1850"/>
                <a:gd name="T174" fmla="*/ 1519 h 15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50" h="1519">
                  <a:moveTo>
                    <a:pt x="1188" y="25"/>
                  </a:moveTo>
                  <a:lnTo>
                    <a:pt x="1195" y="33"/>
                  </a:lnTo>
                  <a:lnTo>
                    <a:pt x="1206" y="36"/>
                  </a:lnTo>
                  <a:lnTo>
                    <a:pt x="1217" y="40"/>
                  </a:lnTo>
                  <a:lnTo>
                    <a:pt x="1227" y="43"/>
                  </a:lnTo>
                  <a:lnTo>
                    <a:pt x="1235" y="47"/>
                  </a:lnTo>
                  <a:lnTo>
                    <a:pt x="1245" y="51"/>
                  </a:lnTo>
                  <a:lnTo>
                    <a:pt x="1256" y="54"/>
                  </a:lnTo>
                  <a:lnTo>
                    <a:pt x="1267" y="58"/>
                  </a:lnTo>
                  <a:lnTo>
                    <a:pt x="1274" y="61"/>
                  </a:lnTo>
                  <a:lnTo>
                    <a:pt x="1285" y="65"/>
                  </a:lnTo>
                  <a:lnTo>
                    <a:pt x="1292" y="72"/>
                  </a:lnTo>
                  <a:lnTo>
                    <a:pt x="1303" y="76"/>
                  </a:lnTo>
                  <a:lnTo>
                    <a:pt x="1310" y="83"/>
                  </a:lnTo>
                  <a:lnTo>
                    <a:pt x="1317" y="87"/>
                  </a:lnTo>
                  <a:lnTo>
                    <a:pt x="1328" y="90"/>
                  </a:lnTo>
                  <a:lnTo>
                    <a:pt x="1335" y="97"/>
                  </a:lnTo>
                  <a:lnTo>
                    <a:pt x="1346" y="101"/>
                  </a:lnTo>
                  <a:lnTo>
                    <a:pt x="1353" y="105"/>
                  </a:lnTo>
                  <a:lnTo>
                    <a:pt x="1361" y="108"/>
                  </a:lnTo>
                  <a:lnTo>
                    <a:pt x="1371" y="115"/>
                  </a:lnTo>
                  <a:lnTo>
                    <a:pt x="1379" y="119"/>
                  </a:lnTo>
                  <a:lnTo>
                    <a:pt x="1389" y="123"/>
                  </a:lnTo>
                  <a:lnTo>
                    <a:pt x="1397" y="126"/>
                  </a:lnTo>
                  <a:lnTo>
                    <a:pt x="1407" y="130"/>
                  </a:lnTo>
                  <a:lnTo>
                    <a:pt x="1415" y="137"/>
                  </a:lnTo>
                  <a:lnTo>
                    <a:pt x="1422" y="141"/>
                  </a:lnTo>
                  <a:lnTo>
                    <a:pt x="1433" y="148"/>
                  </a:lnTo>
                  <a:lnTo>
                    <a:pt x="1440" y="151"/>
                  </a:lnTo>
                  <a:lnTo>
                    <a:pt x="1447" y="159"/>
                  </a:lnTo>
                  <a:lnTo>
                    <a:pt x="1454" y="162"/>
                  </a:lnTo>
                  <a:lnTo>
                    <a:pt x="1461" y="166"/>
                  </a:lnTo>
                  <a:lnTo>
                    <a:pt x="1472" y="173"/>
                  </a:lnTo>
                  <a:lnTo>
                    <a:pt x="1479" y="180"/>
                  </a:lnTo>
                  <a:lnTo>
                    <a:pt x="1487" y="184"/>
                  </a:lnTo>
                  <a:lnTo>
                    <a:pt x="1494" y="191"/>
                  </a:lnTo>
                  <a:lnTo>
                    <a:pt x="1501" y="195"/>
                  </a:lnTo>
                  <a:lnTo>
                    <a:pt x="1512" y="202"/>
                  </a:lnTo>
                  <a:lnTo>
                    <a:pt x="1519" y="205"/>
                  </a:lnTo>
                  <a:lnTo>
                    <a:pt x="1533" y="220"/>
                  </a:lnTo>
                  <a:lnTo>
                    <a:pt x="1533" y="223"/>
                  </a:lnTo>
                  <a:lnTo>
                    <a:pt x="1537" y="231"/>
                  </a:lnTo>
                  <a:lnTo>
                    <a:pt x="1555" y="249"/>
                  </a:lnTo>
                  <a:lnTo>
                    <a:pt x="1555" y="252"/>
                  </a:lnTo>
                  <a:lnTo>
                    <a:pt x="1562" y="263"/>
                  </a:lnTo>
                  <a:lnTo>
                    <a:pt x="1566" y="274"/>
                  </a:lnTo>
                  <a:lnTo>
                    <a:pt x="1580" y="288"/>
                  </a:lnTo>
                  <a:lnTo>
                    <a:pt x="1587" y="299"/>
                  </a:lnTo>
                  <a:lnTo>
                    <a:pt x="1594" y="306"/>
                  </a:lnTo>
                  <a:lnTo>
                    <a:pt x="1598" y="313"/>
                  </a:lnTo>
                  <a:lnTo>
                    <a:pt x="1612" y="328"/>
                  </a:lnTo>
                  <a:lnTo>
                    <a:pt x="1620" y="339"/>
                  </a:lnTo>
                  <a:lnTo>
                    <a:pt x="1634" y="353"/>
                  </a:lnTo>
                  <a:lnTo>
                    <a:pt x="1641" y="364"/>
                  </a:lnTo>
                  <a:lnTo>
                    <a:pt x="1645" y="371"/>
                  </a:lnTo>
                  <a:lnTo>
                    <a:pt x="1652" y="382"/>
                  </a:lnTo>
                  <a:lnTo>
                    <a:pt x="1656" y="389"/>
                  </a:lnTo>
                  <a:lnTo>
                    <a:pt x="1659" y="400"/>
                  </a:lnTo>
                  <a:lnTo>
                    <a:pt x="1666" y="410"/>
                  </a:lnTo>
                  <a:lnTo>
                    <a:pt x="1674" y="418"/>
                  </a:lnTo>
                  <a:lnTo>
                    <a:pt x="1681" y="428"/>
                  </a:lnTo>
                  <a:lnTo>
                    <a:pt x="1688" y="436"/>
                  </a:lnTo>
                  <a:lnTo>
                    <a:pt x="1695" y="446"/>
                  </a:lnTo>
                  <a:lnTo>
                    <a:pt x="1702" y="454"/>
                  </a:lnTo>
                  <a:lnTo>
                    <a:pt x="1710" y="464"/>
                  </a:lnTo>
                  <a:lnTo>
                    <a:pt x="1720" y="482"/>
                  </a:lnTo>
                  <a:lnTo>
                    <a:pt x="1728" y="497"/>
                  </a:lnTo>
                  <a:lnTo>
                    <a:pt x="1735" y="515"/>
                  </a:lnTo>
                  <a:lnTo>
                    <a:pt x="1746" y="529"/>
                  </a:lnTo>
                  <a:lnTo>
                    <a:pt x="1753" y="544"/>
                  </a:lnTo>
                  <a:lnTo>
                    <a:pt x="1764" y="562"/>
                  </a:lnTo>
                  <a:lnTo>
                    <a:pt x="1771" y="576"/>
                  </a:lnTo>
                  <a:lnTo>
                    <a:pt x="1782" y="594"/>
                  </a:lnTo>
                  <a:lnTo>
                    <a:pt x="1789" y="608"/>
                  </a:lnTo>
                  <a:lnTo>
                    <a:pt x="1792" y="623"/>
                  </a:lnTo>
                  <a:lnTo>
                    <a:pt x="1796" y="637"/>
                  </a:lnTo>
                  <a:lnTo>
                    <a:pt x="1803" y="652"/>
                  </a:lnTo>
                  <a:lnTo>
                    <a:pt x="1807" y="666"/>
                  </a:lnTo>
                  <a:lnTo>
                    <a:pt x="1814" y="680"/>
                  </a:lnTo>
                  <a:lnTo>
                    <a:pt x="1818" y="698"/>
                  </a:lnTo>
                  <a:lnTo>
                    <a:pt x="1821" y="713"/>
                  </a:lnTo>
                  <a:lnTo>
                    <a:pt x="1828" y="738"/>
                  </a:lnTo>
                  <a:lnTo>
                    <a:pt x="1832" y="767"/>
                  </a:lnTo>
                  <a:lnTo>
                    <a:pt x="1832" y="853"/>
                  </a:lnTo>
                  <a:lnTo>
                    <a:pt x="1828" y="878"/>
                  </a:lnTo>
                  <a:lnTo>
                    <a:pt x="1821" y="907"/>
                  </a:lnTo>
                  <a:lnTo>
                    <a:pt x="1814" y="932"/>
                  </a:lnTo>
                  <a:lnTo>
                    <a:pt x="1807" y="961"/>
                  </a:lnTo>
                  <a:lnTo>
                    <a:pt x="1803" y="994"/>
                  </a:lnTo>
                  <a:lnTo>
                    <a:pt x="1803" y="1026"/>
                  </a:lnTo>
                  <a:lnTo>
                    <a:pt x="1810" y="1058"/>
                  </a:lnTo>
                  <a:lnTo>
                    <a:pt x="1818" y="1091"/>
                  </a:lnTo>
                  <a:lnTo>
                    <a:pt x="1828" y="1123"/>
                  </a:lnTo>
                  <a:lnTo>
                    <a:pt x="1836" y="1155"/>
                  </a:lnTo>
                  <a:lnTo>
                    <a:pt x="1843" y="1184"/>
                  </a:lnTo>
                  <a:lnTo>
                    <a:pt x="1843" y="1209"/>
                  </a:lnTo>
                  <a:lnTo>
                    <a:pt x="1846" y="1231"/>
                  </a:lnTo>
                  <a:lnTo>
                    <a:pt x="1846" y="1256"/>
                  </a:lnTo>
                  <a:lnTo>
                    <a:pt x="1850" y="1278"/>
                  </a:lnTo>
                  <a:lnTo>
                    <a:pt x="1850" y="1289"/>
                  </a:lnTo>
                  <a:lnTo>
                    <a:pt x="1846" y="1296"/>
                  </a:lnTo>
                  <a:lnTo>
                    <a:pt x="1839" y="1303"/>
                  </a:lnTo>
                  <a:lnTo>
                    <a:pt x="1836" y="1314"/>
                  </a:lnTo>
                  <a:lnTo>
                    <a:pt x="1832" y="1314"/>
                  </a:lnTo>
                  <a:lnTo>
                    <a:pt x="1828" y="1317"/>
                  </a:lnTo>
                  <a:lnTo>
                    <a:pt x="1828" y="1321"/>
                  </a:lnTo>
                  <a:lnTo>
                    <a:pt x="1818" y="1332"/>
                  </a:lnTo>
                  <a:lnTo>
                    <a:pt x="1810" y="1335"/>
                  </a:lnTo>
                  <a:lnTo>
                    <a:pt x="1800" y="1343"/>
                  </a:lnTo>
                  <a:lnTo>
                    <a:pt x="1785" y="1357"/>
                  </a:lnTo>
                  <a:lnTo>
                    <a:pt x="1774" y="1361"/>
                  </a:lnTo>
                  <a:lnTo>
                    <a:pt x="1767" y="1368"/>
                  </a:lnTo>
                  <a:lnTo>
                    <a:pt x="1760" y="1371"/>
                  </a:lnTo>
                  <a:lnTo>
                    <a:pt x="1753" y="1379"/>
                  </a:lnTo>
                  <a:lnTo>
                    <a:pt x="1742" y="1386"/>
                  </a:lnTo>
                  <a:lnTo>
                    <a:pt x="1735" y="1389"/>
                  </a:lnTo>
                  <a:lnTo>
                    <a:pt x="1724" y="1397"/>
                  </a:lnTo>
                  <a:lnTo>
                    <a:pt x="1717" y="1400"/>
                  </a:lnTo>
                  <a:lnTo>
                    <a:pt x="1710" y="1404"/>
                  </a:lnTo>
                  <a:lnTo>
                    <a:pt x="1699" y="1411"/>
                  </a:lnTo>
                  <a:lnTo>
                    <a:pt x="1692" y="1415"/>
                  </a:lnTo>
                  <a:lnTo>
                    <a:pt x="1681" y="1422"/>
                  </a:lnTo>
                  <a:lnTo>
                    <a:pt x="1670" y="1429"/>
                  </a:lnTo>
                  <a:lnTo>
                    <a:pt x="1659" y="1436"/>
                  </a:lnTo>
                  <a:lnTo>
                    <a:pt x="1652" y="1443"/>
                  </a:lnTo>
                  <a:lnTo>
                    <a:pt x="1641" y="1451"/>
                  </a:lnTo>
                  <a:lnTo>
                    <a:pt x="1630" y="1458"/>
                  </a:lnTo>
                  <a:lnTo>
                    <a:pt x="1620" y="1461"/>
                  </a:lnTo>
                  <a:lnTo>
                    <a:pt x="1609" y="1469"/>
                  </a:lnTo>
                  <a:lnTo>
                    <a:pt x="1598" y="1476"/>
                  </a:lnTo>
                  <a:lnTo>
                    <a:pt x="1587" y="1479"/>
                  </a:lnTo>
                  <a:lnTo>
                    <a:pt x="1576" y="1487"/>
                  </a:lnTo>
                  <a:lnTo>
                    <a:pt x="1566" y="1494"/>
                  </a:lnTo>
                  <a:lnTo>
                    <a:pt x="1555" y="1497"/>
                  </a:lnTo>
                  <a:lnTo>
                    <a:pt x="1544" y="1501"/>
                  </a:lnTo>
                  <a:lnTo>
                    <a:pt x="1533" y="1508"/>
                  </a:lnTo>
                  <a:lnTo>
                    <a:pt x="1523" y="1515"/>
                  </a:lnTo>
                  <a:lnTo>
                    <a:pt x="1472" y="1515"/>
                  </a:lnTo>
                  <a:lnTo>
                    <a:pt x="1465" y="1519"/>
                  </a:lnTo>
                  <a:lnTo>
                    <a:pt x="1440" y="1519"/>
                  </a:lnTo>
                  <a:lnTo>
                    <a:pt x="1433" y="1515"/>
                  </a:lnTo>
                  <a:lnTo>
                    <a:pt x="1415" y="1515"/>
                  </a:lnTo>
                  <a:lnTo>
                    <a:pt x="1407" y="1512"/>
                  </a:lnTo>
                  <a:lnTo>
                    <a:pt x="1400" y="1512"/>
                  </a:lnTo>
                  <a:lnTo>
                    <a:pt x="1393" y="1508"/>
                  </a:lnTo>
                  <a:lnTo>
                    <a:pt x="1361" y="1508"/>
                  </a:lnTo>
                  <a:lnTo>
                    <a:pt x="1353" y="1505"/>
                  </a:lnTo>
                  <a:lnTo>
                    <a:pt x="1332" y="1505"/>
                  </a:lnTo>
                  <a:lnTo>
                    <a:pt x="1321" y="1501"/>
                  </a:lnTo>
                  <a:lnTo>
                    <a:pt x="1310" y="1497"/>
                  </a:lnTo>
                  <a:lnTo>
                    <a:pt x="1299" y="1497"/>
                  </a:lnTo>
                  <a:lnTo>
                    <a:pt x="1289" y="1494"/>
                  </a:lnTo>
                  <a:lnTo>
                    <a:pt x="1281" y="1494"/>
                  </a:lnTo>
                  <a:lnTo>
                    <a:pt x="1271" y="1490"/>
                  </a:lnTo>
                  <a:lnTo>
                    <a:pt x="1260" y="1487"/>
                  </a:lnTo>
                  <a:lnTo>
                    <a:pt x="1249" y="1487"/>
                  </a:lnTo>
                  <a:lnTo>
                    <a:pt x="1242" y="1483"/>
                  </a:lnTo>
                  <a:lnTo>
                    <a:pt x="1224" y="1483"/>
                  </a:lnTo>
                  <a:lnTo>
                    <a:pt x="1217" y="1479"/>
                  </a:lnTo>
                  <a:lnTo>
                    <a:pt x="1209" y="1479"/>
                  </a:lnTo>
                  <a:lnTo>
                    <a:pt x="1206" y="1476"/>
                  </a:lnTo>
                  <a:lnTo>
                    <a:pt x="1191" y="1476"/>
                  </a:lnTo>
                  <a:lnTo>
                    <a:pt x="1184" y="1472"/>
                  </a:lnTo>
                  <a:lnTo>
                    <a:pt x="1177" y="1472"/>
                  </a:lnTo>
                  <a:lnTo>
                    <a:pt x="1170" y="1469"/>
                  </a:lnTo>
                  <a:lnTo>
                    <a:pt x="1159" y="1469"/>
                  </a:lnTo>
                  <a:lnTo>
                    <a:pt x="1152" y="1465"/>
                  </a:lnTo>
                  <a:lnTo>
                    <a:pt x="1137" y="1465"/>
                  </a:lnTo>
                  <a:lnTo>
                    <a:pt x="1130" y="1461"/>
                  </a:lnTo>
                  <a:lnTo>
                    <a:pt x="1127" y="1461"/>
                  </a:lnTo>
                  <a:lnTo>
                    <a:pt x="1116" y="1458"/>
                  </a:lnTo>
                  <a:lnTo>
                    <a:pt x="1109" y="1458"/>
                  </a:lnTo>
                  <a:lnTo>
                    <a:pt x="1098" y="1454"/>
                  </a:lnTo>
                  <a:lnTo>
                    <a:pt x="1091" y="1454"/>
                  </a:lnTo>
                  <a:lnTo>
                    <a:pt x="1080" y="1451"/>
                  </a:lnTo>
                  <a:lnTo>
                    <a:pt x="1073" y="1451"/>
                  </a:lnTo>
                  <a:lnTo>
                    <a:pt x="1062" y="1447"/>
                  </a:lnTo>
                  <a:lnTo>
                    <a:pt x="1055" y="1447"/>
                  </a:lnTo>
                  <a:lnTo>
                    <a:pt x="1047" y="1443"/>
                  </a:lnTo>
                  <a:lnTo>
                    <a:pt x="1029" y="1443"/>
                  </a:lnTo>
                  <a:lnTo>
                    <a:pt x="1019" y="1440"/>
                  </a:lnTo>
                  <a:lnTo>
                    <a:pt x="1011" y="1440"/>
                  </a:lnTo>
                  <a:lnTo>
                    <a:pt x="1001" y="1436"/>
                  </a:lnTo>
                  <a:lnTo>
                    <a:pt x="993" y="1436"/>
                  </a:lnTo>
                  <a:lnTo>
                    <a:pt x="983" y="1433"/>
                  </a:lnTo>
                  <a:lnTo>
                    <a:pt x="972" y="1433"/>
                  </a:lnTo>
                  <a:lnTo>
                    <a:pt x="965" y="1429"/>
                  </a:lnTo>
                  <a:lnTo>
                    <a:pt x="957" y="1429"/>
                  </a:lnTo>
                  <a:lnTo>
                    <a:pt x="950" y="1425"/>
                  </a:lnTo>
                  <a:lnTo>
                    <a:pt x="943" y="1425"/>
                  </a:lnTo>
                  <a:lnTo>
                    <a:pt x="939" y="1418"/>
                  </a:lnTo>
                  <a:lnTo>
                    <a:pt x="936" y="1415"/>
                  </a:lnTo>
                  <a:lnTo>
                    <a:pt x="936" y="1400"/>
                  </a:lnTo>
                  <a:lnTo>
                    <a:pt x="939" y="1397"/>
                  </a:lnTo>
                  <a:lnTo>
                    <a:pt x="975" y="1397"/>
                  </a:lnTo>
                  <a:lnTo>
                    <a:pt x="990" y="1393"/>
                  </a:lnTo>
                  <a:lnTo>
                    <a:pt x="1022" y="1393"/>
                  </a:lnTo>
                  <a:lnTo>
                    <a:pt x="1040" y="1389"/>
                  </a:lnTo>
                  <a:lnTo>
                    <a:pt x="1073" y="1389"/>
                  </a:lnTo>
                  <a:lnTo>
                    <a:pt x="1091" y="1386"/>
                  </a:lnTo>
                  <a:lnTo>
                    <a:pt x="1224" y="1386"/>
                  </a:lnTo>
                  <a:lnTo>
                    <a:pt x="1235" y="1389"/>
                  </a:lnTo>
                  <a:lnTo>
                    <a:pt x="1249" y="1389"/>
                  </a:lnTo>
                  <a:lnTo>
                    <a:pt x="1256" y="1386"/>
                  </a:lnTo>
                  <a:lnTo>
                    <a:pt x="1278" y="1386"/>
                  </a:lnTo>
                  <a:lnTo>
                    <a:pt x="1281" y="1389"/>
                  </a:lnTo>
                  <a:lnTo>
                    <a:pt x="1299" y="1389"/>
                  </a:lnTo>
                  <a:lnTo>
                    <a:pt x="1317" y="1393"/>
                  </a:lnTo>
                  <a:lnTo>
                    <a:pt x="1335" y="1393"/>
                  </a:lnTo>
                  <a:lnTo>
                    <a:pt x="1353" y="1389"/>
                  </a:lnTo>
                  <a:lnTo>
                    <a:pt x="1389" y="1389"/>
                  </a:lnTo>
                  <a:lnTo>
                    <a:pt x="1404" y="1386"/>
                  </a:lnTo>
                  <a:lnTo>
                    <a:pt x="1422" y="1386"/>
                  </a:lnTo>
                  <a:lnTo>
                    <a:pt x="1436" y="1382"/>
                  </a:lnTo>
                  <a:lnTo>
                    <a:pt x="1454" y="1379"/>
                  </a:lnTo>
                  <a:lnTo>
                    <a:pt x="1472" y="1375"/>
                  </a:lnTo>
                  <a:lnTo>
                    <a:pt x="1490" y="1371"/>
                  </a:lnTo>
                  <a:lnTo>
                    <a:pt x="1505" y="1368"/>
                  </a:lnTo>
                  <a:lnTo>
                    <a:pt x="1523" y="1361"/>
                  </a:lnTo>
                  <a:lnTo>
                    <a:pt x="1537" y="1357"/>
                  </a:lnTo>
                  <a:lnTo>
                    <a:pt x="1555" y="1350"/>
                  </a:lnTo>
                  <a:lnTo>
                    <a:pt x="1562" y="1350"/>
                  </a:lnTo>
                  <a:lnTo>
                    <a:pt x="1569" y="1346"/>
                  </a:lnTo>
                  <a:lnTo>
                    <a:pt x="1576" y="1343"/>
                  </a:lnTo>
                  <a:lnTo>
                    <a:pt x="1584" y="1335"/>
                  </a:lnTo>
                  <a:lnTo>
                    <a:pt x="1591" y="1332"/>
                  </a:lnTo>
                  <a:lnTo>
                    <a:pt x="1598" y="1328"/>
                  </a:lnTo>
                  <a:lnTo>
                    <a:pt x="1605" y="1321"/>
                  </a:lnTo>
                  <a:lnTo>
                    <a:pt x="1612" y="1317"/>
                  </a:lnTo>
                  <a:lnTo>
                    <a:pt x="1616" y="1310"/>
                  </a:lnTo>
                  <a:lnTo>
                    <a:pt x="1623" y="1307"/>
                  </a:lnTo>
                  <a:lnTo>
                    <a:pt x="1627" y="1299"/>
                  </a:lnTo>
                  <a:lnTo>
                    <a:pt x="1634" y="1292"/>
                  </a:lnTo>
                  <a:lnTo>
                    <a:pt x="1638" y="1285"/>
                  </a:lnTo>
                  <a:lnTo>
                    <a:pt x="1641" y="1278"/>
                  </a:lnTo>
                  <a:lnTo>
                    <a:pt x="1645" y="1274"/>
                  </a:lnTo>
                  <a:lnTo>
                    <a:pt x="1648" y="1263"/>
                  </a:lnTo>
                  <a:lnTo>
                    <a:pt x="1645" y="1263"/>
                  </a:lnTo>
                  <a:lnTo>
                    <a:pt x="1641" y="1267"/>
                  </a:lnTo>
                  <a:lnTo>
                    <a:pt x="1630" y="1274"/>
                  </a:lnTo>
                  <a:lnTo>
                    <a:pt x="1620" y="1281"/>
                  </a:lnTo>
                  <a:lnTo>
                    <a:pt x="1609" y="1289"/>
                  </a:lnTo>
                  <a:lnTo>
                    <a:pt x="1594" y="1292"/>
                  </a:lnTo>
                  <a:lnTo>
                    <a:pt x="1584" y="1296"/>
                  </a:lnTo>
                  <a:lnTo>
                    <a:pt x="1519" y="1296"/>
                  </a:lnTo>
                  <a:lnTo>
                    <a:pt x="1505" y="1292"/>
                  </a:lnTo>
                  <a:lnTo>
                    <a:pt x="1494" y="1289"/>
                  </a:lnTo>
                  <a:lnTo>
                    <a:pt x="1479" y="1289"/>
                  </a:lnTo>
                  <a:lnTo>
                    <a:pt x="1469" y="1281"/>
                  </a:lnTo>
                  <a:lnTo>
                    <a:pt x="1454" y="1278"/>
                  </a:lnTo>
                  <a:lnTo>
                    <a:pt x="1443" y="1274"/>
                  </a:lnTo>
                  <a:lnTo>
                    <a:pt x="1425" y="1274"/>
                  </a:lnTo>
                  <a:lnTo>
                    <a:pt x="1415" y="1271"/>
                  </a:lnTo>
                  <a:lnTo>
                    <a:pt x="1407" y="1271"/>
                  </a:lnTo>
                  <a:lnTo>
                    <a:pt x="1397" y="1267"/>
                  </a:lnTo>
                  <a:lnTo>
                    <a:pt x="1389" y="1267"/>
                  </a:lnTo>
                  <a:lnTo>
                    <a:pt x="1379" y="1263"/>
                  </a:lnTo>
                  <a:lnTo>
                    <a:pt x="1371" y="1260"/>
                  </a:lnTo>
                  <a:lnTo>
                    <a:pt x="1361" y="1260"/>
                  </a:lnTo>
                  <a:lnTo>
                    <a:pt x="1353" y="1256"/>
                  </a:lnTo>
                  <a:lnTo>
                    <a:pt x="1332" y="1256"/>
                  </a:lnTo>
                  <a:lnTo>
                    <a:pt x="1321" y="1253"/>
                  </a:lnTo>
                  <a:lnTo>
                    <a:pt x="1249" y="1253"/>
                  </a:lnTo>
                  <a:lnTo>
                    <a:pt x="1227" y="1249"/>
                  </a:lnTo>
                  <a:lnTo>
                    <a:pt x="1184" y="1249"/>
                  </a:lnTo>
                  <a:lnTo>
                    <a:pt x="1159" y="1245"/>
                  </a:lnTo>
                  <a:lnTo>
                    <a:pt x="1116" y="1245"/>
                  </a:lnTo>
                  <a:lnTo>
                    <a:pt x="1094" y="1242"/>
                  </a:lnTo>
                  <a:lnTo>
                    <a:pt x="1047" y="1242"/>
                  </a:lnTo>
                  <a:lnTo>
                    <a:pt x="1026" y="1238"/>
                  </a:lnTo>
                  <a:lnTo>
                    <a:pt x="983" y="1238"/>
                  </a:lnTo>
                  <a:lnTo>
                    <a:pt x="961" y="1235"/>
                  </a:lnTo>
                  <a:lnTo>
                    <a:pt x="929" y="1235"/>
                  </a:lnTo>
                  <a:lnTo>
                    <a:pt x="918" y="1231"/>
                  </a:lnTo>
                  <a:lnTo>
                    <a:pt x="904" y="1231"/>
                  </a:lnTo>
                  <a:lnTo>
                    <a:pt x="893" y="1227"/>
                  </a:lnTo>
                  <a:lnTo>
                    <a:pt x="878" y="1227"/>
                  </a:lnTo>
                  <a:lnTo>
                    <a:pt x="868" y="1224"/>
                  </a:lnTo>
                  <a:lnTo>
                    <a:pt x="842" y="1224"/>
                  </a:lnTo>
                  <a:lnTo>
                    <a:pt x="828" y="1220"/>
                  </a:lnTo>
                  <a:lnTo>
                    <a:pt x="792" y="1220"/>
                  </a:lnTo>
                  <a:lnTo>
                    <a:pt x="778" y="1217"/>
                  </a:lnTo>
                  <a:lnTo>
                    <a:pt x="738" y="1217"/>
                  </a:lnTo>
                  <a:lnTo>
                    <a:pt x="720" y="1213"/>
                  </a:lnTo>
                  <a:lnTo>
                    <a:pt x="702" y="1209"/>
                  </a:lnTo>
                  <a:lnTo>
                    <a:pt x="680" y="1209"/>
                  </a:lnTo>
                  <a:lnTo>
                    <a:pt x="662" y="1206"/>
                  </a:lnTo>
                  <a:lnTo>
                    <a:pt x="626" y="1206"/>
                  </a:lnTo>
                  <a:lnTo>
                    <a:pt x="605" y="1202"/>
                  </a:lnTo>
                  <a:lnTo>
                    <a:pt x="565" y="1202"/>
                  </a:lnTo>
                  <a:lnTo>
                    <a:pt x="547" y="1199"/>
                  </a:lnTo>
                  <a:lnTo>
                    <a:pt x="508" y="1199"/>
                  </a:lnTo>
                  <a:lnTo>
                    <a:pt x="490" y="1195"/>
                  </a:lnTo>
                  <a:lnTo>
                    <a:pt x="450" y="1195"/>
                  </a:lnTo>
                  <a:lnTo>
                    <a:pt x="432" y="1191"/>
                  </a:lnTo>
                  <a:lnTo>
                    <a:pt x="414" y="1188"/>
                  </a:lnTo>
                  <a:lnTo>
                    <a:pt x="392" y="1188"/>
                  </a:lnTo>
                  <a:lnTo>
                    <a:pt x="374" y="1184"/>
                  </a:lnTo>
                  <a:lnTo>
                    <a:pt x="195" y="1184"/>
                  </a:lnTo>
                  <a:lnTo>
                    <a:pt x="177" y="1181"/>
                  </a:lnTo>
                  <a:lnTo>
                    <a:pt x="155" y="1177"/>
                  </a:lnTo>
                  <a:lnTo>
                    <a:pt x="133" y="1177"/>
                  </a:lnTo>
                  <a:lnTo>
                    <a:pt x="115" y="1170"/>
                  </a:lnTo>
                  <a:lnTo>
                    <a:pt x="105" y="1173"/>
                  </a:lnTo>
                  <a:lnTo>
                    <a:pt x="90" y="1173"/>
                  </a:lnTo>
                  <a:lnTo>
                    <a:pt x="79" y="1170"/>
                  </a:lnTo>
                  <a:lnTo>
                    <a:pt x="69" y="1166"/>
                  </a:lnTo>
                  <a:lnTo>
                    <a:pt x="58" y="1159"/>
                  </a:lnTo>
                  <a:lnTo>
                    <a:pt x="47" y="1152"/>
                  </a:lnTo>
                  <a:lnTo>
                    <a:pt x="40" y="1145"/>
                  </a:lnTo>
                  <a:lnTo>
                    <a:pt x="29" y="1138"/>
                  </a:lnTo>
                  <a:lnTo>
                    <a:pt x="25" y="1109"/>
                  </a:lnTo>
                  <a:lnTo>
                    <a:pt x="22" y="1084"/>
                  </a:lnTo>
                  <a:lnTo>
                    <a:pt x="22" y="1030"/>
                  </a:lnTo>
                  <a:lnTo>
                    <a:pt x="18" y="1019"/>
                  </a:lnTo>
                  <a:lnTo>
                    <a:pt x="18" y="983"/>
                  </a:lnTo>
                  <a:lnTo>
                    <a:pt x="15" y="972"/>
                  </a:lnTo>
                  <a:lnTo>
                    <a:pt x="11" y="958"/>
                  </a:lnTo>
                  <a:lnTo>
                    <a:pt x="7" y="947"/>
                  </a:lnTo>
                  <a:lnTo>
                    <a:pt x="4" y="940"/>
                  </a:lnTo>
                  <a:lnTo>
                    <a:pt x="0" y="918"/>
                  </a:lnTo>
                  <a:lnTo>
                    <a:pt x="4" y="896"/>
                  </a:lnTo>
                  <a:lnTo>
                    <a:pt x="7" y="878"/>
                  </a:lnTo>
                  <a:lnTo>
                    <a:pt x="11" y="860"/>
                  </a:lnTo>
                  <a:lnTo>
                    <a:pt x="18" y="839"/>
                  </a:lnTo>
                  <a:lnTo>
                    <a:pt x="18" y="821"/>
                  </a:lnTo>
                  <a:lnTo>
                    <a:pt x="15" y="799"/>
                  </a:lnTo>
                  <a:lnTo>
                    <a:pt x="7" y="781"/>
                  </a:lnTo>
                  <a:lnTo>
                    <a:pt x="4" y="763"/>
                  </a:lnTo>
                  <a:lnTo>
                    <a:pt x="4" y="749"/>
                  </a:lnTo>
                  <a:lnTo>
                    <a:pt x="7" y="734"/>
                  </a:lnTo>
                  <a:lnTo>
                    <a:pt x="18" y="720"/>
                  </a:lnTo>
                  <a:lnTo>
                    <a:pt x="25" y="709"/>
                  </a:lnTo>
                  <a:lnTo>
                    <a:pt x="40" y="698"/>
                  </a:lnTo>
                  <a:lnTo>
                    <a:pt x="51" y="688"/>
                  </a:lnTo>
                  <a:lnTo>
                    <a:pt x="65" y="677"/>
                  </a:lnTo>
                  <a:lnTo>
                    <a:pt x="58" y="630"/>
                  </a:lnTo>
                  <a:lnTo>
                    <a:pt x="58" y="583"/>
                  </a:lnTo>
                  <a:lnTo>
                    <a:pt x="61" y="536"/>
                  </a:lnTo>
                  <a:lnTo>
                    <a:pt x="61" y="493"/>
                  </a:lnTo>
                  <a:lnTo>
                    <a:pt x="65" y="468"/>
                  </a:lnTo>
                  <a:lnTo>
                    <a:pt x="69" y="446"/>
                  </a:lnTo>
                  <a:lnTo>
                    <a:pt x="72" y="425"/>
                  </a:lnTo>
                  <a:lnTo>
                    <a:pt x="76" y="403"/>
                  </a:lnTo>
                  <a:lnTo>
                    <a:pt x="83" y="382"/>
                  </a:lnTo>
                  <a:lnTo>
                    <a:pt x="90" y="360"/>
                  </a:lnTo>
                  <a:lnTo>
                    <a:pt x="105" y="342"/>
                  </a:lnTo>
                  <a:lnTo>
                    <a:pt x="119" y="324"/>
                  </a:lnTo>
                  <a:lnTo>
                    <a:pt x="151" y="281"/>
                  </a:lnTo>
                  <a:lnTo>
                    <a:pt x="166" y="277"/>
                  </a:lnTo>
                  <a:lnTo>
                    <a:pt x="177" y="270"/>
                  </a:lnTo>
                  <a:lnTo>
                    <a:pt x="191" y="263"/>
                  </a:lnTo>
                  <a:lnTo>
                    <a:pt x="202" y="259"/>
                  </a:lnTo>
                  <a:lnTo>
                    <a:pt x="216" y="252"/>
                  </a:lnTo>
                  <a:lnTo>
                    <a:pt x="231" y="249"/>
                  </a:lnTo>
                  <a:lnTo>
                    <a:pt x="245" y="245"/>
                  </a:lnTo>
                  <a:lnTo>
                    <a:pt x="256" y="241"/>
                  </a:lnTo>
                  <a:lnTo>
                    <a:pt x="270" y="238"/>
                  </a:lnTo>
                  <a:lnTo>
                    <a:pt x="285" y="234"/>
                  </a:lnTo>
                  <a:lnTo>
                    <a:pt x="313" y="234"/>
                  </a:lnTo>
                  <a:lnTo>
                    <a:pt x="324" y="238"/>
                  </a:lnTo>
                  <a:lnTo>
                    <a:pt x="338" y="241"/>
                  </a:lnTo>
                  <a:lnTo>
                    <a:pt x="353" y="245"/>
                  </a:lnTo>
                  <a:lnTo>
                    <a:pt x="364" y="252"/>
                  </a:lnTo>
                  <a:lnTo>
                    <a:pt x="374" y="252"/>
                  </a:lnTo>
                  <a:lnTo>
                    <a:pt x="382" y="256"/>
                  </a:lnTo>
                  <a:lnTo>
                    <a:pt x="389" y="259"/>
                  </a:lnTo>
                  <a:lnTo>
                    <a:pt x="396" y="263"/>
                  </a:lnTo>
                  <a:lnTo>
                    <a:pt x="403" y="270"/>
                  </a:lnTo>
                  <a:lnTo>
                    <a:pt x="410" y="274"/>
                  </a:lnTo>
                  <a:lnTo>
                    <a:pt x="421" y="277"/>
                  </a:lnTo>
                  <a:lnTo>
                    <a:pt x="425" y="285"/>
                  </a:lnTo>
                  <a:lnTo>
                    <a:pt x="436" y="285"/>
                  </a:lnTo>
                  <a:lnTo>
                    <a:pt x="443" y="288"/>
                  </a:lnTo>
                  <a:lnTo>
                    <a:pt x="450" y="292"/>
                  </a:lnTo>
                  <a:lnTo>
                    <a:pt x="464" y="292"/>
                  </a:lnTo>
                  <a:lnTo>
                    <a:pt x="472" y="288"/>
                  </a:lnTo>
                  <a:lnTo>
                    <a:pt x="479" y="285"/>
                  </a:lnTo>
                  <a:lnTo>
                    <a:pt x="486" y="277"/>
                  </a:lnTo>
                  <a:lnTo>
                    <a:pt x="497" y="270"/>
                  </a:lnTo>
                  <a:lnTo>
                    <a:pt x="508" y="263"/>
                  </a:lnTo>
                  <a:lnTo>
                    <a:pt x="518" y="256"/>
                  </a:lnTo>
                  <a:lnTo>
                    <a:pt x="529" y="249"/>
                  </a:lnTo>
                  <a:lnTo>
                    <a:pt x="540" y="241"/>
                  </a:lnTo>
                  <a:lnTo>
                    <a:pt x="551" y="234"/>
                  </a:lnTo>
                  <a:lnTo>
                    <a:pt x="562" y="227"/>
                  </a:lnTo>
                  <a:lnTo>
                    <a:pt x="572" y="220"/>
                  </a:lnTo>
                  <a:lnTo>
                    <a:pt x="583" y="213"/>
                  </a:lnTo>
                  <a:lnTo>
                    <a:pt x="594" y="205"/>
                  </a:lnTo>
                  <a:lnTo>
                    <a:pt x="605" y="198"/>
                  </a:lnTo>
                  <a:lnTo>
                    <a:pt x="616" y="191"/>
                  </a:lnTo>
                  <a:lnTo>
                    <a:pt x="626" y="184"/>
                  </a:lnTo>
                  <a:lnTo>
                    <a:pt x="637" y="180"/>
                  </a:lnTo>
                  <a:lnTo>
                    <a:pt x="648" y="173"/>
                  </a:lnTo>
                  <a:lnTo>
                    <a:pt x="662" y="166"/>
                  </a:lnTo>
                  <a:lnTo>
                    <a:pt x="666" y="166"/>
                  </a:lnTo>
                  <a:lnTo>
                    <a:pt x="677" y="155"/>
                  </a:lnTo>
                  <a:lnTo>
                    <a:pt x="684" y="151"/>
                  </a:lnTo>
                  <a:lnTo>
                    <a:pt x="691" y="148"/>
                  </a:lnTo>
                  <a:lnTo>
                    <a:pt x="698" y="144"/>
                  </a:lnTo>
                  <a:lnTo>
                    <a:pt x="702" y="141"/>
                  </a:lnTo>
                  <a:lnTo>
                    <a:pt x="709" y="137"/>
                  </a:lnTo>
                  <a:lnTo>
                    <a:pt x="716" y="133"/>
                  </a:lnTo>
                  <a:lnTo>
                    <a:pt x="724" y="130"/>
                  </a:lnTo>
                  <a:lnTo>
                    <a:pt x="731" y="130"/>
                  </a:lnTo>
                  <a:lnTo>
                    <a:pt x="738" y="126"/>
                  </a:lnTo>
                  <a:lnTo>
                    <a:pt x="742" y="123"/>
                  </a:lnTo>
                  <a:lnTo>
                    <a:pt x="749" y="119"/>
                  </a:lnTo>
                  <a:lnTo>
                    <a:pt x="752" y="115"/>
                  </a:lnTo>
                  <a:lnTo>
                    <a:pt x="760" y="112"/>
                  </a:lnTo>
                  <a:lnTo>
                    <a:pt x="767" y="105"/>
                  </a:lnTo>
                  <a:lnTo>
                    <a:pt x="774" y="105"/>
                  </a:lnTo>
                  <a:lnTo>
                    <a:pt x="778" y="101"/>
                  </a:lnTo>
                  <a:lnTo>
                    <a:pt x="781" y="101"/>
                  </a:lnTo>
                  <a:lnTo>
                    <a:pt x="785" y="97"/>
                  </a:lnTo>
                  <a:lnTo>
                    <a:pt x="792" y="94"/>
                  </a:lnTo>
                  <a:lnTo>
                    <a:pt x="799" y="87"/>
                  </a:lnTo>
                  <a:lnTo>
                    <a:pt x="810" y="83"/>
                  </a:lnTo>
                  <a:lnTo>
                    <a:pt x="821" y="79"/>
                  </a:lnTo>
                  <a:lnTo>
                    <a:pt x="832" y="72"/>
                  </a:lnTo>
                  <a:lnTo>
                    <a:pt x="842" y="69"/>
                  </a:lnTo>
                  <a:lnTo>
                    <a:pt x="853" y="65"/>
                  </a:lnTo>
                  <a:lnTo>
                    <a:pt x="864" y="61"/>
                  </a:lnTo>
                  <a:lnTo>
                    <a:pt x="871" y="54"/>
                  </a:lnTo>
                  <a:lnTo>
                    <a:pt x="878" y="51"/>
                  </a:lnTo>
                  <a:lnTo>
                    <a:pt x="886" y="47"/>
                  </a:lnTo>
                  <a:lnTo>
                    <a:pt x="893" y="47"/>
                  </a:lnTo>
                  <a:lnTo>
                    <a:pt x="900" y="43"/>
                  </a:lnTo>
                  <a:lnTo>
                    <a:pt x="904" y="40"/>
                  </a:lnTo>
                  <a:lnTo>
                    <a:pt x="911" y="36"/>
                  </a:lnTo>
                  <a:lnTo>
                    <a:pt x="918" y="33"/>
                  </a:lnTo>
                  <a:lnTo>
                    <a:pt x="925" y="33"/>
                  </a:lnTo>
                  <a:lnTo>
                    <a:pt x="929" y="29"/>
                  </a:lnTo>
                  <a:lnTo>
                    <a:pt x="936" y="25"/>
                  </a:lnTo>
                  <a:lnTo>
                    <a:pt x="943" y="25"/>
                  </a:lnTo>
                  <a:lnTo>
                    <a:pt x="950" y="22"/>
                  </a:lnTo>
                  <a:lnTo>
                    <a:pt x="957" y="18"/>
                  </a:lnTo>
                  <a:lnTo>
                    <a:pt x="961" y="18"/>
                  </a:lnTo>
                  <a:lnTo>
                    <a:pt x="968" y="15"/>
                  </a:lnTo>
                  <a:lnTo>
                    <a:pt x="975" y="15"/>
                  </a:lnTo>
                  <a:lnTo>
                    <a:pt x="983" y="7"/>
                  </a:lnTo>
                  <a:lnTo>
                    <a:pt x="1026" y="7"/>
                  </a:lnTo>
                  <a:lnTo>
                    <a:pt x="1037" y="4"/>
                  </a:lnTo>
                  <a:lnTo>
                    <a:pt x="1044" y="0"/>
                  </a:lnTo>
                  <a:lnTo>
                    <a:pt x="1062" y="0"/>
                  </a:lnTo>
                  <a:lnTo>
                    <a:pt x="1073" y="4"/>
                  </a:lnTo>
                  <a:lnTo>
                    <a:pt x="1101" y="4"/>
                  </a:lnTo>
                  <a:lnTo>
                    <a:pt x="1109" y="7"/>
                  </a:lnTo>
                  <a:lnTo>
                    <a:pt x="1127" y="7"/>
                  </a:lnTo>
                  <a:lnTo>
                    <a:pt x="1137" y="11"/>
                  </a:lnTo>
                  <a:lnTo>
                    <a:pt x="1145" y="11"/>
                  </a:lnTo>
                  <a:lnTo>
                    <a:pt x="1155" y="15"/>
                  </a:lnTo>
                  <a:lnTo>
                    <a:pt x="1163" y="18"/>
                  </a:lnTo>
                  <a:lnTo>
                    <a:pt x="1170" y="18"/>
                  </a:lnTo>
                  <a:lnTo>
                    <a:pt x="1177" y="22"/>
                  </a:lnTo>
                  <a:lnTo>
                    <a:pt x="118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0" name="Freeform 7"/>
            <p:cNvSpPr>
              <a:spLocks noChangeAspect="1"/>
            </p:cNvSpPr>
            <p:nvPr/>
          </p:nvSpPr>
          <p:spPr bwMode="auto">
            <a:xfrm>
              <a:off x="7471" y="2105"/>
              <a:ext cx="248" cy="116"/>
            </a:xfrm>
            <a:custGeom>
              <a:avLst/>
              <a:gdLst>
                <a:gd name="T0" fmla="*/ 19765 w 83"/>
                <a:gd name="T1" fmla="*/ 7448 h 39"/>
                <a:gd name="T2" fmla="*/ 17124 w 83"/>
                <a:gd name="T3" fmla="*/ 6731 h 39"/>
                <a:gd name="T4" fmla="*/ 15472 w 83"/>
                <a:gd name="T5" fmla="*/ 5785 h 39"/>
                <a:gd name="T6" fmla="*/ 12830 w 83"/>
                <a:gd name="T7" fmla="*/ 4839 h 39"/>
                <a:gd name="T8" fmla="*/ 10186 w 83"/>
                <a:gd name="T9" fmla="*/ 4238 h 39"/>
                <a:gd name="T10" fmla="*/ 7891 w 83"/>
                <a:gd name="T11" fmla="*/ 3290 h 39"/>
                <a:gd name="T12" fmla="*/ 5259 w 83"/>
                <a:gd name="T13" fmla="*/ 2576 h 39"/>
                <a:gd name="T14" fmla="*/ 3571 w 83"/>
                <a:gd name="T15" fmla="*/ 1627 h 39"/>
                <a:gd name="T16" fmla="*/ 965 w 83"/>
                <a:gd name="T17" fmla="*/ 0 h 39"/>
                <a:gd name="T18" fmla="*/ 0 w 83"/>
                <a:gd name="T19" fmla="*/ 1627 h 39"/>
                <a:gd name="T20" fmla="*/ 2641 w 83"/>
                <a:gd name="T21" fmla="*/ 3290 h 39"/>
                <a:gd name="T22" fmla="*/ 5259 w 83"/>
                <a:gd name="T23" fmla="*/ 4238 h 39"/>
                <a:gd name="T24" fmla="*/ 6938 w 83"/>
                <a:gd name="T25" fmla="*/ 4839 h 39"/>
                <a:gd name="T26" fmla="*/ 9579 w 83"/>
                <a:gd name="T27" fmla="*/ 5785 h 39"/>
                <a:gd name="T28" fmla="*/ 12116 w 83"/>
                <a:gd name="T29" fmla="*/ 6731 h 39"/>
                <a:gd name="T30" fmla="*/ 14507 w 83"/>
                <a:gd name="T31" fmla="*/ 7448 h 39"/>
                <a:gd name="T32" fmla="*/ 17124 w 83"/>
                <a:gd name="T33" fmla="*/ 8370 h 39"/>
                <a:gd name="T34" fmla="*/ 19765 w 83"/>
                <a:gd name="T35" fmla="*/ 9078 h 39"/>
                <a:gd name="T36" fmla="*/ 18812 w 83"/>
                <a:gd name="T37" fmla="*/ 9078 h 39"/>
                <a:gd name="T38" fmla="*/ 19765 w 83"/>
                <a:gd name="T39" fmla="*/ 7448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39"/>
                <a:gd name="T62" fmla="*/ 83 w 83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39">
                  <a:moveTo>
                    <a:pt x="83" y="32"/>
                  </a:moveTo>
                  <a:lnTo>
                    <a:pt x="72" y="29"/>
                  </a:lnTo>
                  <a:lnTo>
                    <a:pt x="65" y="25"/>
                  </a:lnTo>
                  <a:lnTo>
                    <a:pt x="54" y="21"/>
                  </a:lnTo>
                  <a:lnTo>
                    <a:pt x="43" y="18"/>
                  </a:lnTo>
                  <a:lnTo>
                    <a:pt x="33" y="14"/>
                  </a:lnTo>
                  <a:lnTo>
                    <a:pt x="22" y="11"/>
                  </a:lnTo>
                  <a:lnTo>
                    <a:pt x="15" y="7"/>
                  </a:lnTo>
                  <a:lnTo>
                    <a:pt x="4" y="0"/>
                  </a:lnTo>
                  <a:lnTo>
                    <a:pt x="0" y="7"/>
                  </a:lnTo>
                  <a:lnTo>
                    <a:pt x="11" y="14"/>
                  </a:lnTo>
                  <a:lnTo>
                    <a:pt x="22" y="18"/>
                  </a:lnTo>
                  <a:lnTo>
                    <a:pt x="29" y="21"/>
                  </a:lnTo>
                  <a:lnTo>
                    <a:pt x="40" y="25"/>
                  </a:lnTo>
                  <a:lnTo>
                    <a:pt x="51" y="29"/>
                  </a:lnTo>
                  <a:lnTo>
                    <a:pt x="61" y="32"/>
                  </a:lnTo>
                  <a:lnTo>
                    <a:pt x="72" y="36"/>
                  </a:lnTo>
                  <a:lnTo>
                    <a:pt x="83" y="39"/>
                  </a:lnTo>
                  <a:lnTo>
                    <a:pt x="79" y="39"/>
                  </a:lnTo>
                  <a:lnTo>
                    <a:pt x="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1" name="Freeform 8"/>
            <p:cNvSpPr>
              <a:spLocks noChangeAspect="1"/>
            </p:cNvSpPr>
            <p:nvPr/>
          </p:nvSpPr>
          <p:spPr bwMode="auto">
            <a:xfrm>
              <a:off x="7707" y="2201"/>
              <a:ext cx="444" cy="236"/>
            </a:xfrm>
            <a:custGeom>
              <a:avLst/>
              <a:gdLst>
                <a:gd name="T0" fmla="*/ 35964 w 148"/>
                <a:gd name="T1" fmla="*/ 17117 h 79"/>
                <a:gd name="T2" fmla="*/ 34992 w 148"/>
                <a:gd name="T3" fmla="*/ 17117 h 79"/>
                <a:gd name="T4" fmla="*/ 33291 w 148"/>
                <a:gd name="T5" fmla="*/ 16395 h 79"/>
                <a:gd name="T6" fmla="*/ 30618 w 148"/>
                <a:gd name="T7" fmla="*/ 15465 h 79"/>
                <a:gd name="T8" fmla="*/ 28917 w 148"/>
                <a:gd name="T9" fmla="*/ 14501 h 79"/>
                <a:gd name="T10" fmla="*/ 27216 w 148"/>
                <a:gd name="T11" fmla="*/ 13778 h 79"/>
                <a:gd name="T12" fmla="*/ 24543 w 148"/>
                <a:gd name="T13" fmla="*/ 12102 h 79"/>
                <a:gd name="T14" fmla="*/ 22842 w 148"/>
                <a:gd name="T15" fmla="*/ 11146 h 79"/>
                <a:gd name="T16" fmla="*/ 20169 w 148"/>
                <a:gd name="T17" fmla="*/ 10184 h 79"/>
                <a:gd name="T18" fmla="*/ 18468 w 148"/>
                <a:gd name="T19" fmla="*/ 9470 h 79"/>
                <a:gd name="T20" fmla="*/ 15795 w 148"/>
                <a:gd name="T21" fmla="*/ 7890 h 79"/>
                <a:gd name="T22" fmla="*/ 14094 w 148"/>
                <a:gd name="T23" fmla="*/ 6934 h 79"/>
                <a:gd name="T24" fmla="*/ 12393 w 148"/>
                <a:gd name="T25" fmla="*/ 5972 h 79"/>
                <a:gd name="T26" fmla="*/ 9720 w 148"/>
                <a:gd name="T27" fmla="*/ 4293 h 79"/>
                <a:gd name="T28" fmla="*/ 8019 w 148"/>
                <a:gd name="T29" fmla="*/ 3570 h 79"/>
                <a:gd name="T30" fmla="*/ 5346 w 148"/>
                <a:gd name="T31" fmla="*/ 2641 h 79"/>
                <a:gd name="T32" fmla="*/ 3645 w 148"/>
                <a:gd name="T33" fmla="*/ 965 h 79"/>
                <a:gd name="T34" fmla="*/ 972 w 148"/>
                <a:gd name="T35" fmla="*/ 0 h 79"/>
                <a:gd name="T36" fmla="*/ 0 w 148"/>
                <a:gd name="T37" fmla="*/ 1679 h 79"/>
                <a:gd name="T38" fmla="*/ 2673 w 148"/>
                <a:gd name="T39" fmla="*/ 2641 h 79"/>
                <a:gd name="T40" fmla="*/ 4374 w 148"/>
                <a:gd name="T41" fmla="*/ 3570 h 79"/>
                <a:gd name="T42" fmla="*/ 7047 w 148"/>
                <a:gd name="T43" fmla="*/ 5258 h 79"/>
                <a:gd name="T44" fmla="*/ 8748 w 148"/>
                <a:gd name="T45" fmla="*/ 5972 h 79"/>
                <a:gd name="T46" fmla="*/ 11421 w 148"/>
                <a:gd name="T47" fmla="*/ 7890 h 79"/>
                <a:gd name="T48" fmla="*/ 13122 w 148"/>
                <a:gd name="T49" fmla="*/ 8613 h 79"/>
                <a:gd name="T50" fmla="*/ 15066 w 148"/>
                <a:gd name="T51" fmla="*/ 9470 h 79"/>
                <a:gd name="T52" fmla="*/ 17496 w 148"/>
                <a:gd name="T53" fmla="*/ 11146 h 79"/>
                <a:gd name="T54" fmla="*/ 19440 w 148"/>
                <a:gd name="T55" fmla="*/ 12102 h 79"/>
                <a:gd name="T56" fmla="*/ 21870 w 148"/>
                <a:gd name="T57" fmla="*/ 12825 h 79"/>
                <a:gd name="T58" fmla="*/ 23814 w 148"/>
                <a:gd name="T59" fmla="*/ 14501 h 79"/>
                <a:gd name="T60" fmla="*/ 26244 w 148"/>
                <a:gd name="T61" fmla="*/ 15465 h 79"/>
                <a:gd name="T62" fmla="*/ 28188 w 148"/>
                <a:gd name="T63" fmla="*/ 16395 h 79"/>
                <a:gd name="T64" fmla="*/ 30618 w 148"/>
                <a:gd name="T65" fmla="*/ 17117 h 79"/>
                <a:gd name="T66" fmla="*/ 32562 w 148"/>
                <a:gd name="T67" fmla="*/ 18070 h 79"/>
                <a:gd name="T68" fmla="*/ 34992 w 148"/>
                <a:gd name="T69" fmla="*/ 18793 h 79"/>
                <a:gd name="T70" fmla="*/ 35964 w 148"/>
                <a:gd name="T71" fmla="*/ 17117 h 79"/>
                <a:gd name="T72" fmla="*/ 34992 w 148"/>
                <a:gd name="T73" fmla="*/ 17117 h 79"/>
                <a:gd name="T74" fmla="*/ 35964 w 148"/>
                <a:gd name="T75" fmla="*/ 1711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8"/>
                <a:gd name="T115" fmla="*/ 0 h 79"/>
                <a:gd name="T116" fmla="*/ 148 w 148"/>
                <a:gd name="T117" fmla="*/ 79 h 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8" h="79">
                  <a:moveTo>
                    <a:pt x="148" y="72"/>
                  </a:moveTo>
                  <a:lnTo>
                    <a:pt x="144" y="72"/>
                  </a:lnTo>
                  <a:lnTo>
                    <a:pt x="137" y="69"/>
                  </a:lnTo>
                  <a:lnTo>
                    <a:pt x="126" y="65"/>
                  </a:lnTo>
                  <a:lnTo>
                    <a:pt x="119" y="61"/>
                  </a:lnTo>
                  <a:lnTo>
                    <a:pt x="112" y="58"/>
                  </a:lnTo>
                  <a:lnTo>
                    <a:pt x="101" y="51"/>
                  </a:lnTo>
                  <a:lnTo>
                    <a:pt x="94" y="47"/>
                  </a:lnTo>
                  <a:lnTo>
                    <a:pt x="83" y="43"/>
                  </a:lnTo>
                  <a:lnTo>
                    <a:pt x="76" y="40"/>
                  </a:lnTo>
                  <a:lnTo>
                    <a:pt x="65" y="33"/>
                  </a:lnTo>
                  <a:lnTo>
                    <a:pt x="58" y="29"/>
                  </a:lnTo>
                  <a:lnTo>
                    <a:pt x="51" y="25"/>
                  </a:lnTo>
                  <a:lnTo>
                    <a:pt x="40" y="18"/>
                  </a:lnTo>
                  <a:lnTo>
                    <a:pt x="33" y="15"/>
                  </a:lnTo>
                  <a:lnTo>
                    <a:pt x="22" y="11"/>
                  </a:lnTo>
                  <a:lnTo>
                    <a:pt x="15" y="4"/>
                  </a:lnTo>
                  <a:lnTo>
                    <a:pt x="4" y="0"/>
                  </a:lnTo>
                  <a:lnTo>
                    <a:pt x="0" y="7"/>
                  </a:lnTo>
                  <a:lnTo>
                    <a:pt x="11" y="11"/>
                  </a:lnTo>
                  <a:lnTo>
                    <a:pt x="18" y="15"/>
                  </a:lnTo>
                  <a:lnTo>
                    <a:pt x="29" y="22"/>
                  </a:lnTo>
                  <a:lnTo>
                    <a:pt x="36" y="25"/>
                  </a:lnTo>
                  <a:lnTo>
                    <a:pt x="47" y="33"/>
                  </a:lnTo>
                  <a:lnTo>
                    <a:pt x="54" y="36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1"/>
                  </a:lnTo>
                  <a:lnTo>
                    <a:pt x="90" y="54"/>
                  </a:lnTo>
                  <a:lnTo>
                    <a:pt x="98" y="61"/>
                  </a:lnTo>
                  <a:lnTo>
                    <a:pt x="108" y="65"/>
                  </a:lnTo>
                  <a:lnTo>
                    <a:pt x="116" y="69"/>
                  </a:lnTo>
                  <a:lnTo>
                    <a:pt x="126" y="72"/>
                  </a:lnTo>
                  <a:lnTo>
                    <a:pt x="134" y="76"/>
                  </a:lnTo>
                  <a:lnTo>
                    <a:pt x="144" y="79"/>
                  </a:lnTo>
                  <a:lnTo>
                    <a:pt x="148" y="72"/>
                  </a:lnTo>
                  <a:lnTo>
                    <a:pt x="144" y="72"/>
                  </a:lnTo>
                  <a:lnTo>
                    <a:pt x="148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2" name="Freeform 9"/>
            <p:cNvSpPr>
              <a:spLocks noChangeAspect="1"/>
            </p:cNvSpPr>
            <p:nvPr/>
          </p:nvSpPr>
          <p:spPr bwMode="auto">
            <a:xfrm>
              <a:off x="8139" y="2417"/>
              <a:ext cx="392" cy="292"/>
            </a:xfrm>
            <a:custGeom>
              <a:avLst/>
              <a:gdLst>
                <a:gd name="T0" fmla="*/ 32406 w 130"/>
                <a:gd name="T1" fmla="*/ 23243 h 97"/>
                <a:gd name="T2" fmla="*/ 31423 w 130"/>
                <a:gd name="T3" fmla="*/ 22255 h 97"/>
                <a:gd name="T4" fmla="*/ 30679 w 130"/>
                <a:gd name="T5" fmla="*/ 20542 h 97"/>
                <a:gd name="T6" fmla="*/ 27941 w 130"/>
                <a:gd name="T7" fmla="*/ 19528 h 97"/>
                <a:gd name="T8" fmla="*/ 24485 w 130"/>
                <a:gd name="T9" fmla="*/ 16093 h 97"/>
                <a:gd name="T10" fmla="*/ 22404 w 130"/>
                <a:gd name="T11" fmla="*/ 15115 h 97"/>
                <a:gd name="T12" fmla="*/ 20676 w 130"/>
                <a:gd name="T13" fmla="*/ 13393 h 97"/>
                <a:gd name="T14" fmla="*/ 18949 w 130"/>
                <a:gd name="T15" fmla="*/ 12658 h 97"/>
                <a:gd name="T16" fmla="*/ 16202 w 130"/>
                <a:gd name="T17" fmla="*/ 10584 h 97"/>
                <a:gd name="T18" fmla="*/ 14474 w 130"/>
                <a:gd name="T19" fmla="*/ 9850 h 97"/>
                <a:gd name="T20" fmla="*/ 12722 w 130"/>
                <a:gd name="T21" fmla="*/ 8128 h 97"/>
                <a:gd name="T22" fmla="*/ 10994 w 130"/>
                <a:gd name="T23" fmla="*/ 7149 h 97"/>
                <a:gd name="T24" fmla="*/ 8283 w 130"/>
                <a:gd name="T25" fmla="*/ 5428 h 97"/>
                <a:gd name="T26" fmla="*/ 6447 w 130"/>
                <a:gd name="T27" fmla="*/ 4449 h 97"/>
                <a:gd name="T28" fmla="*/ 4475 w 130"/>
                <a:gd name="T29" fmla="*/ 3679 h 97"/>
                <a:gd name="T30" fmla="*/ 992 w 130"/>
                <a:gd name="T31" fmla="*/ 0 h 97"/>
                <a:gd name="T32" fmla="*/ 0 w 130"/>
                <a:gd name="T33" fmla="*/ 1722 h 97"/>
                <a:gd name="T34" fmla="*/ 1972 w 130"/>
                <a:gd name="T35" fmla="*/ 3679 h 97"/>
                <a:gd name="T36" fmla="*/ 3727 w 130"/>
                <a:gd name="T37" fmla="*/ 4449 h 97"/>
                <a:gd name="T38" fmla="*/ 5455 w 130"/>
                <a:gd name="T39" fmla="*/ 6162 h 97"/>
                <a:gd name="T40" fmla="*/ 7183 w 130"/>
                <a:gd name="T41" fmla="*/ 7149 h 97"/>
                <a:gd name="T42" fmla="*/ 10011 w 130"/>
                <a:gd name="T43" fmla="*/ 8862 h 97"/>
                <a:gd name="T44" fmla="*/ 11739 w 130"/>
                <a:gd name="T45" fmla="*/ 9850 h 97"/>
                <a:gd name="T46" fmla="*/ 13494 w 130"/>
                <a:gd name="T47" fmla="*/ 10584 h 97"/>
                <a:gd name="T48" fmla="*/ 15466 w 130"/>
                <a:gd name="T49" fmla="*/ 12658 h 97"/>
                <a:gd name="T50" fmla="*/ 17194 w 130"/>
                <a:gd name="T51" fmla="*/ 13393 h 97"/>
                <a:gd name="T52" fmla="*/ 18949 w 130"/>
                <a:gd name="T53" fmla="*/ 15115 h 97"/>
                <a:gd name="T54" fmla="*/ 21660 w 130"/>
                <a:gd name="T55" fmla="*/ 16093 h 97"/>
                <a:gd name="T56" fmla="*/ 25224 w 130"/>
                <a:gd name="T57" fmla="*/ 19528 h 97"/>
                <a:gd name="T58" fmla="*/ 26952 w 130"/>
                <a:gd name="T59" fmla="*/ 20542 h 97"/>
                <a:gd name="T60" fmla="*/ 30679 w 130"/>
                <a:gd name="T61" fmla="*/ 23977 h 97"/>
                <a:gd name="T62" fmla="*/ 30679 w 130"/>
                <a:gd name="T63" fmla="*/ 23243 h 97"/>
                <a:gd name="T64" fmla="*/ 32406 w 130"/>
                <a:gd name="T65" fmla="*/ 23243 h 97"/>
                <a:gd name="T66" fmla="*/ 32406 w 130"/>
                <a:gd name="T67" fmla="*/ 22255 h 97"/>
                <a:gd name="T68" fmla="*/ 31423 w 130"/>
                <a:gd name="T69" fmla="*/ 22255 h 97"/>
                <a:gd name="T70" fmla="*/ 32406 w 130"/>
                <a:gd name="T71" fmla="*/ 23243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0"/>
                <a:gd name="T109" fmla="*/ 0 h 97"/>
                <a:gd name="T110" fmla="*/ 130 w 130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0" h="97">
                  <a:moveTo>
                    <a:pt x="130" y="94"/>
                  </a:moveTo>
                  <a:lnTo>
                    <a:pt x="126" y="90"/>
                  </a:lnTo>
                  <a:lnTo>
                    <a:pt x="123" y="83"/>
                  </a:lnTo>
                  <a:lnTo>
                    <a:pt x="112" y="79"/>
                  </a:lnTo>
                  <a:lnTo>
                    <a:pt x="98" y="65"/>
                  </a:lnTo>
                  <a:lnTo>
                    <a:pt x="90" y="61"/>
                  </a:lnTo>
                  <a:lnTo>
                    <a:pt x="83" y="54"/>
                  </a:lnTo>
                  <a:lnTo>
                    <a:pt x="76" y="51"/>
                  </a:lnTo>
                  <a:lnTo>
                    <a:pt x="65" y="43"/>
                  </a:lnTo>
                  <a:lnTo>
                    <a:pt x="58" y="40"/>
                  </a:lnTo>
                  <a:lnTo>
                    <a:pt x="51" y="33"/>
                  </a:lnTo>
                  <a:lnTo>
                    <a:pt x="44" y="29"/>
                  </a:lnTo>
                  <a:lnTo>
                    <a:pt x="33" y="22"/>
                  </a:lnTo>
                  <a:lnTo>
                    <a:pt x="26" y="18"/>
                  </a:lnTo>
                  <a:lnTo>
                    <a:pt x="18" y="15"/>
                  </a:lnTo>
                  <a:lnTo>
                    <a:pt x="4" y="0"/>
                  </a:lnTo>
                  <a:lnTo>
                    <a:pt x="0" y="7"/>
                  </a:lnTo>
                  <a:lnTo>
                    <a:pt x="8" y="15"/>
                  </a:lnTo>
                  <a:lnTo>
                    <a:pt x="15" y="18"/>
                  </a:lnTo>
                  <a:lnTo>
                    <a:pt x="22" y="25"/>
                  </a:lnTo>
                  <a:lnTo>
                    <a:pt x="29" y="29"/>
                  </a:lnTo>
                  <a:lnTo>
                    <a:pt x="40" y="36"/>
                  </a:lnTo>
                  <a:lnTo>
                    <a:pt x="47" y="40"/>
                  </a:lnTo>
                  <a:lnTo>
                    <a:pt x="54" y="43"/>
                  </a:lnTo>
                  <a:lnTo>
                    <a:pt x="62" y="51"/>
                  </a:lnTo>
                  <a:lnTo>
                    <a:pt x="69" y="54"/>
                  </a:lnTo>
                  <a:lnTo>
                    <a:pt x="76" y="61"/>
                  </a:lnTo>
                  <a:lnTo>
                    <a:pt x="87" y="65"/>
                  </a:lnTo>
                  <a:lnTo>
                    <a:pt x="101" y="79"/>
                  </a:lnTo>
                  <a:lnTo>
                    <a:pt x="108" y="83"/>
                  </a:lnTo>
                  <a:lnTo>
                    <a:pt x="123" y="97"/>
                  </a:lnTo>
                  <a:lnTo>
                    <a:pt x="123" y="94"/>
                  </a:lnTo>
                  <a:lnTo>
                    <a:pt x="130" y="94"/>
                  </a:lnTo>
                  <a:lnTo>
                    <a:pt x="130" y="90"/>
                  </a:lnTo>
                  <a:lnTo>
                    <a:pt x="126" y="90"/>
                  </a:lnTo>
                  <a:lnTo>
                    <a:pt x="13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3" name="Freeform 10"/>
            <p:cNvSpPr>
              <a:spLocks noChangeAspect="1"/>
            </p:cNvSpPr>
            <p:nvPr/>
          </p:nvSpPr>
          <p:spPr bwMode="auto">
            <a:xfrm>
              <a:off x="8511" y="2697"/>
              <a:ext cx="84" cy="112"/>
            </a:xfrm>
            <a:custGeom>
              <a:avLst/>
              <a:gdLst>
                <a:gd name="T0" fmla="*/ 6804 w 28"/>
                <a:gd name="T1" fmla="*/ 9371 h 36"/>
                <a:gd name="T2" fmla="*/ 6804 w 28"/>
                <a:gd name="T3" fmla="*/ 7317 h 36"/>
                <a:gd name="T4" fmla="*/ 6075 w 28"/>
                <a:gd name="T5" fmla="*/ 6079 h 36"/>
                <a:gd name="T6" fmla="*/ 4374 w 28"/>
                <a:gd name="T7" fmla="*/ 5236 h 36"/>
                <a:gd name="T8" fmla="*/ 2673 w 28"/>
                <a:gd name="T9" fmla="*/ 3195 h 36"/>
                <a:gd name="T10" fmla="*/ 2673 w 28"/>
                <a:gd name="T11" fmla="*/ 2053 h 36"/>
                <a:gd name="T12" fmla="*/ 1701 w 28"/>
                <a:gd name="T13" fmla="*/ 843 h 36"/>
                <a:gd name="T14" fmla="*/ 1701 w 28"/>
                <a:gd name="T15" fmla="*/ 0 h 36"/>
                <a:gd name="T16" fmla="*/ 0 w 28"/>
                <a:gd name="T17" fmla="*/ 0 h 36"/>
                <a:gd name="T18" fmla="*/ 0 w 28"/>
                <a:gd name="T19" fmla="*/ 2053 h 36"/>
                <a:gd name="T20" fmla="*/ 729 w 28"/>
                <a:gd name="T21" fmla="*/ 3195 h 36"/>
                <a:gd name="T22" fmla="*/ 1701 w 28"/>
                <a:gd name="T23" fmla="*/ 5236 h 36"/>
                <a:gd name="T24" fmla="*/ 3402 w 28"/>
                <a:gd name="T25" fmla="*/ 7317 h 36"/>
                <a:gd name="T26" fmla="*/ 4374 w 28"/>
                <a:gd name="T27" fmla="*/ 7317 h 36"/>
                <a:gd name="T28" fmla="*/ 5103 w 28"/>
                <a:gd name="T29" fmla="*/ 8431 h 36"/>
                <a:gd name="T30" fmla="*/ 5103 w 28"/>
                <a:gd name="T31" fmla="*/ 10481 h 36"/>
                <a:gd name="T32" fmla="*/ 6804 w 28"/>
                <a:gd name="T33" fmla="*/ 937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6"/>
                <a:gd name="T53" fmla="*/ 28 w 2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6">
                  <a:moveTo>
                    <a:pt x="28" y="32"/>
                  </a:moveTo>
                  <a:lnTo>
                    <a:pt x="28" y="25"/>
                  </a:lnTo>
                  <a:lnTo>
                    <a:pt x="25" y="21"/>
                  </a:lnTo>
                  <a:lnTo>
                    <a:pt x="18" y="18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4" y="25"/>
                  </a:lnTo>
                  <a:lnTo>
                    <a:pt x="18" y="25"/>
                  </a:lnTo>
                  <a:lnTo>
                    <a:pt x="21" y="29"/>
                  </a:lnTo>
                  <a:lnTo>
                    <a:pt x="21" y="36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4" name="Freeform 11"/>
            <p:cNvSpPr>
              <a:spLocks noChangeAspect="1"/>
            </p:cNvSpPr>
            <p:nvPr/>
          </p:nvSpPr>
          <p:spPr bwMode="auto">
            <a:xfrm>
              <a:off x="8571" y="2797"/>
              <a:ext cx="328" cy="408"/>
            </a:xfrm>
            <a:custGeom>
              <a:avLst/>
              <a:gdLst>
                <a:gd name="T0" fmla="*/ 27901 w 108"/>
                <a:gd name="T1" fmla="*/ 32089 h 137"/>
                <a:gd name="T2" fmla="*/ 26112 w 108"/>
                <a:gd name="T3" fmla="*/ 29507 h 137"/>
                <a:gd name="T4" fmla="*/ 25098 w 108"/>
                <a:gd name="T5" fmla="*/ 26919 h 137"/>
                <a:gd name="T6" fmla="*/ 23224 w 108"/>
                <a:gd name="T7" fmla="*/ 25329 h 137"/>
                <a:gd name="T8" fmla="*/ 22468 w 108"/>
                <a:gd name="T9" fmla="*/ 22741 h 137"/>
                <a:gd name="T10" fmla="*/ 14988 w 108"/>
                <a:gd name="T11" fmla="*/ 16141 h 137"/>
                <a:gd name="T12" fmla="*/ 13190 w 108"/>
                <a:gd name="T13" fmla="*/ 13604 h 137"/>
                <a:gd name="T14" fmla="*/ 7480 w 108"/>
                <a:gd name="T15" fmla="*/ 8425 h 137"/>
                <a:gd name="T16" fmla="*/ 6475 w 108"/>
                <a:gd name="T17" fmla="*/ 6757 h 137"/>
                <a:gd name="T18" fmla="*/ 4677 w 108"/>
                <a:gd name="T19" fmla="*/ 4250 h 137"/>
                <a:gd name="T20" fmla="*/ 3921 w 108"/>
                <a:gd name="T21" fmla="*/ 2591 h 137"/>
                <a:gd name="T22" fmla="*/ 1789 w 108"/>
                <a:gd name="T23" fmla="*/ 0 h 137"/>
                <a:gd name="T24" fmla="*/ 0 w 108"/>
                <a:gd name="T25" fmla="*/ 950 h 137"/>
                <a:gd name="T26" fmla="*/ 1789 w 108"/>
                <a:gd name="T27" fmla="*/ 2591 h 137"/>
                <a:gd name="T28" fmla="*/ 3921 w 108"/>
                <a:gd name="T29" fmla="*/ 5206 h 137"/>
                <a:gd name="T30" fmla="*/ 4677 w 108"/>
                <a:gd name="T31" fmla="*/ 7716 h 137"/>
                <a:gd name="T32" fmla="*/ 10283 w 108"/>
                <a:gd name="T33" fmla="*/ 12657 h 137"/>
                <a:gd name="T34" fmla="*/ 12157 w 108"/>
                <a:gd name="T35" fmla="*/ 15263 h 137"/>
                <a:gd name="T36" fmla="*/ 15744 w 108"/>
                <a:gd name="T37" fmla="*/ 18491 h 137"/>
                <a:gd name="T38" fmla="*/ 16749 w 108"/>
                <a:gd name="T39" fmla="*/ 20364 h 137"/>
                <a:gd name="T40" fmla="*/ 18632 w 108"/>
                <a:gd name="T41" fmla="*/ 22032 h 137"/>
                <a:gd name="T42" fmla="*/ 20421 w 108"/>
                <a:gd name="T43" fmla="*/ 24620 h 137"/>
                <a:gd name="T44" fmla="*/ 22468 w 108"/>
                <a:gd name="T45" fmla="*/ 26279 h 137"/>
                <a:gd name="T46" fmla="*/ 23224 w 108"/>
                <a:gd name="T47" fmla="*/ 27839 h 137"/>
                <a:gd name="T48" fmla="*/ 25098 w 108"/>
                <a:gd name="T49" fmla="*/ 30457 h 137"/>
                <a:gd name="T50" fmla="*/ 26112 w 108"/>
                <a:gd name="T51" fmla="*/ 32089 h 137"/>
                <a:gd name="T52" fmla="*/ 27901 w 108"/>
                <a:gd name="T53" fmla="*/ 32089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8"/>
                <a:gd name="T82" fmla="*/ 0 h 137"/>
                <a:gd name="T83" fmla="*/ 108 w 108"/>
                <a:gd name="T84" fmla="*/ 137 h 1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8" h="137">
                  <a:moveTo>
                    <a:pt x="108" y="137"/>
                  </a:moveTo>
                  <a:lnTo>
                    <a:pt x="101" y="126"/>
                  </a:lnTo>
                  <a:lnTo>
                    <a:pt x="97" y="115"/>
                  </a:lnTo>
                  <a:lnTo>
                    <a:pt x="90" y="108"/>
                  </a:lnTo>
                  <a:lnTo>
                    <a:pt x="87" y="97"/>
                  </a:lnTo>
                  <a:lnTo>
                    <a:pt x="58" y="69"/>
                  </a:lnTo>
                  <a:lnTo>
                    <a:pt x="51" y="58"/>
                  </a:lnTo>
                  <a:lnTo>
                    <a:pt x="29" y="36"/>
                  </a:lnTo>
                  <a:lnTo>
                    <a:pt x="25" y="29"/>
                  </a:lnTo>
                  <a:lnTo>
                    <a:pt x="18" y="18"/>
                  </a:lnTo>
                  <a:lnTo>
                    <a:pt x="15" y="11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11"/>
                  </a:lnTo>
                  <a:lnTo>
                    <a:pt x="15" y="22"/>
                  </a:lnTo>
                  <a:lnTo>
                    <a:pt x="18" y="33"/>
                  </a:lnTo>
                  <a:lnTo>
                    <a:pt x="40" y="54"/>
                  </a:lnTo>
                  <a:lnTo>
                    <a:pt x="47" y="65"/>
                  </a:lnTo>
                  <a:lnTo>
                    <a:pt x="61" y="79"/>
                  </a:lnTo>
                  <a:lnTo>
                    <a:pt x="65" y="87"/>
                  </a:lnTo>
                  <a:lnTo>
                    <a:pt x="72" y="94"/>
                  </a:lnTo>
                  <a:lnTo>
                    <a:pt x="79" y="105"/>
                  </a:lnTo>
                  <a:lnTo>
                    <a:pt x="87" y="112"/>
                  </a:lnTo>
                  <a:lnTo>
                    <a:pt x="90" y="119"/>
                  </a:lnTo>
                  <a:lnTo>
                    <a:pt x="97" y="130"/>
                  </a:lnTo>
                  <a:lnTo>
                    <a:pt x="101" y="137"/>
                  </a:lnTo>
                  <a:lnTo>
                    <a:pt x="108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5" name="Freeform 12"/>
            <p:cNvSpPr>
              <a:spLocks noChangeAspect="1"/>
            </p:cNvSpPr>
            <p:nvPr/>
          </p:nvSpPr>
          <p:spPr bwMode="auto">
            <a:xfrm>
              <a:off x="8875" y="3205"/>
              <a:ext cx="184" cy="228"/>
            </a:xfrm>
            <a:custGeom>
              <a:avLst/>
              <a:gdLst>
                <a:gd name="T0" fmla="*/ 15230 w 61"/>
                <a:gd name="T1" fmla="*/ 19471 h 75"/>
                <a:gd name="T2" fmla="*/ 13501 w 61"/>
                <a:gd name="T3" fmla="*/ 16912 h 75"/>
                <a:gd name="T4" fmla="*/ 11746 w 61"/>
                <a:gd name="T5" fmla="*/ 14020 h 75"/>
                <a:gd name="T6" fmla="*/ 10017 w 61"/>
                <a:gd name="T7" fmla="*/ 12218 h 75"/>
                <a:gd name="T8" fmla="*/ 8042 w 61"/>
                <a:gd name="T9" fmla="*/ 9296 h 75"/>
                <a:gd name="T10" fmla="*/ 6205 w 61"/>
                <a:gd name="T11" fmla="*/ 7533 h 75"/>
                <a:gd name="T12" fmla="*/ 4476 w 61"/>
                <a:gd name="T13" fmla="*/ 4694 h 75"/>
                <a:gd name="T14" fmla="*/ 2748 w 61"/>
                <a:gd name="T15" fmla="*/ 2809 h 75"/>
                <a:gd name="T16" fmla="*/ 1728 w 61"/>
                <a:gd name="T17" fmla="*/ 0 h 75"/>
                <a:gd name="T18" fmla="*/ 0 w 61"/>
                <a:gd name="T19" fmla="*/ 0 h 75"/>
                <a:gd name="T20" fmla="*/ 992 w 61"/>
                <a:gd name="T21" fmla="*/ 3678 h 75"/>
                <a:gd name="T22" fmla="*/ 2748 w 61"/>
                <a:gd name="T23" fmla="*/ 5481 h 75"/>
                <a:gd name="T24" fmla="*/ 4476 w 61"/>
                <a:gd name="T25" fmla="*/ 8290 h 75"/>
                <a:gd name="T26" fmla="*/ 9025 w 61"/>
                <a:gd name="T27" fmla="*/ 12975 h 75"/>
                <a:gd name="T28" fmla="*/ 10017 w 61"/>
                <a:gd name="T29" fmla="*/ 14777 h 75"/>
                <a:gd name="T30" fmla="*/ 11746 w 61"/>
                <a:gd name="T31" fmla="*/ 17668 h 75"/>
                <a:gd name="T32" fmla="*/ 14494 w 61"/>
                <a:gd name="T33" fmla="*/ 19471 h 75"/>
                <a:gd name="T34" fmla="*/ 13501 w 61"/>
                <a:gd name="T35" fmla="*/ 19471 h 75"/>
                <a:gd name="T36" fmla="*/ 15230 w 61"/>
                <a:gd name="T37" fmla="*/ 19471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75"/>
                <a:gd name="T59" fmla="*/ 61 w 61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75">
                  <a:moveTo>
                    <a:pt x="61" y="75"/>
                  </a:moveTo>
                  <a:lnTo>
                    <a:pt x="54" y="65"/>
                  </a:lnTo>
                  <a:lnTo>
                    <a:pt x="47" y="54"/>
                  </a:lnTo>
                  <a:lnTo>
                    <a:pt x="40" y="47"/>
                  </a:lnTo>
                  <a:lnTo>
                    <a:pt x="32" y="36"/>
                  </a:lnTo>
                  <a:lnTo>
                    <a:pt x="25" y="29"/>
                  </a:lnTo>
                  <a:lnTo>
                    <a:pt x="18" y="18"/>
                  </a:lnTo>
                  <a:lnTo>
                    <a:pt x="11" y="11"/>
                  </a:lnTo>
                  <a:lnTo>
                    <a:pt x="7" y="0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1" y="21"/>
                  </a:lnTo>
                  <a:lnTo>
                    <a:pt x="18" y="32"/>
                  </a:lnTo>
                  <a:lnTo>
                    <a:pt x="36" y="50"/>
                  </a:lnTo>
                  <a:lnTo>
                    <a:pt x="40" y="57"/>
                  </a:lnTo>
                  <a:lnTo>
                    <a:pt x="47" y="68"/>
                  </a:lnTo>
                  <a:lnTo>
                    <a:pt x="58" y="75"/>
                  </a:lnTo>
                  <a:lnTo>
                    <a:pt x="54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6" name="Freeform 13"/>
            <p:cNvSpPr>
              <a:spLocks noChangeAspect="1"/>
            </p:cNvSpPr>
            <p:nvPr/>
          </p:nvSpPr>
          <p:spPr bwMode="auto">
            <a:xfrm>
              <a:off x="9039" y="3433"/>
              <a:ext cx="236" cy="388"/>
            </a:xfrm>
            <a:custGeom>
              <a:avLst/>
              <a:gdLst>
                <a:gd name="T0" fmla="*/ 18793 w 79"/>
                <a:gd name="T1" fmla="*/ 29831 h 130"/>
                <a:gd name="T2" fmla="*/ 16153 w 79"/>
                <a:gd name="T3" fmla="*/ 26509 h 130"/>
                <a:gd name="T4" fmla="*/ 14501 w 79"/>
                <a:gd name="T5" fmla="*/ 23187 h 130"/>
                <a:gd name="T6" fmla="*/ 11860 w 79"/>
                <a:gd name="T7" fmla="*/ 18955 h 130"/>
                <a:gd name="T8" fmla="*/ 10184 w 79"/>
                <a:gd name="T9" fmla="*/ 15392 h 130"/>
                <a:gd name="T10" fmla="*/ 7648 w 79"/>
                <a:gd name="T11" fmla="*/ 11118 h 130"/>
                <a:gd name="T12" fmla="*/ 5972 w 79"/>
                <a:gd name="T13" fmla="*/ 7769 h 130"/>
                <a:gd name="T14" fmla="*/ 4293 w 79"/>
                <a:gd name="T15" fmla="*/ 3564 h 130"/>
                <a:gd name="T16" fmla="*/ 1679 w 79"/>
                <a:gd name="T17" fmla="*/ 0 h 130"/>
                <a:gd name="T18" fmla="*/ 0 w 79"/>
                <a:gd name="T19" fmla="*/ 0 h 130"/>
                <a:gd name="T20" fmla="*/ 2641 w 79"/>
                <a:gd name="T21" fmla="*/ 4286 h 130"/>
                <a:gd name="T22" fmla="*/ 4293 w 79"/>
                <a:gd name="T23" fmla="*/ 8479 h 130"/>
                <a:gd name="T24" fmla="*/ 5972 w 79"/>
                <a:gd name="T25" fmla="*/ 12070 h 130"/>
                <a:gd name="T26" fmla="*/ 8613 w 79"/>
                <a:gd name="T27" fmla="*/ 16356 h 130"/>
                <a:gd name="T28" fmla="*/ 10184 w 79"/>
                <a:gd name="T29" fmla="*/ 19678 h 130"/>
                <a:gd name="T30" fmla="*/ 12825 w 79"/>
                <a:gd name="T31" fmla="*/ 23187 h 130"/>
                <a:gd name="T32" fmla="*/ 15465 w 79"/>
                <a:gd name="T33" fmla="*/ 27464 h 130"/>
                <a:gd name="T34" fmla="*/ 18070 w 79"/>
                <a:gd name="T35" fmla="*/ 30786 h 130"/>
                <a:gd name="T36" fmla="*/ 17117 w 79"/>
                <a:gd name="T37" fmla="*/ 30786 h 130"/>
                <a:gd name="T38" fmla="*/ 18793 w 79"/>
                <a:gd name="T39" fmla="*/ 29831 h 1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9"/>
                <a:gd name="T61" fmla="*/ 0 h 130"/>
                <a:gd name="T62" fmla="*/ 79 w 79"/>
                <a:gd name="T63" fmla="*/ 130 h 1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9" h="130">
                  <a:moveTo>
                    <a:pt x="79" y="126"/>
                  </a:moveTo>
                  <a:lnTo>
                    <a:pt x="68" y="112"/>
                  </a:lnTo>
                  <a:lnTo>
                    <a:pt x="61" y="98"/>
                  </a:lnTo>
                  <a:lnTo>
                    <a:pt x="50" y="80"/>
                  </a:lnTo>
                  <a:lnTo>
                    <a:pt x="43" y="65"/>
                  </a:lnTo>
                  <a:lnTo>
                    <a:pt x="32" y="47"/>
                  </a:lnTo>
                  <a:lnTo>
                    <a:pt x="25" y="33"/>
                  </a:lnTo>
                  <a:lnTo>
                    <a:pt x="18" y="15"/>
                  </a:lnTo>
                  <a:lnTo>
                    <a:pt x="7" y="0"/>
                  </a:lnTo>
                  <a:lnTo>
                    <a:pt x="0" y="0"/>
                  </a:lnTo>
                  <a:lnTo>
                    <a:pt x="11" y="18"/>
                  </a:lnTo>
                  <a:lnTo>
                    <a:pt x="18" y="36"/>
                  </a:lnTo>
                  <a:lnTo>
                    <a:pt x="25" y="51"/>
                  </a:lnTo>
                  <a:lnTo>
                    <a:pt x="36" y="69"/>
                  </a:lnTo>
                  <a:lnTo>
                    <a:pt x="43" y="83"/>
                  </a:lnTo>
                  <a:lnTo>
                    <a:pt x="54" y="98"/>
                  </a:lnTo>
                  <a:lnTo>
                    <a:pt x="65" y="116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7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7" name="Freeform 14"/>
            <p:cNvSpPr>
              <a:spLocks noChangeAspect="1"/>
            </p:cNvSpPr>
            <p:nvPr/>
          </p:nvSpPr>
          <p:spPr bwMode="auto">
            <a:xfrm>
              <a:off x="9255" y="3809"/>
              <a:ext cx="140" cy="372"/>
            </a:xfrm>
            <a:custGeom>
              <a:avLst/>
              <a:gdLst>
                <a:gd name="T0" fmla="*/ 11021 w 47"/>
                <a:gd name="T1" fmla="*/ 31118 h 123"/>
                <a:gd name="T2" fmla="*/ 10071 w 47"/>
                <a:gd name="T3" fmla="*/ 26609 h 123"/>
                <a:gd name="T4" fmla="*/ 9353 w 47"/>
                <a:gd name="T5" fmla="*/ 22768 h 123"/>
                <a:gd name="T6" fmla="*/ 7480 w 47"/>
                <a:gd name="T7" fmla="*/ 19253 h 123"/>
                <a:gd name="T8" fmla="*/ 6771 w 47"/>
                <a:gd name="T9" fmla="*/ 15742 h 123"/>
                <a:gd name="T10" fmla="*/ 5210 w 47"/>
                <a:gd name="T11" fmla="*/ 11865 h 123"/>
                <a:gd name="T12" fmla="*/ 4260 w 47"/>
                <a:gd name="T13" fmla="*/ 8350 h 123"/>
                <a:gd name="T14" fmla="*/ 3300 w 47"/>
                <a:gd name="T15" fmla="*/ 3759 h 123"/>
                <a:gd name="T16" fmla="*/ 1668 w 47"/>
                <a:gd name="T17" fmla="*/ 0 h 123"/>
                <a:gd name="T18" fmla="*/ 0 w 47"/>
                <a:gd name="T19" fmla="*/ 998 h 123"/>
                <a:gd name="T20" fmla="*/ 1668 w 47"/>
                <a:gd name="T21" fmla="*/ 4509 h 123"/>
                <a:gd name="T22" fmla="*/ 2591 w 47"/>
                <a:gd name="T23" fmla="*/ 8350 h 123"/>
                <a:gd name="T24" fmla="*/ 3300 w 47"/>
                <a:gd name="T25" fmla="*/ 11865 h 123"/>
                <a:gd name="T26" fmla="*/ 5210 w 47"/>
                <a:gd name="T27" fmla="*/ 15742 h 123"/>
                <a:gd name="T28" fmla="*/ 5811 w 47"/>
                <a:gd name="T29" fmla="*/ 19253 h 123"/>
                <a:gd name="T30" fmla="*/ 7480 w 47"/>
                <a:gd name="T31" fmla="*/ 23763 h 123"/>
                <a:gd name="T32" fmla="*/ 8430 w 47"/>
                <a:gd name="T33" fmla="*/ 27359 h 123"/>
                <a:gd name="T34" fmla="*/ 9353 w 47"/>
                <a:gd name="T35" fmla="*/ 31118 h 123"/>
                <a:gd name="T36" fmla="*/ 11021 w 47"/>
                <a:gd name="T37" fmla="*/ 31118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123"/>
                <a:gd name="T59" fmla="*/ 47 w 47"/>
                <a:gd name="T60" fmla="*/ 123 h 1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123">
                  <a:moveTo>
                    <a:pt x="47" y="123"/>
                  </a:moveTo>
                  <a:lnTo>
                    <a:pt x="43" y="105"/>
                  </a:lnTo>
                  <a:lnTo>
                    <a:pt x="40" y="90"/>
                  </a:lnTo>
                  <a:lnTo>
                    <a:pt x="32" y="76"/>
                  </a:lnTo>
                  <a:lnTo>
                    <a:pt x="29" y="62"/>
                  </a:lnTo>
                  <a:lnTo>
                    <a:pt x="22" y="47"/>
                  </a:lnTo>
                  <a:lnTo>
                    <a:pt x="18" y="33"/>
                  </a:lnTo>
                  <a:lnTo>
                    <a:pt x="14" y="15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18"/>
                  </a:lnTo>
                  <a:lnTo>
                    <a:pt x="11" y="33"/>
                  </a:lnTo>
                  <a:lnTo>
                    <a:pt x="14" y="47"/>
                  </a:lnTo>
                  <a:lnTo>
                    <a:pt x="22" y="62"/>
                  </a:lnTo>
                  <a:lnTo>
                    <a:pt x="25" y="76"/>
                  </a:lnTo>
                  <a:lnTo>
                    <a:pt x="32" y="94"/>
                  </a:lnTo>
                  <a:lnTo>
                    <a:pt x="36" y="108"/>
                  </a:lnTo>
                  <a:lnTo>
                    <a:pt x="40" y="123"/>
                  </a:lnTo>
                  <a:lnTo>
                    <a:pt x="47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8" name="Freeform 15"/>
            <p:cNvSpPr>
              <a:spLocks noChangeAspect="1"/>
            </p:cNvSpPr>
            <p:nvPr/>
          </p:nvSpPr>
          <p:spPr bwMode="auto">
            <a:xfrm>
              <a:off x="9351" y="4181"/>
              <a:ext cx="76" cy="656"/>
            </a:xfrm>
            <a:custGeom>
              <a:avLst/>
              <a:gdLst>
                <a:gd name="T0" fmla="*/ 1675 w 26"/>
                <a:gd name="T1" fmla="*/ 52812 h 219"/>
                <a:gd name="T2" fmla="*/ 3221 w 26"/>
                <a:gd name="T3" fmla="*/ 46765 h 219"/>
                <a:gd name="T4" fmla="*/ 4674 w 26"/>
                <a:gd name="T5" fmla="*/ 39776 h 219"/>
                <a:gd name="T6" fmla="*/ 4674 w 26"/>
                <a:gd name="T7" fmla="*/ 33729 h 219"/>
                <a:gd name="T8" fmla="*/ 5545 w 26"/>
                <a:gd name="T9" fmla="*/ 26710 h 219"/>
                <a:gd name="T10" fmla="*/ 5545 w 26"/>
                <a:gd name="T11" fmla="*/ 13036 h 219"/>
                <a:gd name="T12" fmla="*/ 4674 w 26"/>
                <a:gd name="T13" fmla="*/ 6048 h 219"/>
                <a:gd name="T14" fmla="*/ 3221 w 26"/>
                <a:gd name="T15" fmla="*/ 0 h 219"/>
                <a:gd name="T16" fmla="*/ 1675 w 26"/>
                <a:gd name="T17" fmla="*/ 0 h 219"/>
                <a:gd name="T18" fmla="*/ 3221 w 26"/>
                <a:gd name="T19" fmla="*/ 7015 h 219"/>
                <a:gd name="T20" fmla="*/ 3870 w 26"/>
                <a:gd name="T21" fmla="*/ 13036 h 219"/>
                <a:gd name="T22" fmla="*/ 3870 w 26"/>
                <a:gd name="T23" fmla="*/ 33729 h 219"/>
                <a:gd name="T24" fmla="*/ 3221 w 26"/>
                <a:gd name="T25" fmla="*/ 39776 h 219"/>
                <a:gd name="T26" fmla="*/ 1675 w 26"/>
                <a:gd name="T27" fmla="*/ 46765 h 219"/>
                <a:gd name="T28" fmla="*/ 0 w 26"/>
                <a:gd name="T29" fmla="*/ 52812 h 219"/>
                <a:gd name="T30" fmla="*/ 1675 w 26"/>
                <a:gd name="T31" fmla="*/ 52812 h 2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19"/>
                <a:gd name="T50" fmla="*/ 26 w 26"/>
                <a:gd name="T51" fmla="*/ 219 h 2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19">
                  <a:moveTo>
                    <a:pt x="8" y="219"/>
                  </a:moveTo>
                  <a:lnTo>
                    <a:pt x="15" y="194"/>
                  </a:lnTo>
                  <a:lnTo>
                    <a:pt x="22" y="165"/>
                  </a:lnTo>
                  <a:lnTo>
                    <a:pt x="22" y="140"/>
                  </a:lnTo>
                  <a:lnTo>
                    <a:pt x="26" y="111"/>
                  </a:lnTo>
                  <a:lnTo>
                    <a:pt x="26" y="54"/>
                  </a:lnTo>
                  <a:lnTo>
                    <a:pt x="22" y="25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5" y="29"/>
                  </a:lnTo>
                  <a:lnTo>
                    <a:pt x="18" y="54"/>
                  </a:lnTo>
                  <a:lnTo>
                    <a:pt x="18" y="140"/>
                  </a:lnTo>
                  <a:lnTo>
                    <a:pt x="15" y="165"/>
                  </a:lnTo>
                  <a:lnTo>
                    <a:pt x="8" y="194"/>
                  </a:lnTo>
                  <a:lnTo>
                    <a:pt x="0" y="219"/>
                  </a:lnTo>
                  <a:lnTo>
                    <a:pt x="8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9" name="Freeform 16"/>
            <p:cNvSpPr>
              <a:spLocks noChangeAspect="1"/>
            </p:cNvSpPr>
            <p:nvPr/>
          </p:nvSpPr>
          <p:spPr bwMode="auto">
            <a:xfrm>
              <a:off x="9307" y="4837"/>
              <a:ext cx="152" cy="756"/>
            </a:xfrm>
            <a:custGeom>
              <a:avLst/>
              <a:gdLst>
                <a:gd name="T0" fmla="*/ 12975 w 50"/>
                <a:gd name="T1" fmla="*/ 61236 h 252"/>
                <a:gd name="T2" fmla="*/ 11181 w 50"/>
                <a:gd name="T3" fmla="*/ 54189 h 252"/>
                <a:gd name="T4" fmla="*/ 9296 w 50"/>
                <a:gd name="T5" fmla="*/ 46413 h 252"/>
                <a:gd name="T6" fmla="*/ 6487 w 50"/>
                <a:gd name="T7" fmla="*/ 38637 h 252"/>
                <a:gd name="T8" fmla="*/ 4694 w 50"/>
                <a:gd name="T9" fmla="*/ 30618 h 252"/>
                <a:gd name="T10" fmla="*/ 2809 w 50"/>
                <a:gd name="T11" fmla="*/ 22842 h 252"/>
                <a:gd name="T12" fmla="*/ 2809 w 50"/>
                <a:gd name="T13" fmla="*/ 15066 h 252"/>
                <a:gd name="T14" fmla="*/ 3678 w 50"/>
                <a:gd name="T15" fmla="*/ 8019 h 252"/>
                <a:gd name="T16" fmla="*/ 5730 w 50"/>
                <a:gd name="T17" fmla="*/ 0 h 252"/>
                <a:gd name="T18" fmla="*/ 3678 w 50"/>
                <a:gd name="T19" fmla="*/ 0 h 252"/>
                <a:gd name="T20" fmla="*/ 1803 w 50"/>
                <a:gd name="T21" fmla="*/ 7047 h 252"/>
                <a:gd name="T22" fmla="*/ 0 w 50"/>
                <a:gd name="T23" fmla="*/ 15066 h 252"/>
                <a:gd name="T24" fmla="*/ 1006 w 50"/>
                <a:gd name="T25" fmla="*/ 22842 h 252"/>
                <a:gd name="T26" fmla="*/ 2809 w 50"/>
                <a:gd name="T27" fmla="*/ 30618 h 252"/>
                <a:gd name="T28" fmla="*/ 4694 w 50"/>
                <a:gd name="T29" fmla="*/ 38637 h 252"/>
                <a:gd name="T30" fmla="*/ 7533 w 50"/>
                <a:gd name="T31" fmla="*/ 46413 h 252"/>
                <a:gd name="T32" fmla="*/ 9296 w 50"/>
                <a:gd name="T33" fmla="*/ 54189 h 252"/>
                <a:gd name="T34" fmla="*/ 11181 w 50"/>
                <a:gd name="T35" fmla="*/ 61236 h 252"/>
                <a:gd name="T36" fmla="*/ 12975 w 50"/>
                <a:gd name="T37" fmla="*/ 61236 h 2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252"/>
                <a:gd name="T59" fmla="*/ 50 w 50"/>
                <a:gd name="T60" fmla="*/ 252 h 2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252">
                  <a:moveTo>
                    <a:pt x="50" y="252"/>
                  </a:moveTo>
                  <a:lnTo>
                    <a:pt x="43" y="223"/>
                  </a:lnTo>
                  <a:lnTo>
                    <a:pt x="36" y="191"/>
                  </a:lnTo>
                  <a:lnTo>
                    <a:pt x="25" y="159"/>
                  </a:lnTo>
                  <a:lnTo>
                    <a:pt x="18" y="126"/>
                  </a:lnTo>
                  <a:lnTo>
                    <a:pt x="11" y="94"/>
                  </a:lnTo>
                  <a:lnTo>
                    <a:pt x="11" y="62"/>
                  </a:lnTo>
                  <a:lnTo>
                    <a:pt x="14" y="33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9"/>
                  </a:lnTo>
                  <a:lnTo>
                    <a:pt x="0" y="62"/>
                  </a:lnTo>
                  <a:lnTo>
                    <a:pt x="4" y="94"/>
                  </a:lnTo>
                  <a:lnTo>
                    <a:pt x="11" y="126"/>
                  </a:lnTo>
                  <a:lnTo>
                    <a:pt x="18" y="159"/>
                  </a:lnTo>
                  <a:lnTo>
                    <a:pt x="29" y="191"/>
                  </a:lnTo>
                  <a:lnTo>
                    <a:pt x="36" y="223"/>
                  </a:lnTo>
                  <a:lnTo>
                    <a:pt x="43" y="252"/>
                  </a:lnTo>
                  <a:lnTo>
                    <a:pt x="5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0" name="Freeform 17"/>
            <p:cNvSpPr>
              <a:spLocks noChangeAspect="1"/>
            </p:cNvSpPr>
            <p:nvPr/>
          </p:nvSpPr>
          <p:spPr bwMode="auto">
            <a:xfrm>
              <a:off x="9439" y="5593"/>
              <a:ext cx="44" cy="284"/>
            </a:xfrm>
            <a:custGeom>
              <a:avLst/>
              <a:gdLst>
                <a:gd name="T0" fmla="*/ 3253 w 15"/>
                <a:gd name="T1" fmla="*/ 23660 h 94"/>
                <a:gd name="T2" fmla="*/ 2376 w 15"/>
                <a:gd name="T3" fmla="*/ 18173 h 94"/>
                <a:gd name="T4" fmla="*/ 2376 w 15"/>
                <a:gd name="T5" fmla="*/ 11831 h 94"/>
                <a:gd name="T6" fmla="*/ 1566 w 15"/>
                <a:gd name="T7" fmla="*/ 6345 h 94"/>
                <a:gd name="T8" fmla="*/ 1566 w 15"/>
                <a:gd name="T9" fmla="*/ 0 h 94"/>
                <a:gd name="T10" fmla="*/ 0 w 15"/>
                <a:gd name="T11" fmla="*/ 0 h 94"/>
                <a:gd name="T12" fmla="*/ 0 w 15"/>
                <a:gd name="T13" fmla="*/ 6345 h 94"/>
                <a:gd name="T14" fmla="*/ 886 w 15"/>
                <a:gd name="T15" fmla="*/ 11831 h 94"/>
                <a:gd name="T16" fmla="*/ 886 w 15"/>
                <a:gd name="T17" fmla="*/ 18173 h 94"/>
                <a:gd name="T18" fmla="*/ 1566 w 15"/>
                <a:gd name="T19" fmla="*/ 23660 h 94"/>
                <a:gd name="T20" fmla="*/ 3253 w 15"/>
                <a:gd name="T21" fmla="*/ 23660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94"/>
                <a:gd name="T35" fmla="*/ 15 w 15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94">
                  <a:moveTo>
                    <a:pt x="15" y="94"/>
                  </a:moveTo>
                  <a:lnTo>
                    <a:pt x="11" y="72"/>
                  </a:lnTo>
                  <a:lnTo>
                    <a:pt x="11" y="47"/>
                  </a:lnTo>
                  <a:lnTo>
                    <a:pt x="7" y="25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4" y="47"/>
                  </a:lnTo>
                  <a:lnTo>
                    <a:pt x="4" y="72"/>
                  </a:lnTo>
                  <a:lnTo>
                    <a:pt x="7" y="94"/>
                  </a:lnTo>
                  <a:lnTo>
                    <a:pt x="15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1" name="Freeform 18"/>
            <p:cNvSpPr>
              <a:spLocks noChangeAspect="1"/>
            </p:cNvSpPr>
            <p:nvPr/>
          </p:nvSpPr>
          <p:spPr bwMode="auto">
            <a:xfrm>
              <a:off x="9415" y="5877"/>
              <a:ext cx="68" cy="116"/>
            </a:xfrm>
            <a:custGeom>
              <a:avLst/>
              <a:gdLst>
                <a:gd name="T0" fmla="*/ 1088 w 22"/>
                <a:gd name="T1" fmla="*/ 9078 h 39"/>
                <a:gd name="T2" fmla="*/ 2006 w 22"/>
                <a:gd name="T3" fmla="*/ 8370 h 39"/>
                <a:gd name="T4" fmla="*/ 3106 w 22"/>
                <a:gd name="T5" fmla="*/ 6731 h 39"/>
                <a:gd name="T6" fmla="*/ 5112 w 22"/>
                <a:gd name="T7" fmla="*/ 4839 h 39"/>
                <a:gd name="T8" fmla="*/ 6200 w 22"/>
                <a:gd name="T9" fmla="*/ 2576 h 39"/>
                <a:gd name="T10" fmla="*/ 6200 w 22"/>
                <a:gd name="T11" fmla="*/ 0 h 39"/>
                <a:gd name="T12" fmla="*/ 3925 w 22"/>
                <a:gd name="T13" fmla="*/ 0 h 39"/>
                <a:gd name="T14" fmla="*/ 3925 w 22"/>
                <a:gd name="T15" fmla="*/ 2576 h 39"/>
                <a:gd name="T16" fmla="*/ 3106 w 22"/>
                <a:gd name="T17" fmla="*/ 4238 h 39"/>
                <a:gd name="T18" fmla="*/ 1088 w 22"/>
                <a:gd name="T19" fmla="*/ 5785 h 39"/>
                <a:gd name="T20" fmla="*/ 0 w 22"/>
                <a:gd name="T21" fmla="*/ 7448 h 39"/>
                <a:gd name="T22" fmla="*/ 1088 w 22"/>
                <a:gd name="T23" fmla="*/ 9078 h 39"/>
                <a:gd name="T24" fmla="*/ 2006 w 22"/>
                <a:gd name="T25" fmla="*/ 9078 h 39"/>
                <a:gd name="T26" fmla="*/ 2006 w 22"/>
                <a:gd name="T27" fmla="*/ 8370 h 39"/>
                <a:gd name="T28" fmla="*/ 1088 w 22"/>
                <a:gd name="T29" fmla="*/ 9078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9"/>
                <a:gd name="T47" fmla="*/ 22 w 22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9">
                  <a:moveTo>
                    <a:pt x="4" y="39"/>
                  </a:moveTo>
                  <a:lnTo>
                    <a:pt x="7" y="36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4" y="11"/>
                  </a:lnTo>
                  <a:lnTo>
                    <a:pt x="11" y="18"/>
                  </a:lnTo>
                  <a:lnTo>
                    <a:pt x="4" y="25"/>
                  </a:lnTo>
                  <a:lnTo>
                    <a:pt x="0" y="32"/>
                  </a:lnTo>
                  <a:lnTo>
                    <a:pt x="4" y="39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2" name="Freeform 19"/>
            <p:cNvSpPr>
              <a:spLocks noChangeAspect="1"/>
            </p:cNvSpPr>
            <p:nvPr/>
          </p:nvSpPr>
          <p:spPr bwMode="auto">
            <a:xfrm>
              <a:off x="9383" y="5973"/>
              <a:ext cx="44" cy="56"/>
            </a:xfrm>
            <a:custGeom>
              <a:avLst/>
              <a:gdLst>
                <a:gd name="T0" fmla="*/ 1566 w 15"/>
                <a:gd name="T1" fmla="*/ 5236 h 18"/>
                <a:gd name="T2" fmla="*/ 2376 w 15"/>
                <a:gd name="T3" fmla="*/ 4393 h 18"/>
                <a:gd name="T4" fmla="*/ 2376 w 15"/>
                <a:gd name="T5" fmla="*/ 3195 h 18"/>
                <a:gd name="T6" fmla="*/ 3253 w 15"/>
                <a:gd name="T7" fmla="*/ 2053 h 18"/>
                <a:gd name="T8" fmla="*/ 2376 w 15"/>
                <a:gd name="T9" fmla="*/ 0 h 18"/>
                <a:gd name="T10" fmla="*/ 886 w 15"/>
                <a:gd name="T11" fmla="*/ 2053 h 18"/>
                <a:gd name="T12" fmla="*/ 886 w 15"/>
                <a:gd name="T13" fmla="*/ 3195 h 18"/>
                <a:gd name="T14" fmla="*/ 0 w 15"/>
                <a:gd name="T15" fmla="*/ 4393 h 18"/>
                <a:gd name="T16" fmla="*/ 886 w 15"/>
                <a:gd name="T17" fmla="*/ 4393 h 18"/>
                <a:gd name="T18" fmla="*/ 1566 w 15"/>
                <a:gd name="T19" fmla="*/ 523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8"/>
                <a:gd name="T32" fmla="*/ 15 w 15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8">
                  <a:moveTo>
                    <a:pt x="7" y="18"/>
                  </a:moveTo>
                  <a:lnTo>
                    <a:pt x="11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1" y="0"/>
                  </a:lnTo>
                  <a:lnTo>
                    <a:pt x="4" y="7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3" name="Freeform 20"/>
            <p:cNvSpPr>
              <a:spLocks noChangeAspect="1"/>
            </p:cNvSpPr>
            <p:nvPr/>
          </p:nvSpPr>
          <p:spPr bwMode="auto">
            <a:xfrm>
              <a:off x="8983" y="6017"/>
              <a:ext cx="420" cy="280"/>
            </a:xfrm>
            <a:custGeom>
              <a:avLst/>
              <a:gdLst>
                <a:gd name="T0" fmla="*/ 972 w 140"/>
                <a:gd name="T1" fmla="*/ 23005 h 93"/>
                <a:gd name="T2" fmla="*/ 2673 w 140"/>
                <a:gd name="T3" fmla="*/ 22271 h 93"/>
                <a:gd name="T4" fmla="*/ 5346 w 140"/>
                <a:gd name="T5" fmla="*/ 20305 h 93"/>
                <a:gd name="T6" fmla="*/ 7047 w 140"/>
                <a:gd name="T7" fmla="*/ 19570 h 93"/>
                <a:gd name="T8" fmla="*/ 9720 w 140"/>
                <a:gd name="T9" fmla="*/ 17821 h 93"/>
                <a:gd name="T10" fmla="*/ 11421 w 140"/>
                <a:gd name="T11" fmla="*/ 16842 h 93"/>
                <a:gd name="T12" fmla="*/ 14094 w 140"/>
                <a:gd name="T13" fmla="*/ 15120 h 93"/>
                <a:gd name="T14" fmla="*/ 15795 w 140"/>
                <a:gd name="T15" fmla="*/ 14142 h 93"/>
                <a:gd name="T16" fmla="*/ 17496 w 140"/>
                <a:gd name="T17" fmla="*/ 12419 h 93"/>
                <a:gd name="T18" fmla="*/ 20169 w 140"/>
                <a:gd name="T19" fmla="*/ 11320 h 93"/>
                <a:gd name="T20" fmla="*/ 23571 w 140"/>
                <a:gd name="T21" fmla="*/ 7885 h 93"/>
                <a:gd name="T22" fmla="*/ 25272 w 140"/>
                <a:gd name="T23" fmla="*/ 6907 h 93"/>
                <a:gd name="T24" fmla="*/ 27945 w 140"/>
                <a:gd name="T25" fmla="*/ 5185 h 93"/>
                <a:gd name="T26" fmla="*/ 29646 w 140"/>
                <a:gd name="T27" fmla="*/ 3435 h 93"/>
                <a:gd name="T28" fmla="*/ 31590 w 140"/>
                <a:gd name="T29" fmla="*/ 2457 h 93"/>
                <a:gd name="T30" fmla="*/ 34020 w 140"/>
                <a:gd name="T31" fmla="*/ 735 h 93"/>
                <a:gd name="T32" fmla="*/ 33291 w 140"/>
                <a:gd name="T33" fmla="*/ 0 h 93"/>
                <a:gd name="T34" fmla="*/ 30618 w 140"/>
                <a:gd name="T35" fmla="*/ 735 h 93"/>
                <a:gd name="T36" fmla="*/ 28917 w 140"/>
                <a:gd name="T37" fmla="*/ 2457 h 93"/>
                <a:gd name="T38" fmla="*/ 26244 w 140"/>
                <a:gd name="T39" fmla="*/ 3435 h 93"/>
                <a:gd name="T40" fmla="*/ 22842 w 140"/>
                <a:gd name="T41" fmla="*/ 6907 h 93"/>
                <a:gd name="T42" fmla="*/ 20898 w 140"/>
                <a:gd name="T43" fmla="*/ 7885 h 93"/>
                <a:gd name="T44" fmla="*/ 18468 w 140"/>
                <a:gd name="T45" fmla="*/ 9607 h 93"/>
                <a:gd name="T46" fmla="*/ 16524 w 140"/>
                <a:gd name="T47" fmla="*/ 11320 h 93"/>
                <a:gd name="T48" fmla="*/ 14823 w 140"/>
                <a:gd name="T49" fmla="*/ 12419 h 93"/>
                <a:gd name="T50" fmla="*/ 13122 w 140"/>
                <a:gd name="T51" fmla="*/ 14142 h 93"/>
                <a:gd name="T52" fmla="*/ 10449 w 140"/>
                <a:gd name="T53" fmla="*/ 15120 h 93"/>
                <a:gd name="T54" fmla="*/ 8748 w 140"/>
                <a:gd name="T55" fmla="*/ 16842 h 93"/>
                <a:gd name="T56" fmla="*/ 6075 w 140"/>
                <a:gd name="T57" fmla="*/ 17821 h 93"/>
                <a:gd name="T58" fmla="*/ 4374 w 140"/>
                <a:gd name="T59" fmla="*/ 18555 h 93"/>
                <a:gd name="T60" fmla="*/ 2673 w 140"/>
                <a:gd name="T61" fmla="*/ 20305 h 93"/>
                <a:gd name="T62" fmla="*/ 0 w 140"/>
                <a:gd name="T63" fmla="*/ 21283 h 93"/>
                <a:gd name="T64" fmla="*/ 972 w 140"/>
                <a:gd name="T65" fmla="*/ 23005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"/>
                <a:gd name="T100" fmla="*/ 0 h 93"/>
                <a:gd name="T101" fmla="*/ 140 w 140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" h="93">
                  <a:moveTo>
                    <a:pt x="4" y="93"/>
                  </a:moveTo>
                  <a:lnTo>
                    <a:pt x="11" y="90"/>
                  </a:lnTo>
                  <a:lnTo>
                    <a:pt x="22" y="82"/>
                  </a:lnTo>
                  <a:lnTo>
                    <a:pt x="29" y="79"/>
                  </a:lnTo>
                  <a:lnTo>
                    <a:pt x="40" y="72"/>
                  </a:lnTo>
                  <a:lnTo>
                    <a:pt x="47" y="68"/>
                  </a:lnTo>
                  <a:lnTo>
                    <a:pt x="58" y="61"/>
                  </a:lnTo>
                  <a:lnTo>
                    <a:pt x="65" y="57"/>
                  </a:lnTo>
                  <a:lnTo>
                    <a:pt x="72" y="50"/>
                  </a:lnTo>
                  <a:lnTo>
                    <a:pt x="83" y="46"/>
                  </a:lnTo>
                  <a:lnTo>
                    <a:pt x="97" y="32"/>
                  </a:lnTo>
                  <a:lnTo>
                    <a:pt x="104" y="28"/>
                  </a:lnTo>
                  <a:lnTo>
                    <a:pt x="115" y="21"/>
                  </a:lnTo>
                  <a:lnTo>
                    <a:pt x="122" y="14"/>
                  </a:lnTo>
                  <a:lnTo>
                    <a:pt x="130" y="1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26" y="3"/>
                  </a:lnTo>
                  <a:lnTo>
                    <a:pt x="119" y="10"/>
                  </a:lnTo>
                  <a:lnTo>
                    <a:pt x="108" y="14"/>
                  </a:lnTo>
                  <a:lnTo>
                    <a:pt x="94" y="28"/>
                  </a:lnTo>
                  <a:lnTo>
                    <a:pt x="86" y="32"/>
                  </a:lnTo>
                  <a:lnTo>
                    <a:pt x="76" y="39"/>
                  </a:lnTo>
                  <a:lnTo>
                    <a:pt x="68" y="46"/>
                  </a:lnTo>
                  <a:lnTo>
                    <a:pt x="61" y="50"/>
                  </a:lnTo>
                  <a:lnTo>
                    <a:pt x="54" y="57"/>
                  </a:lnTo>
                  <a:lnTo>
                    <a:pt x="43" y="61"/>
                  </a:lnTo>
                  <a:lnTo>
                    <a:pt x="36" y="68"/>
                  </a:lnTo>
                  <a:lnTo>
                    <a:pt x="25" y="72"/>
                  </a:lnTo>
                  <a:lnTo>
                    <a:pt x="18" y="75"/>
                  </a:lnTo>
                  <a:lnTo>
                    <a:pt x="11" y="82"/>
                  </a:lnTo>
                  <a:lnTo>
                    <a:pt x="0" y="86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4" name="Freeform 21"/>
            <p:cNvSpPr>
              <a:spLocks noChangeAspect="1"/>
            </p:cNvSpPr>
            <p:nvPr/>
          </p:nvSpPr>
          <p:spPr bwMode="auto">
            <a:xfrm>
              <a:off x="8475" y="6277"/>
              <a:ext cx="520" cy="312"/>
            </a:xfrm>
            <a:custGeom>
              <a:avLst/>
              <a:gdLst>
                <a:gd name="T0" fmla="*/ 977 w 173"/>
                <a:gd name="T1" fmla="*/ 25272 h 104"/>
                <a:gd name="T2" fmla="*/ 3424 w 173"/>
                <a:gd name="T3" fmla="*/ 24543 h 104"/>
                <a:gd name="T4" fmla="*/ 6108 w 173"/>
                <a:gd name="T5" fmla="*/ 22842 h 104"/>
                <a:gd name="T6" fmla="*/ 8828 w 173"/>
                <a:gd name="T7" fmla="*/ 21870 h 104"/>
                <a:gd name="T8" fmla="*/ 11509 w 173"/>
                <a:gd name="T9" fmla="*/ 20169 h 104"/>
                <a:gd name="T10" fmla="*/ 13959 w 173"/>
                <a:gd name="T11" fmla="*/ 19197 h 104"/>
                <a:gd name="T12" fmla="*/ 16652 w 173"/>
                <a:gd name="T13" fmla="*/ 17496 h 104"/>
                <a:gd name="T14" fmla="*/ 19333 w 173"/>
                <a:gd name="T15" fmla="*/ 15795 h 104"/>
                <a:gd name="T16" fmla="*/ 22135 w 173"/>
                <a:gd name="T17" fmla="*/ 14823 h 104"/>
                <a:gd name="T18" fmla="*/ 24819 w 173"/>
                <a:gd name="T19" fmla="*/ 13122 h 104"/>
                <a:gd name="T20" fmla="*/ 27265 w 173"/>
                <a:gd name="T21" fmla="*/ 11421 h 104"/>
                <a:gd name="T22" fmla="*/ 29950 w 173"/>
                <a:gd name="T23" fmla="*/ 10449 h 104"/>
                <a:gd name="T24" fmla="*/ 32643 w 173"/>
                <a:gd name="T25" fmla="*/ 8748 h 104"/>
                <a:gd name="T26" fmla="*/ 35363 w 173"/>
                <a:gd name="T27" fmla="*/ 7047 h 104"/>
                <a:gd name="T28" fmla="*/ 38044 w 173"/>
                <a:gd name="T29" fmla="*/ 5346 h 104"/>
                <a:gd name="T30" fmla="*/ 39751 w 173"/>
                <a:gd name="T31" fmla="*/ 3402 h 104"/>
                <a:gd name="T32" fmla="*/ 42445 w 173"/>
                <a:gd name="T33" fmla="*/ 1701 h 104"/>
                <a:gd name="T34" fmla="*/ 41471 w 173"/>
                <a:gd name="T35" fmla="*/ 0 h 104"/>
                <a:gd name="T36" fmla="*/ 38778 w 173"/>
                <a:gd name="T37" fmla="*/ 1701 h 104"/>
                <a:gd name="T38" fmla="*/ 37070 w 173"/>
                <a:gd name="T39" fmla="*/ 3402 h 104"/>
                <a:gd name="T40" fmla="*/ 34350 w 173"/>
                <a:gd name="T41" fmla="*/ 5346 h 104"/>
                <a:gd name="T42" fmla="*/ 31666 w 173"/>
                <a:gd name="T43" fmla="*/ 7047 h 104"/>
                <a:gd name="T44" fmla="*/ 29219 w 173"/>
                <a:gd name="T45" fmla="*/ 8748 h 104"/>
                <a:gd name="T46" fmla="*/ 26535 w 173"/>
                <a:gd name="T47" fmla="*/ 10449 h 104"/>
                <a:gd name="T48" fmla="*/ 23842 w 173"/>
                <a:gd name="T49" fmla="*/ 11421 h 104"/>
                <a:gd name="T50" fmla="*/ 21040 w 173"/>
                <a:gd name="T51" fmla="*/ 13122 h 104"/>
                <a:gd name="T52" fmla="*/ 18359 w 173"/>
                <a:gd name="T53" fmla="*/ 14823 h 104"/>
                <a:gd name="T54" fmla="*/ 15910 w 173"/>
                <a:gd name="T55" fmla="*/ 15795 h 104"/>
                <a:gd name="T56" fmla="*/ 13225 w 173"/>
                <a:gd name="T57" fmla="*/ 17496 h 104"/>
                <a:gd name="T58" fmla="*/ 10535 w 173"/>
                <a:gd name="T59" fmla="*/ 19197 h 104"/>
                <a:gd name="T60" fmla="*/ 7851 w 173"/>
                <a:gd name="T61" fmla="*/ 20169 h 104"/>
                <a:gd name="T62" fmla="*/ 5374 w 173"/>
                <a:gd name="T63" fmla="*/ 20898 h 104"/>
                <a:gd name="T64" fmla="*/ 3424 w 173"/>
                <a:gd name="T65" fmla="*/ 22842 h 104"/>
                <a:gd name="T66" fmla="*/ 0 w 173"/>
                <a:gd name="T67" fmla="*/ 24543 h 104"/>
                <a:gd name="T68" fmla="*/ 977 w 173"/>
                <a:gd name="T69" fmla="*/ 24543 h 104"/>
                <a:gd name="T70" fmla="*/ 977 w 173"/>
                <a:gd name="T71" fmla="*/ 25272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3"/>
                <a:gd name="T109" fmla="*/ 0 h 104"/>
                <a:gd name="T110" fmla="*/ 173 w 173"/>
                <a:gd name="T111" fmla="*/ 104 h 1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3" h="104">
                  <a:moveTo>
                    <a:pt x="4" y="104"/>
                  </a:moveTo>
                  <a:lnTo>
                    <a:pt x="14" y="101"/>
                  </a:lnTo>
                  <a:lnTo>
                    <a:pt x="25" y="94"/>
                  </a:lnTo>
                  <a:lnTo>
                    <a:pt x="36" y="90"/>
                  </a:lnTo>
                  <a:lnTo>
                    <a:pt x="47" y="83"/>
                  </a:lnTo>
                  <a:lnTo>
                    <a:pt x="57" y="79"/>
                  </a:lnTo>
                  <a:lnTo>
                    <a:pt x="68" y="72"/>
                  </a:lnTo>
                  <a:lnTo>
                    <a:pt x="79" y="65"/>
                  </a:lnTo>
                  <a:lnTo>
                    <a:pt x="90" y="61"/>
                  </a:lnTo>
                  <a:lnTo>
                    <a:pt x="101" y="54"/>
                  </a:lnTo>
                  <a:lnTo>
                    <a:pt x="111" y="47"/>
                  </a:lnTo>
                  <a:lnTo>
                    <a:pt x="122" y="43"/>
                  </a:lnTo>
                  <a:lnTo>
                    <a:pt x="133" y="36"/>
                  </a:lnTo>
                  <a:lnTo>
                    <a:pt x="144" y="29"/>
                  </a:lnTo>
                  <a:lnTo>
                    <a:pt x="155" y="22"/>
                  </a:lnTo>
                  <a:lnTo>
                    <a:pt x="162" y="14"/>
                  </a:lnTo>
                  <a:lnTo>
                    <a:pt x="173" y="7"/>
                  </a:lnTo>
                  <a:lnTo>
                    <a:pt x="169" y="0"/>
                  </a:lnTo>
                  <a:lnTo>
                    <a:pt x="158" y="7"/>
                  </a:lnTo>
                  <a:lnTo>
                    <a:pt x="151" y="14"/>
                  </a:lnTo>
                  <a:lnTo>
                    <a:pt x="140" y="22"/>
                  </a:lnTo>
                  <a:lnTo>
                    <a:pt x="129" y="29"/>
                  </a:lnTo>
                  <a:lnTo>
                    <a:pt x="119" y="36"/>
                  </a:lnTo>
                  <a:lnTo>
                    <a:pt x="108" y="43"/>
                  </a:lnTo>
                  <a:lnTo>
                    <a:pt x="97" y="47"/>
                  </a:lnTo>
                  <a:lnTo>
                    <a:pt x="86" y="54"/>
                  </a:lnTo>
                  <a:lnTo>
                    <a:pt x="75" y="61"/>
                  </a:lnTo>
                  <a:lnTo>
                    <a:pt x="65" y="65"/>
                  </a:lnTo>
                  <a:lnTo>
                    <a:pt x="54" y="72"/>
                  </a:lnTo>
                  <a:lnTo>
                    <a:pt x="43" y="79"/>
                  </a:lnTo>
                  <a:lnTo>
                    <a:pt x="32" y="83"/>
                  </a:lnTo>
                  <a:lnTo>
                    <a:pt x="22" y="86"/>
                  </a:lnTo>
                  <a:lnTo>
                    <a:pt x="14" y="94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5" name="Freeform 22"/>
            <p:cNvSpPr>
              <a:spLocks noChangeAspect="1"/>
            </p:cNvSpPr>
            <p:nvPr/>
          </p:nvSpPr>
          <p:spPr bwMode="auto">
            <a:xfrm>
              <a:off x="8099" y="6557"/>
              <a:ext cx="388" cy="56"/>
            </a:xfrm>
            <a:custGeom>
              <a:avLst/>
              <a:gdLst>
                <a:gd name="T0" fmla="*/ 0 w 130"/>
                <a:gd name="T1" fmla="*/ 2053 h 18"/>
                <a:gd name="T2" fmla="*/ 1674 w 130"/>
                <a:gd name="T3" fmla="*/ 2893 h 18"/>
                <a:gd name="T4" fmla="*/ 3322 w 130"/>
                <a:gd name="T5" fmla="*/ 2893 h 18"/>
                <a:gd name="T6" fmla="*/ 5238 w 130"/>
                <a:gd name="T7" fmla="*/ 4122 h 18"/>
                <a:gd name="T8" fmla="*/ 9443 w 130"/>
                <a:gd name="T9" fmla="*/ 4122 h 18"/>
                <a:gd name="T10" fmla="*/ 11118 w 130"/>
                <a:gd name="T11" fmla="*/ 5236 h 18"/>
                <a:gd name="T12" fmla="*/ 17069 w 130"/>
                <a:gd name="T13" fmla="*/ 5236 h 18"/>
                <a:gd name="T14" fmla="*/ 18717 w 130"/>
                <a:gd name="T15" fmla="*/ 4122 h 18"/>
                <a:gd name="T16" fmla="*/ 26509 w 130"/>
                <a:gd name="T17" fmla="*/ 4122 h 18"/>
                <a:gd name="T18" fmla="*/ 28870 w 130"/>
                <a:gd name="T19" fmla="*/ 2893 h 18"/>
                <a:gd name="T20" fmla="*/ 30786 w 130"/>
                <a:gd name="T21" fmla="*/ 2893 h 18"/>
                <a:gd name="T22" fmla="*/ 30786 w 130"/>
                <a:gd name="T23" fmla="*/ 2053 h 18"/>
                <a:gd name="T24" fmla="*/ 23026 w 130"/>
                <a:gd name="T25" fmla="*/ 2053 h 18"/>
                <a:gd name="T26" fmla="*/ 20391 w 130"/>
                <a:gd name="T27" fmla="*/ 2893 h 18"/>
                <a:gd name="T28" fmla="*/ 9443 w 130"/>
                <a:gd name="T29" fmla="*/ 2893 h 18"/>
                <a:gd name="T30" fmla="*/ 6912 w 130"/>
                <a:gd name="T31" fmla="*/ 2053 h 18"/>
                <a:gd name="T32" fmla="*/ 5238 w 130"/>
                <a:gd name="T33" fmla="*/ 2053 h 18"/>
                <a:gd name="T34" fmla="*/ 3322 w 130"/>
                <a:gd name="T35" fmla="*/ 843 h 18"/>
                <a:gd name="T36" fmla="*/ 1674 w 130"/>
                <a:gd name="T37" fmla="*/ 843 h 18"/>
                <a:gd name="T38" fmla="*/ 952 w 130"/>
                <a:gd name="T39" fmla="*/ 0 h 18"/>
                <a:gd name="T40" fmla="*/ 0 w 130"/>
                <a:gd name="T41" fmla="*/ 0 h 18"/>
                <a:gd name="T42" fmla="*/ 952 w 130"/>
                <a:gd name="T43" fmla="*/ 0 h 18"/>
                <a:gd name="T44" fmla="*/ 0 w 130"/>
                <a:gd name="T45" fmla="*/ 0 h 18"/>
                <a:gd name="T46" fmla="*/ 0 w 130"/>
                <a:gd name="T47" fmla="*/ 2053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0"/>
                <a:gd name="T73" fmla="*/ 0 h 18"/>
                <a:gd name="T74" fmla="*/ 130 w 130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0" h="18">
                  <a:moveTo>
                    <a:pt x="0" y="7"/>
                  </a:moveTo>
                  <a:lnTo>
                    <a:pt x="7" y="10"/>
                  </a:lnTo>
                  <a:lnTo>
                    <a:pt x="14" y="10"/>
                  </a:lnTo>
                  <a:lnTo>
                    <a:pt x="22" y="14"/>
                  </a:lnTo>
                  <a:lnTo>
                    <a:pt x="40" y="14"/>
                  </a:lnTo>
                  <a:lnTo>
                    <a:pt x="47" y="18"/>
                  </a:lnTo>
                  <a:lnTo>
                    <a:pt x="72" y="18"/>
                  </a:lnTo>
                  <a:lnTo>
                    <a:pt x="79" y="14"/>
                  </a:lnTo>
                  <a:lnTo>
                    <a:pt x="112" y="14"/>
                  </a:lnTo>
                  <a:lnTo>
                    <a:pt x="122" y="10"/>
                  </a:lnTo>
                  <a:lnTo>
                    <a:pt x="130" y="10"/>
                  </a:lnTo>
                  <a:lnTo>
                    <a:pt x="130" y="7"/>
                  </a:lnTo>
                  <a:lnTo>
                    <a:pt x="97" y="7"/>
                  </a:lnTo>
                  <a:lnTo>
                    <a:pt x="86" y="10"/>
                  </a:lnTo>
                  <a:lnTo>
                    <a:pt x="40" y="10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4" y="3"/>
                  </a:lnTo>
                  <a:lnTo>
                    <a:pt x="7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6" name="Freeform 23"/>
            <p:cNvSpPr>
              <a:spLocks noChangeAspect="1"/>
            </p:cNvSpPr>
            <p:nvPr/>
          </p:nvSpPr>
          <p:spPr bwMode="auto">
            <a:xfrm>
              <a:off x="7611" y="6481"/>
              <a:ext cx="488" cy="100"/>
            </a:xfrm>
            <a:custGeom>
              <a:avLst/>
              <a:gdLst>
                <a:gd name="T0" fmla="*/ 0 w 162"/>
                <a:gd name="T1" fmla="*/ 2030 h 33"/>
                <a:gd name="T2" fmla="*/ 1723 w 162"/>
                <a:gd name="T3" fmla="*/ 2030 h 33"/>
                <a:gd name="T4" fmla="*/ 4455 w 162"/>
                <a:gd name="T5" fmla="*/ 2782 h 33"/>
                <a:gd name="T6" fmla="*/ 7160 w 162"/>
                <a:gd name="T7" fmla="*/ 2782 h 33"/>
                <a:gd name="T8" fmla="*/ 9862 w 162"/>
                <a:gd name="T9" fmla="*/ 3782 h 33"/>
                <a:gd name="T10" fmla="*/ 11697 w 162"/>
                <a:gd name="T11" fmla="*/ 3782 h 33"/>
                <a:gd name="T12" fmla="*/ 14411 w 162"/>
                <a:gd name="T13" fmla="*/ 4645 h 33"/>
                <a:gd name="T14" fmla="*/ 16896 w 162"/>
                <a:gd name="T15" fmla="*/ 5648 h 33"/>
                <a:gd name="T16" fmla="*/ 19601 w 162"/>
                <a:gd name="T17" fmla="*/ 5648 h 33"/>
                <a:gd name="T18" fmla="*/ 22303 w 162"/>
                <a:gd name="T19" fmla="*/ 6648 h 33"/>
                <a:gd name="T20" fmla="*/ 25036 w 162"/>
                <a:gd name="T21" fmla="*/ 7430 h 33"/>
                <a:gd name="T22" fmla="*/ 30316 w 162"/>
                <a:gd name="T23" fmla="*/ 7430 h 33"/>
                <a:gd name="T24" fmla="*/ 32286 w 162"/>
                <a:gd name="T25" fmla="*/ 8430 h 33"/>
                <a:gd name="T26" fmla="*/ 40182 w 162"/>
                <a:gd name="T27" fmla="*/ 8430 h 33"/>
                <a:gd name="T28" fmla="*/ 40182 w 162"/>
                <a:gd name="T29" fmla="*/ 6648 h 33"/>
                <a:gd name="T30" fmla="*/ 32286 w 162"/>
                <a:gd name="T31" fmla="*/ 6648 h 33"/>
                <a:gd name="T32" fmla="*/ 30316 w 162"/>
                <a:gd name="T33" fmla="*/ 5648 h 33"/>
                <a:gd name="T34" fmla="*/ 25036 w 162"/>
                <a:gd name="T35" fmla="*/ 5648 h 33"/>
                <a:gd name="T36" fmla="*/ 22303 w 162"/>
                <a:gd name="T37" fmla="*/ 4645 h 33"/>
                <a:gd name="T38" fmla="*/ 19601 w 162"/>
                <a:gd name="T39" fmla="*/ 3782 h 33"/>
                <a:gd name="T40" fmla="*/ 16896 w 162"/>
                <a:gd name="T41" fmla="*/ 3782 h 33"/>
                <a:gd name="T42" fmla="*/ 15146 w 162"/>
                <a:gd name="T43" fmla="*/ 2782 h 33"/>
                <a:gd name="T44" fmla="*/ 12441 w 162"/>
                <a:gd name="T45" fmla="*/ 2782 h 33"/>
                <a:gd name="T46" fmla="*/ 9862 w 162"/>
                <a:gd name="T47" fmla="*/ 2030 h 33"/>
                <a:gd name="T48" fmla="*/ 7160 w 162"/>
                <a:gd name="T49" fmla="*/ 1000 h 33"/>
                <a:gd name="T50" fmla="*/ 5434 w 162"/>
                <a:gd name="T51" fmla="*/ 1000 h 33"/>
                <a:gd name="T52" fmla="*/ 2705 w 162"/>
                <a:gd name="T53" fmla="*/ 0 h 33"/>
                <a:gd name="T54" fmla="*/ 0 w 162"/>
                <a:gd name="T55" fmla="*/ 0 h 33"/>
                <a:gd name="T56" fmla="*/ 0 w 162"/>
                <a:gd name="T57" fmla="*/ 2030 h 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33"/>
                <a:gd name="T89" fmla="*/ 162 w 162"/>
                <a:gd name="T90" fmla="*/ 33 h 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33">
                  <a:moveTo>
                    <a:pt x="0" y="8"/>
                  </a:moveTo>
                  <a:lnTo>
                    <a:pt x="7" y="8"/>
                  </a:lnTo>
                  <a:lnTo>
                    <a:pt x="18" y="11"/>
                  </a:lnTo>
                  <a:lnTo>
                    <a:pt x="29" y="11"/>
                  </a:lnTo>
                  <a:lnTo>
                    <a:pt x="40" y="15"/>
                  </a:lnTo>
                  <a:lnTo>
                    <a:pt x="47" y="15"/>
                  </a:lnTo>
                  <a:lnTo>
                    <a:pt x="58" y="18"/>
                  </a:lnTo>
                  <a:lnTo>
                    <a:pt x="68" y="22"/>
                  </a:lnTo>
                  <a:lnTo>
                    <a:pt x="79" y="22"/>
                  </a:lnTo>
                  <a:lnTo>
                    <a:pt x="90" y="26"/>
                  </a:lnTo>
                  <a:lnTo>
                    <a:pt x="101" y="29"/>
                  </a:lnTo>
                  <a:lnTo>
                    <a:pt x="122" y="29"/>
                  </a:lnTo>
                  <a:lnTo>
                    <a:pt x="130" y="33"/>
                  </a:lnTo>
                  <a:lnTo>
                    <a:pt x="162" y="33"/>
                  </a:lnTo>
                  <a:lnTo>
                    <a:pt x="162" y="26"/>
                  </a:lnTo>
                  <a:lnTo>
                    <a:pt x="130" y="26"/>
                  </a:lnTo>
                  <a:lnTo>
                    <a:pt x="122" y="22"/>
                  </a:lnTo>
                  <a:lnTo>
                    <a:pt x="101" y="22"/>
                  </a:lnTo>
                  <a:lnTo>
                    <a:pt x="90" y="18"/>
                  </a:lnTo>
                  <a:lnTo>
                    <a:pt x="79" y="15"/>
                  </a:lnTo>
                  <a:lnTo>
                    <a:pt x="68" y="15"/>
                  </a:lnTo>
                  <a:lnTo>
                    <a:pt x="61" y="11"/>
                  </a:lnTo>
                  <a:lnTo>
                    <a:pt x="50" y="11"/>
                  </a:lnTo>
                  <a:lnTo>
                    <a:pt x="40" y="8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7" name="Freeform 24"/>
            <p:cNvSpPr>
              <a:spLocks noChangeAspect="1"/>
            </p:cNvSpPr>
            <p:nvPr/>
          </p:nvSpPr>
          <p:spPr bwMode="auto">
            <a:xfrm>
              <a:off x="7287" y="6417"/>
              <a:ext cx="324" cy="88"/>
            </a:xfrm>
            <a:custGeom>
              <a:avLst/>
              <a:gdLst>
                <a:gd name="T0" fmla="*/ 0 w 108"/>
                <a:gd name="T1" fmla="*/ 1787 h 29"/>
                <a:gd name="T2" fmla="*/ 1701 w 108"/>
                <a:gd name="T3" fmla="*/ 1787 h 29"/>
                <a:gd name="T4" fmla="*/ 3402 w 108"/>
                <a:gd name="T5" fmla="*/ 2789 h 29"/>
                <a:gd name="T6" fmla="*/ 7047 w 108"/>
                <a:gd name="T7" fmla="*/ 2789 h 29"/>
                <a:gd name="T8" fmla="*/ 7776 w 108"/>
                <a:gd name="T9" fmla="*/ 3544 h 29"/>
                <a:gd name="T10" fmla="*/ 11421 w 108"/>
                <a:gd name="T11" fmla="*/ 3544 h 29"/>
                <a:gd name="T12" fmla="*/ 13122 w 108"/>
                <a:gd name="T13" fmla="*/ 4667 h 29"/>
                <a:gd name="T14" fmla="*/ 16524 w 108"/>
                <a:gd name="T15" fmla="*/ 4667 h 29"/>
                <a:gd name="T16" fmla="*/ 17496 w 108"/>
                <a:gd name="T17" fmla="*/ 5423 h 29"/>
                <a:gd name="T18" fmla="*/ 19197 w 108"/>
                <a:gd name="T19" fmla="*/ 5423 h 29"/>
                <a:gd name="T20" fmla="*/ 20898 w 108"/>
                <a:gd name="T21" fmla="*/ 6454 h 29"/>
                <a:gd name="T22" fmla="*/ 22842 w 108"/>
                <a:gd name="T23" fmla="*/ 6454 h 29"/>
                <a:gd name="T24" fmla="*/ 24543 w 108"/>
                <a:gd name="T25" fmla="*/ 7459 h 29"/>
                <a:gd name="T26" fmla="*/ 26244 w 108"/>
                <a:gd name="T27" fmla="*/ 7459 h 29"/>
                <a:gd name="T28" fmla="*/ 26244 w 108"/>
                <a:gd name="T29" fmla="*/ 5423 h 29"/>
                <a:gd name="T30" fmla="*/ 24543 w 108"/>
                <a:gd name="T31" fmla="*/ 5423 h 29"/>
                <a:gd name="T32" fmla="*/ 22842 w 108"/>
                <a:gd name="T33" fmla="*/ 4667 h 29"/>
                <a:gd name="T34" fmla="*/ 20169 w 108"/>
                <a:gd name="T35" fmla="*/ 4667 h 29"/>
                <a:gd name="T36" fmla="*/ 18468 w 108"/>
                <a:gd name="T37" fmla="*/ 3544 h 29"/>
                <a:gd name="T38" fmla="*/ 16524 w 108"/>
                <a:gd name="T39" fmla="*/ 3544 h 29"/>
                <a:gd name="T40" fmla="*/ 14823 w 108"/>
                <a:gd name="T41" fmla="*/ 2789 h 29"/>
                <a:gd name="T42" fmla="*/ 13122 w 108"/>
                <a:gd name="T43" fmla="*/ 2789 h 29"/>
                <a:gd name="T44" fmla="*/ 12150 w 108"/>
                <a:gd name="T45" fmla="*/ 1787 h 29"/>
                <a:gd name="T46" fmla="*/ 8748 w 108"/>
                <a:gd name="T47" fmla="*/ 1787 h 29"/>
                <a:gd name="T48" fmla="*/ 7047 w 108"/>
                <a:gd name="T49" fmla="*/ 756 h 29"/>
                <a:gd name="T50" fmla="*/ 3402 w 108"/>
                <a:gd name="T51" fmla="*/ 756 h 29"/>
                <a:gd name="T52" fmla="*/ 1701 w 108"/>
                <a:gd name="T53" fmla="*/ 0 h 29"/>
                <a:gd name="T54" fmla="*/ 972 w 108"/>
                <a:gd name="T55" fmla="*/ 0 h 29"/>
                <a:gd name="T56" fmla="*/ 0 w 108"/>
                <a:gd name="T57" fmla="*/ 178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29"/>
                <a:gd name="T89" fmla="*/ 108 w 10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29">
                  <a:moveTo>
                    <a:pt x="0" y="7"/>
                  </a:moveTo>
                  <a:lnTo>
                    <a:pt x="7" y="7"/>
                  </a:lnTo>
                  <a:lnTo>
                    <a:pt x="14" y="11"/>
                  </a:lnTo>
                  <a:lnTo>
                    <a:pt x="29" y="11"/>
                  </a:lnTo>
                  <a:lnTo>
                    <a:pt x="32" y="14"/>
                  </a:lnTo>
                  <a:lnTo>
                    <a:pt x="47" y="14"/>
                  </a:lnTo>
                  <a:lnTo>
                    <a:pt x="54" y="18"/>
                  </a:lnTo>
                  <a:lnTo>
                    <a:pt x="68" y="18"/>
                  </a:lnTo>
                  <a:lnTo>
                    <a:pt x="72" y="21"/>
                  </a:lnTo>
                  <a:lnTo>
                    <a:pt x="79" y="21"/>
                  </a:lnTo>
                  <a:lnTo>
                    <a:pt x="86" y="25"/>
                  </a:lnTo>
                  <a:lnTo>
                    <a:pt x="94" y="25"/>
                  </a:lnTo>
                  <a:lnTo>
                    <a:pt x="101" y="29"/>
                  </a:lnTo>
                  <a:lnTo>
                    <a:pt x="108" y="29"/>
                  </a:lnTo>
                  <a:lnTo>
                    <a:pt x="108" y="21"/>
                  </a:lnTo>
                  <a:lnTo>
                    <a:pt x="101" y="21"/>
                  </a:lnTo>
                  <a:lnTo>
                    <a:pt x="94" y="18"/>
                  </a:lnTo>
                  <a:lnTo>
                    <a:pt x="83" y="18"/>
                  </a:lnTo>
                  <a:lnTo>
                    <a:pt x="76" y="14"/>
                  </a:lnTo>
                  <a:lnTo>
                    <a:pt x="68" y="14"/>
                  </a:lnTo>
                  <a:lnTo>
                    <a:pt x="61" y="11"/>
                  </a:lnTo>
                  <a:lnTo>
                    <a:pt x="54" y="11"/>
                  </a:lnTo>
                  <a:lnTo>
                    <a:pt x="50" y="7"/>
                  </a:lnTo>
                  <a:lnTo>
                    <a:pt x="36" y="7"/>
                  </a:lnTo>
                  <a:lnTo>
                    <a:pt x="29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8" name="Freeform 25"/>
            <p:cNvSpPr>
              <a:spLocks noChangeAspect="1"/>
            </p:cNvSpPr>
            <p:nvPr/>
          </p:nvSpPr>
          <p:spPr bwMode="auto">
            <a:xfrm>
              <a:off x="6867" y="6329"/>
              <a:ext cx="432" cy="108"/>
            </a:xfrm>
            <a:custGeom>
              <a:avLst/>
              <a:gdLst>
                <a:gd name="T0" fmla="*/ 0 w 144"/>
                <a:gd name="T1" fmla="*/ 1701 h 36"/>
                <a:gd name="T2" fmla="*/ 2430 w 144"/>
                <a:gd name="T3" fmla="*/ 2673 h 36"/>
                <a:gd name="T4" fmla="*/ 4374 w 144"/>
                <a:gd name="T5" fmla="*/ 2673 h 36"/>
                <a:gd name="T6" fmla="*/ 6804 w 144"/>
                <a:gd name="T7" fmla="*/ 3402 h 36"/>
                <a:gd name="T8" fmla="*/ 8748 w 144"/>
                <a:gd name="T9" fmla="*/ 3402 h 36"/>
                <a:gd name="T10" fmla="*/ 10449 w 144"/>
                <a:gd name="T11" fmla="*/ 4374 h 36"/>
                <a:gd name="T12" fmla="*/ 15552 w 144"/>
                <a:gd name="T13" fmla="*/ 4374 h 36"/>
                <a:gd name="T14" fmla="*/ 17496 w 144"/>
                <a:gd name="T15" fmla="*/ 5346 h 36"/>
                <a:gd name="T16" fmla="*/ 19197 w 144"/>
                <a:gd name="T17" fmla="*/ 5346 h 36"/>
                <a:gd name="T18" fmla="*/ 21870 w 144"/>
                <a:gd name="T19" fmla="*/ 6075 h 36"/>
                <a:gd name="T20" fmla="*/ 26244 w 144"/>
                <a:gd name="T21" fmla="*/ 6075 h 36"/>
                <a:gd name="T22" fmla="*/ 27945 w 144"/>
                <a:gd name="T23" fmla="*/ 7047 h 36"/>
                <a:gd name="T24" fmla="*/ 30618 w 144"/>
                <a:gd name="T25" fmla="*/ 7776 h 36"/>
                <a:gd name="T26" fmla="*/ 32319 w 144"/>
                <a:gd name="T27" fmla="*/ 7776 h 36"/>
                <a:gd name="T28" fmla="*/ 34020 w 144"/>
                <a:gd name="T29" fmla="*/ 8748 h 36"/>
                <a:gd name="T30" fmla="*/ 34992 w 144"/>
                <a:gd name="T31" fmla="*/ 7047 h 36"/>
                <a:gd name="T32" fmla="*/ 32319 w 144"/>
                <a:gd name="T33" fmla="*/ 6075 h 36"/>
                <a:gd name="T34" fmla="*/ 30618 w 144"/>
                <a:gd name="T35" fmla="*/ 6075 h 36"/>
                <a:gd name="T36" fmla="*/ 27945 w 144"/>
                <a:gd name="T37" fmla="*/ 5346 h 36"/>
                <a:gd name="T38" fmla="*/ 26244 w 144"/>
                <a:gd name="T39" fmla="*/ 5346 h 36"/>
                <a:gd name="T40" fmla="*/ 23571 w 144"/>
                <a:gd name="T41" fmla="*/ 4374 h 36"/>
                <a:gd name="T42" fmla="*/ 21870 w 144"/>
                <a:gd name="T43" fmla="*/ 4374 h 36"/>
                <a:gd name="T44" fmla="*/ 19926 w 144"/>
                <a:gd name="T45" fmla="*/ 3402 h 36"/>
                <a:gd name="T46" fmla="*/ 17496 w 144"/>
                <a:gd name="T47" fmla="*/ 3402 h 36"/>
                <a:gd name="T48" fmla="*/ 15552 w 144"/>
                <a:gd name="T49" fmla="*/ 2673 h 36"/>
                <a:gd name="T50" fmla="*/ 11178 w 144"/>
                <a:gd name="T51" fmla="*/ 2673 h 36"/>
                <a:gd name="T52" fmla="*/ 8748 w 144"/>
                <a:gd name="T53" fmla="*/ 1701 h 36"/>
                <a:gd name="T54" fmla="*/ 6804 w 144"/>
                <a:gd name="T55" fmla="*/ 1701 h 36"/>
                <a:gd name="T56" fmla="*/ 4374 w 144"/>
                <a:gd name="T57" fmla="*/ 972 h 36"/>
                <a:gd name="T58" fmla="*/ 2430 w 144"/>
                <a:gd name="T59" fmla="*/ 972 h 36"/>
                <a:gd name="T60" fmla="*/ 0 w 144"/>
                <a:gd name="T61" fmla="*/ 0 h 36"/>
                <a:gd name="T62" fmla="*/ 0 w 144"/>
                <a:gd name="T63" fmla="*/ 1701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6"/>
                <a:gd name="T98" fmla="*/ 144 w 144"/>
                <a:gd name="T99" fmla="*/ 36 h 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6">
                  <a:moveTo>
                    <a:pt x="0" y="7"/>
                  </a:moveTo>
                  <a:lnTo>
                    <a:pt x="10" y="11"/>
                  </a:lnTo>
                  <a:lnTo>
                    <a:pt x="18" y="11"/>
                  </a:lnTo>
                  <a:lnTo>
                    <a:pt x="28" y="14"/>
                  </a:lnTo>
                  <a:lnTo>
                    <a:pt x="36" y="14"/>
                  </a:lnTo>
                  <a:lnTo>
                    <a:pt x="43" y="18"/>
                  </a:lnTo>
                  <a:lnTo>
                    <a:pt x="64" y="18"/>
                  </a:lnTo>
                  <a:lnTo>
                    <a:pt x="72" y="22"/>
                  </a:lnTo>
                  <a:lnTo>
                    <a:pt x="79" y="22"/>
                  </a:lnTo>
                  <a:lnTo>
                    <a:pt x="90" y="25"/>
                  </a:lnTo>
                  <a:lnTo>
                    <a:pt x="108" y="25"/>
                  </a:lnTo>
                  <a:lnTo>
                    <a:pt x="115" y="29"/>
                  </a:lnTo>
                  <a:lnTo>
                    <a:pt x="126" y="32"/>
                  </a:lnTo>
                  <a:lnTo>
                    <a:pt x="133" y="32"/>
                  </a:lnTo>
                  <a:lnTo>
                    <a:pt x="140" y="36"/>
                  </a:lnTo>
                  <a:lnTo>
                    <a:pt x="144" y="29"/>
                  </a:lnTo>
                  <a:lnTo>
                    <a:pt x="133" y="25"/>
                  </a:lnTo>
                  <a:lnTo>
                    <a:pt x="126" y="25"/>
                  </a:lnTo>
                  <a:lnTo>
                    <a:pt x="115" y="22"/>
                  </a:lnTo>
                  <a:lnTo>
                    <a:pt x="108" y="22"/>
                  </a:lnTo>
                  <a:lnTo>
                    <a:pt x="97" y="18"/>
                  </a:lnTo>
                  <a:lnTo>
                    <a:pt x="90" y="18"/>
                  </a:lnTo>
                  <a:lnTo>
                    <a:pt x="82" y="14"/>
                  </a:lnTo>
                  <a:lnTo>
                    <a:pt x="72" y="14"/>
                  </a:lnTo>
                  <a:lnTo>
                    <a:pt x="64" y="11"/>
                  </a:lnTo>
                  <a:lnTo>
                    <a:pt x="46" y="11"/>
                  </a:lnTo>
                  <a:lnTo>
                    <a:pt x="36" y="7"/>
                  </a:lnTo>
                  <a:lnTo>
                    <a:pt x="28" y="7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9" name="Freeform 26"/>
            <p:cNvSpPr>
              <a:spLocks noChangeAspect="1"/>
            </p:cNvSpPr>
            <p:nvPr/>
          </p:nvSpPr>
          <p:spPr bwMode="auto">
            <a:xfrm>
              <a:off x="6711" y="6277"/>
              <a:ext cx="156" cy="76"/>
            </a:xfrm>
            <a:custGeom>
              <a:avLst/>
              <a:gdLst>
                <a:gd name="T0" fmla="*/ 0 w 51"/>
                <a:gd name="T1" fmla="*/ 0 h 25"/>
                <a:gd name="T2" fmla="*/ 0 w 51"/>
                <a:gd name="T3" fmla="*/ 1006 h 25"/>
                <a:gd name="T4" fmla="*/ 1058 w 51"/>
                <a:gd name="T5" fmla="*/ 2809 h 25"/>
                <a:gd name="T6" fmla="*/ 1835 w 51"/>
                <a:gd name="T7" fmla="*/ 3678 h 25"/>
                <a:gd name="T8" fmla="*/ 4032 w 51"/>
                <a:gd name="T9" fmla="*/ 4694 h 25"/>
                <a:gd name="T10" fmla="*/ 6644 w 51"/>
                <a:gd name="T11" fmla="*/ 5730 h 25"/>
                <a:gd name="T12" fmla="*/ 7785 w 51"/>
                <a:gd name="T13" fmla="*/ 5730 h 25"/>
                <a:gd name="T14" fmla="*/ 10675 w 51"/>
                <a:gd name="T15" fmla="*/ 6487 h 25"/>
                <a:gd name="T16" fmla="*/ 13652 w 51"/>
                <a:gd name="T17" fmla="*/ 6487 h 25"/>
                <a:gd name="T18" fmla="*/ 13652 w 51"/>
                <a:gd name="T19" fmla="*/ 4694 h 25"/>
                <a:gd name="T20" fmla="*/ 10675 w 51"/>
                <a:gd name="T21" fmla="*/ 4694 h 25"/>
                <a:gd name="T22" fmla="*/ 8843 w 51"/>
                <a:gd name="T23" fmla="*/ 3678 h 25"/>
                <a:gd name="T24" fmla="*/ 6644 w 51"/>
                <a:gd name="T25" fmla="*/ 3678 h 25"/>
                <a:gd name="T26" fmla="*/ 4808 w 51"/>
                <a:gd name="T27" fmla="*/ 2809 h 25"/>
                <a:gd name="T28" fmla="*/ 4032 w 51"/>
                <a:gd name="T29" fmla="*/ 2809 h 25"/>
                <a:gd name="T30" fmla="*/ 1835 w 51"/>
                <a:gd name="T31" fmla="*/ 1803 h 25"/>
                <a:gd name="T32" fmla="*/ 1835 w 51"/>
                <a:gd name="T33" fmla="*/ 0 h 25"/>
                <a:gd name="T34" fmla="*/ 1835 w 51"/>
                <a:gd name="T35" fmla="*/ 1006 h 25"/>
                <a:gd name="T36" fmla="*/ 0 w 51"/>
                <a:gd name="T37" fmla="*/ 0 h 25"/>
                <a:gd name="T38" fmla="*/ 0 w 51"/>
                <a:gd name="T39" fmla="*/ 1006 h 25"/>
                <a:gd name="T40" fmla="*/ 0 w 51"/>
                <a:gd name="T41" fmla="*/ 0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25"/>
                <a:gd name="T65" fmla="*/ 51 w 51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25">
                  <a:moveTo>
                    <a:pt x="0" y="0"/>
                  </a:moveTo>
                  <a:lnTo>
                    <a:pt x="0" y="4"/>
                  </a:lnTo>
                  <a:lnTo>
                    <a:pt x="4" y="11"/>
                  </a:lnTo>
                  <a:lnTo>
                    <a:pt x="7" y="14"/>
                  </a:lnTo>
                  <a:lnTo>
                    <a:pt x="15" y="18"/>
                  </a:lnTo>
                  <a:lnTo>
                    <a:pt x="25" y="22"/>
                  </a:lnTo>
                  <a:lnTo>
                    <a:pt x="29" y="22"/>
                  </a:lnTo>
                  <a:lnTo>
                    <a:pt x="40" y="25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40" y="18"/>
                  </a:lnTo>
                  <a:lnTo>
                    <a:pt x="33" y="14"/>
                  </a:lnTo>
                  <a:lnTo>
                    <a:pt x="25" y="14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7" y="7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60" name="Freeform 27"/>
            <p:cNvSpPr>
              <a:spLocks noChangeAspect="1"/>
            </p:cNvSpPr>
            <p:nvPr/>
          </p:nvSpPr>
          <p:spPr bwMode="auto">
            <a:xfrm>
              <a:off x="6711" y="6221"/>
              <a:ext cx="24" cy="68"/>
            </a:xfrm>
            <a:custGeom>
              <a:avLst/>
              <a:gdLst>
                <a:gd name="T0" fmla="*/ 3302 w 7"/>
                <a:gd name="T1" fmla="*/ 0 h 22"/>
                <a:gd name="T2" fmla="*/ 0 w 7"/>
                <a:gd name="T3" fmla="*/ 1088 h 22"/>
                <a:gd name="T4" fmla="*/ 0 w 7"/>
                <a:gd name="T5" fmla="*/ 5112 h 22"/>
                <a:gd name="T6" fmla="*/ 3302 w 7"/>
                <a:gd name="T7" fmla="*/ 6200 h 22"/>
                <a:gd name="T8" fmla="*/ 3302 w 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2"/>
                <a:gd name="T17" fmla="*/ 7 w 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2">
                  <a:moveTo>
                    <a:pt x="7" y="0"/>
                  </a:moveTo>
                  <a:lnTo>
                    <a:pt x="0" y="4"/>
                  </a:lnTo>
                  <a:lnTo>
                    <a:pt x="0" y="18"/>
                  </a:lnTo>
                  <a:lnTo>
                    <a:pt x="7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61" name="Freeform 28"/>
            <p:cNvSpPr>
              <a:spLocks noChangeAspect="1"/>
            </p:cNvSpPr>
            <p:nvPr/>
          </p:nvSpPr>
          <p:spPr bwMode="auto">
            <a:xfrm>
              <a:off x="6735" y="6181"/>
              <a:ext cx="800" cy="64"/>
            </a:xfrm>
            <a:custGeom>
              <a:avLst/>
              <a:gdLst>
                <a:gd name="T0" fmla="*/ 64476 w 267"/>
                <a:gd name="T1" fmla="*/ 762 h 21"/>
                <a:gd name="T2" fmla="*/ 60851 w 267"/>
                <a:gd name="T3" fmla="*/ 762 h 21"/>
                <a:gd name="T4" fmla="*/ 56485 w 267"/>
                <a:gd name="T5" fmla="*/ 0 h 21"/>
                <a:gd name="T6" fmla="*/ 47796 w 267"/>
                <a:gd name="T7" fmla="*/ 0 h 21"/>
                <a:gd name="T8" fmla="*/ 44410 w 267"/>
                <a:gd name="T9" fmla="*/ 762 h 21"/>
                <a:gd name="T10" fmla="*/ 36665 w 267"/>
                <a:gd name="T11" fmla="*/ 762 h 21"/>
                <a:gd name="T12" fmla="*/ 32312 w 267"/>
                <a:gd name="T13" fmla="*/ 1810 h 21"/>
                <a:gd name="T14" fmla="*/ 24428 w 267"/>
                <a:gd name="T15" fmla="*/ 1810 h 21"/>
                <a:gd name="T16" fmla="*/ 20066 w 267"/>
                <a:gd name="T17" fmla="*/ 2572 h 21"/>
                <a:gd name="T18" fmla="*/ 12318 w 267"/>
                <a:gd name="T19" fmla="*/ 2572 h 21"/>
                <a:gd name="T20" fmla="*/ 8716 w 267"/>
                <a:gd name="T21" fmla="*/ 3706 h 21"/>
                <a:gd name="T22" fmla="*/ 0 w 267"/>
                <a:gd name="T23" fmla="*/ 3706 h 21"/>
                <a:gd name="T24" fmla="*/ 0 w 267"/>
                <a:gd name="T25" fmla="*/ 5516 h 21"/>
                <a:gd name="T26" fmla="*/ 4354 w 267"/>
                <a:gd name="T27" fmla="*/ 5516 h 21"/>
                <a:gd name="T28" fmla="*/ 8716 w 267"/>
                <a:gd name="T29" fmla="*/ 4754 h 21"/>
                <a:gd name="T30" fmla="*/ 20066 w 267"/>
                <a:gd name="T31" fmla="*/ 4754 h 21"/>
                <a:gd name="T32" fmla="*/ 24428 w 267"/>
                <a:gd name="T33" fmla="*/ 3706 h 21"/>
                <a:gd name="T34" fmla="*/ 32312 w 267"/>
                <a:gd name="T35" fmla="*/ 3706 h 21"/>
                <a:gd name="T36" fmla="*/ 36665 w 267"/>
                <a:gd name="T37" fmla="*/ 2572 h 21"/>
                <a:gd name="T38" fmla="*/ 64476 w 267"/>
                <a:gd name="T39" fmla="*/ 2572 h 21"/>
                <a:gd name="T40" fmla="*/ 64476 w 267"/>
                <a:gd name="T41" fmla="*/ 762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7"/>
                <a:gd name="T64" fmla="*/ 0 h 21"/>
                <a:gd name="T65" fmla="*/ 267 w 267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7" h="21">
                  <a:moveTo>
                    <a:pt x="267" y="3"/>
                  </a:moveTo>
                  <a:lnTo>
                    <a:pt x="252" y="3"/>
                  </a:lnTo>
                  <a:lnTo>
                    <a:pt x="234" y="0"/>
                  </a:lnTo>
                  <a:lnTo>
                    <a:pt x="198" y="0"/>
                  </a:lnTo>
                  <a:lnTo>
                    <a:pt x="184" y="3"/>
                  </a:lnTo>
                  <a:lnTo>
                    <a:pt x="152" y="3"/>
                  </a:lnTo>
                  <a:lnTo>
                    <a:pt x="134" y="7"/>
                  </a:lnTo>
                  <a:lnTo>
                    <a:pt x="101" y="7"/>
                  </a:lnTo>
                  <a:lnTo>
                    <a:pt x="83" y="10"/>
                  </a:lnTo>
                  <a:lnTo>
                    <a:pt x="51" y="10"/>
                  </a:lnTo>
                  <a:lnTo>
                    <a:pt x="36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18" y="21"/>
                  </a:lnTo>
                  <a:lnTo>
                    <a:pt x="36" y="18"/>
                  </a:lnTo>
                  <a:lnTo>
                    <a:pt x="83" y="18"/>
                  </a:lnTo>
                  <a:lnTo>
                    <a:pt x="101" y="14"/>
                  </a:lnTo>
                  <a:lnTo>
                    <a:pt x="134" y="14"/>
                  </a:lnTo>
                  <a:lnTo>
                    <a:pt x="152" y="10"/>
                  </a:lnTo>
                  <a:lnTo>
                    <a:pt x="267" y="10"/>
                  </a:lnTo>
                  <a:lnTo>
                    <a:pt x="26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62" name="Freeform 29"/>
            <p:cNvSpPr>
              <a:spLocks noChangeAspect="1"/>
            </p:cNvSpPr>
            <p:nvPr/>
          </p:nvSpPr>
          <p:spPr bwMode="auto">
            <a:xfrm>
              <a:off x="7535" y="6189"/>
              <a:ext cx="216" cy="32"/>
            </a:xfrm>
            <a:custGeom>
              <a:avLst/>
              <a:gdLst>
                <a:gd name="T0" fmla="*/ 17496 w 72"/>
                <a:gd name="T1" fmla="*/ 0 h 11"/>
                <a:gd name="T2" fmla="*/ 0 w 72"/>
                <a:gd name="T3" fmla="*/ 0 h 11"/>
                <a:gd name="T4" fmla="*/ 0 w 72"/>
                <a:gd name="T5" fmla="*/ 1431 h 11"/>
                <a:gd name="T6" fmla="*/ 4374 w 72"/>
                <a:gd name="T7" fmla="*/ 1431 h 11"/>
                <a:gd name="T8" fmla="*/ 7047 w 72"/>
                <a:gd name="T9" fmla="*/ 2292 h 11"/>
                <a:gd name="T10" fmla="*/ 10449 w 72"/>
                <a:gd name="T11" fmla="*/ 2292 h 11"/>
                <a:gd name="T12" fmla="*/ 12150 w 72"/>
                <a:gd name="T13" fmla="*/ 1431 h 11"/>
                <a:gd name="T14" fmla="*/ 17496 w 72"/>
                <a:gd name="T15" fmla="*/ 1431 h 11"/>
                <a:gd name="T16" fmla="*/ 16524 w 72"/>
                <a:gd name="T17" fmla="*/ 1431 h 11"/>
                <a:gd name="T18" fmla="*/ 17496 w 72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11"/>
                <a:gd name="T32" fmla="*/ 72 w 72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11">
                  <a:moveTo>
                    <a:pt x="7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8" y="7"/>
                  </a:lnTo>
                  <a:lnTo>
                    <a:pt x="29" y="11"/>
                  </a:lnTo>
                  <a:lnTo>
                    <a:pt x="43" y="11"/>
                  </a:lnTo>
                  <a:lnTo>
                    <a:pt x="50" y="7"/>
                  </a:lnTo>
                  <a:lnTo>
                    <a:pt x="72" y="7"/>
                  </a:lnTo>
                  <a:lnTo>
                    <a:pt x="68" y="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63" name="Freeform 30"/>
            <p:cNvSpPr>
              <a:spLocks noChangeAspect="1"/>
            </p:cNvSpPr>
            <p:nvPr/>
          </p:nvSpPr>
          <p:spPr bwMode="auto">
            <a:xfrm>
              <a:off x="7739" y="6189"/>
              <a:ext cx="36" cy="32"/>
            </a:xfrm>
            <a:custGeom>
              <a:avLst/>
              <a:gdLst>
                <a:gd name="T0" fmla="*/ 2625 w 11"/>
                <a:gd name="T1" fmla="*/ 864 h 11"/>
                <a:gd name="T2" fmla="*/ 4133 w 11"/>
                <a:gd name="T3" fmla="*/ 864 h 11"/>
                <a:gd name="T4" fmla="*/ 1509 w 11"/>
                <a:gd name="T5" fmla="*/ 0 h 11"/>
                <a:gd name="T6" fmla="*/ 0 w 11"/>
                <a:gd name="T7" fmla="*/ 1431 h 11"/>
                <a:gd name="T8" fmla="*/ 2625 w 11"/>
                <a:gd name="T9" fmla="*/ 2292 h 11"/>
                <a:gd name="T10" fmla="*/ 2625 w 11"/>
                <a:gd name="T11" fmla="*/ 864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1"/>
                <a:gd name="T20" fmla="*/ 11 w 1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1">
                  <a:moveTo>
                    <a:pt x="7" y="4"/>
                  </a:moveTo>
                  <a:lnTo>
                    <a:pt x="11" y="4"/>
                  </a:lnTo>
                  <a:lnTo>
                    <a:pt x="4" y="0"/>
                  </a:lnTo>
                  <a:lnTo>
                    <a:pt x="0" y="7"/>
                  </a:lnTo>
                  <a:lnTo>
                    <a:pt x="7" y="11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64" name="Freeform 31"/>
            <p:cNvSpPr>
              <a:spLocks noChangeAspect="1"/>
            </p:cNvSpPr>
            <p:nvPr/>
          </p:nvSpPr>
          <p:spPr bwMode="auto">
            <a:xfrm>
              <a:off x="7763" y="6081"/>
              <a:ext cx="820" cy="152"/>
            </a:xfrm>
            <a:custGeom>
              <a:avLst/>
              <a:gdLst>
                <a:gd name="T0" fmla="*/ 64807 w 274"/>
                <a:gd name="T1" fmla="*/ 0 h 51"/>
                <a:gd name="T2" fmla="*/ 61431 w 274"/>
                <a:gd name="T3" fmla="*/ 1669 h 51"/>
                <a:gd name="T4" fmla="*/ 57113 w 274"/>
                <a:gd name="T5" fmla="*/ 2593 h 51"/>
                <a:gd name="T6" fmla="*/ 53737 w 274"/>
                <a:gd name="T7" fmla="*/ 4265 h 51"/>
                <a:gd name="T8" fmla="*/ 49430 w 274"/>
                <a:gd name="T9" fmla="*/ 5213 h 51"/>
                <a:gd name="T10" fmla="*/ 45893 w 274"/>
                <a:gd name="T11" fmla="*/ 5934 h 51"/>
                <a:gd name="T12" fmla="*/ 41548 w 274"/>
                <a:gd name="T13" fmla="*/ 6777 h 51"/>
                <a:gd name="T14" fmla="*/ 37232 w 274"/>
                <a:gd name="T15" fmla="*/ 7728 h 51"/>
                <a:gd name="T16" fmla="*/ 33853 w 274"/>
                <a:gd name="T17" fmla="*/ 8446 h 51"/>
                <a:gd name="T18" fmla="*/ 29511 w 274"/>
                <a:gd name="T19" fmla="*/ 8446 h 51"/>
                <a:gd name="T20" fmla="*/ 25920 w 274"/>
                <a:gd name="T21" fmla="*/ 9397 h 51"/>
                <a:gd name="T22" fmla="*/ 0 w 274"/>
                <a:gd name="T23" fmla="*/ 9397 h 51"/>
                <a:gd name="T24" fmla="*/ 0 w 274"/>
                <a:gd name="T25" fmla="*/ 11042 h 51"/>
                <a:gd name="T26" fmla="*/ 4342 w 274"/>
                <a:gd name="T27" fmla="*/ 11042 h 51"/>
                <a:gd name="T28" fmla="*/ 8661 w 274"/>
                <a:gd name="T29" fmla="*/ 11993 h 51"/>
                <a:gd name="T30" fmla="*/ 12994 w 274"/>
                <a:gd name="T31" fmla="*/ 11993 h 51"/>
                <a:gd name="T32" fmla="*/ 17232 w 274"/>
                <a:gd name="T33" fmla="*/ 11042 h 51"/>
                <a:gd name="T34" fmla="*/ 25920 w 274"/>
                <a:gd name="T35" fmla="*/ 11042 h 51"/>
                <a:gd name="T36" fmla="*/ 29511 w 274"/>
                <a:gd name="T37" fmla="*/ 10092 h 51"/>
                <a:gd name="T38" fmla="*/ 33853 w 274"/>
                <a:gd name="T39" fmla="*/ 10092 h 51"/>
                <a:gd name="T40" fmla="*/ 38199 w 274"/>
                <a:gd name="T41" fmla="*/ 9397 h 51"/>
                <a:gd name="T42" fmla="*/ 41548 w 274"/>
                <a:gd name="T43" fmla="*/ 8446 h 51"/>
                <a:gd name="T44" fmla="*/ 45893 w 274"/>
                <a:gd name="T45" fmla="*/ 7728 h 51"/>
                <a:gd name="T46" fmla="*/ 50119 w 274"/>
                <a:gd name="T47" fmla="*/ 6777 h 51"/>
                <a:gd name="T48" fmla="*/ 53737 w 274"/>
                <a:gd name="T49" fmla="*/ 5934 h 51"/>
                <a:gd name="T50" fmla="*/ 58082 w 274"/>
                <a:gd name="T51" fmla="*/ 4265 h 51"/>
                <a:gd name="T52" fmla="*/ 61431 w 274"/>
                <a:gd name="T53" fmla="*/ 3544 h 51"/>
                <a:gd name="T54" fmla="*/ 65774 w 274"/>
                <a:gd name="T55" fmla="*/ 1669 h 51"/>
                <a:gd name="T56" fmla="*/ 64807 w 274"/>
                <a:gd name="T57" fmla="*/ 0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4"/>
                <a:gd name="T88" fmla="*/ 0 h 51"/>
                <a:gd name="T89" fmla="*/ 274 w 274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4" h="51">
                  <a:moveTo>
                    <a:pt x="270" y="0"/>
                  </a:moveTo>
                  <a:lnTo>
                    <a:pt x="256" y="7"/>
                  </a:lnTo>
                  <a:lnTo>
                    <a:pt x="238" y="11"/>
                  </a:lnTo>
                  <a:lnTo>
                    <a:pt x="224" y="18"/>
                  </a:lnTo>
                  <a:lnTo>
                    <a:pt x="206" y="22"/>
                  </a:lnTo>
                  <a:lnTo>
                    <a:pt x="191" y="25"/>
                  </a:lnTo>
                  <a:lnTo>
                    <a:pt x="173" y="29"/>
                  </a:lnTo>
                  <a:lnTo>
                    <a:pt x="155" y="33"/>
                  </a:lnTo>
                  <a:lnTo>
                    <a:pt x="141" y="36"/>
                  </a:lnTo>
                  <a:lnTo>
                    <a:pt x="123" y="36"/>
                  </a:lnTo>
                  <a:lnTo>
                    <a:pt x="108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36" y="51"/>
                  </a:lnTo>
                  <a:lnTo>
                    <a:pt x="54" y="51"/>
                  </a:lnTo>
                  <a:lnTo>
                    <a:pt x="72" y="47"/>
                  </a:lnTo>
                  <a:lnTo>
                    <a:pt x="108" y="47"/>
                  </a:lnTo>
                  <a:lnTo>
                    <a:pt x="123" y="43"/>
                  </a:lnTo>
                  <a:lnTo>
                    <a:pt x="141" y="43"/>
                  </a:lnTo>
                  <a:lnTo>
                    <a:pt x="159" y="40"/>
                  </a:lnTo>
                  <a:lnTo>
                    <a:pt x="173" y="36"/>
                  </a:lnTo>
                  <a:lnTo>
                    <a:pt x="191" y="33"/>
                  </a:lnTo>
                  <a:lnTo>
                    <a:pt x="209" y="29"/>
                  </a:lnTo>
                  <a:lnTo>
                    <a:pt x="224" y="25"/>
                  </a:lnTo>
                  <a:lnTo>
                    <a:pt x="242" y="18"/>
                  </a:lnTo>
                  <a:lnTo>
                    <a:pt x="256" y="15"/>
                  </a:lnTo>
                  <a:lnTo>
                    <a:pt x="274" y="7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65" name="Freeform 32"/>
            <p:cNvSpPr>
              <a:spLocks noChangeAspect="1"/>
            </p:cNvSpPr>
            <p:nvPr/>
          </p:nvSpPr>
          <p:spPr bwMode="auto">
            <a:xfrm>
              <a:off x="8571" y="5821"/>
              <a:ext cx="304" cy="280"/>
            </a:xfrm>
            <a:custGeom>
              <a:avLst/>
              <a:gdLst>
                <a:gd name="T0" fmla="*/ 23971 w 101"/>
                <a:gd name="T1" fmla="*/ 2701 h 93"/>
                <a:gd name="T2" fmla="*/ 23227 w 101"/>
                <a:gd name="T3" fmla="*/ 735 h 93"/>
                <a:gd name="T4" fmla="*/ 22249 w 101"/>
                <a:gd name="T5" fmla="*/ 2701 h 93"/>
                <a:gd name="T6" fmla="*/ 21518 w 101"/>
                <a:gd name="T7" fmla="*/ 4450 h 93"/>
                <a:gd name="T8" fmla="*/ 20500 w 101"/>
                <a:gd name="T9" fmla="*/ 6163 h 93"/>
                <a:gd name="T10" fmla="*/ 19522 w 101"/>
                <a:gd name="T11" fmla="*/ 7885 h 93"/>
                <a:gd name="T12" fmla="*/ 17801 w 101"/>
                <a:gd name="T13" fmla="*/ 8867 h 93"/>
                <a:gd name="T14" fmla="*/ 17069 w 101"/>
                <a:gd name="T15" fmla="*/ 10589 h 93"/>
                <a:gd name="T16" fmla="*/ 12657 w 101"/>
                <a:gd name="T17" fmla="*/ 15120 h 93"/>
                <a:gd name="T18" fmla="*/ 10583 w 101"/>
                <a:gd name="T19" fmla="*/ 16098 h 93"/>
                <a:gd name="T20" fmla="*/ 8861 w 101"/>
                <a:gd name="T21" fmla="*/ 16842 h 93"/>
                <a:gd name="T22" fmla="*/ 7149 w 101"/>
                <a:gd name="T23" fmla="*/ 18555 h 93"/>
                <a:gd name="T24" fmla="*/ 5427 w 101"/>
                <a:gd name="T25" fmla="*/ 18555 h 93"/>
                <a:gd name="T26" fmla="*/ 4449 w 101"/>
                <a:gd name="T27" fmla="*/ 20548 h 93"/>
                <a:gd name="T28" fmla="*/ 1722 w 101"/>
                <a:gd name="T29" fmla="*/ 21283 h 93"/>
                <a:gd name="T30" fmla="*/ 0 w 101"/>
                <a:gd name="T31" fmla="*/ 21283 h 93"/>
                <a:gd name="T32" fmla="*/ 978 w 101"/>
                <a:gd name="T33" fmla="*/ 23005 h 93"/>
                <a:gd name="T34" fmla="*/ 2700 w 101"/>
                <a:gd name="T35" fmla="*/ 23005 h 93"/>
                <a:gd name="T36" fmla="*/ 4449 w 101"/>
                <a:gd name="T37" fmla="*/ 22271 h 93"/>
                <a:gd name="T38" fmla="*/ 6161 w 101"/>
                <a:gd name="T39" fmla="*/ 21283 h 93"/>
                <a:gd name="T40" fmla="*/ 8127 w 101"/>
                <a:gd name="T41" fmla="*/ 19570 h 93"/>
                <a:gd name="T42" fmla="*/ 10583 w 101"/>
                <a:gd name="T43" fmla="*/ 18555 h 93"/>
                <a:gd name="T44" fmla="*/ 13391 w 101"/>
                <a:gd name="T45" fmla="*/ 16098 h 93"/>
                <a:gd name="T46" fmla="*/ 15104 w 101"/>
                <a:gd name="T47" fmla="*/ 15120 h 93"/>
                <a:gd name="T48" fmla="*/ 19522 w 101"/>
                <a:gd name="T49" fmla="*/ 10589 h 93"/>
                <a:gd name="T50" fmla="*/ 20500 w 101"/>
                <a:gd name="T51" fmla="*/ 8867 h 93"/>
                <a:gd name="T52" fmla="*/ 22249 w 101"/>
                <a:gd name="T53" fmla="*/ 7151 h 93"/>
                <a:gd name="T54" fmla="*/ 23227 w 101"/>
                <a:gd name="T55" fmla="*/ 5185 h 93"/>
                <a:gd name="T56" fmla="*/ 23971 w 101"/>
                <a:gd name="T57" fmla="*/ 3435 h 93"/>
                <a:gd name="T58" fmla="*/ 24949 w 101"/>
                <a:gd name="T59" fmla="*/ 1722 h 93"/>
                <a:gd name="T60" fmla="*/ 23971 w 101"/>
                <a:gd name="T61" fmla="*/ 0 h 93"/>
                <a:gd name="T62" fmla="*/ 24949 w 101"/>
                <a:gd name="T63" fmla="*/ 1722 h 93"/>
                <a:gd name="T64" fmla="*/ 24949 w 101"/>
                <a:gd name="T65" fmla="*/ 0 h 93"/>
                <a:gd name="T66" fmla="*/ 23971 w 101"/>
                <a:gd name="T67" fmla="*/ 0 h 93"/>
                <a:gd name="T68" fmla="*/ 23971 w 101"/>
                <a:gd name="T69" fmla="*/ 2701 h 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93"/>
                <a:gd name="T107" fmla="*/ 101 w 101"/>
                <a:gd name="T108" fmla="*/ 93 h 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93">
                  <a:moveTo>
                    <a:pt x="97" y="11"/>
                  </a:moveTo>
                  <a:lnTo>
                    <a:pt x="94" y="3"/>
                  </a:lnTo>
                  <a:lnTo>
                    <a:pt x="90" y="11"/>
                  </a:lnTo>
                  <a:lnTo>
                    <a:pt x="87" y="18"/>
                  </a:lnTo>
                  <a:lnTo>
                    <a:pt x="83" y="25"/>
                  </a:lnTo>
                  <a:lnTo>
                    <a:pt x="79" y="32"/>
                  </a:lnTo>
                  <a:lnTo>
                    <a:pt x="72" y="36"/>
                  </a:lnTo>
                  <a:lnTo>
                    <a:pt x="69" y="43"/>
                  </a:lnTo>
                  <a:lnTo>
                    <a:pt x="51" y="61"/>
                  </a:lnTo>
                  <a:lnTo>
                    <a:pt x="43" y="65"/>
                  </a:lnTo>
                  <a:lnTo>
                    <a:pt x="36" y="68"/>
                  </a:lnTo>
                  <a:lnTo>
                    <a:pt x="29" y="75"/>
                  </a:lnTo>
                  <a:lnTo>
                    <a:pt x="22" y="75"/>
                  </a:lnTo>
                  <a:lnTo>
                    <a:pt x="18" y="83"/>
                  </a:lnTo>
                  <a:lnTo>
                    <a:pt x="7" y="86"/>
                  </a:lnTo>
                  <a:lnTo>
                    <a:pt x="0" y="86"/>
                  </a:lnTo>
                  <a:lnTo>
                    <a:pt x="4" y="93"/>
                  </a:lnTo>
                  <a:lnTo>
                    <a:pt x="11" y="93"/>
                  </a:lnTo>
                  <a:lnTo>
                    <a:pt x="18" y="90"/>
                  </a:lnTo>
                  <a:lnTo>
                    <a:pt x="25" y="86"/>
                  </a:lnTo>
                  <a:lnTo>
                    <a:pt x="33" y="79"/>
                  </a:lnTo>
                  <a:lnTo>
                    <a:pt x="43" y="75"/>
                  </a:lnTo>
                  <a:lnTo>
                    <a:pt x="54" y="65"/>
                  </a:lnTo>
                  <a:lnTo>
                    <a:pt x="61" y="61"/>
                  </a:lnTo>
                  <a:lnTo>
                    <a:pt x="79" y="43"/>
                  </a:lnTo>
                  <a:lnTo>
                    <a:pt x="83" y="36"/>
                  </a:lnTo>
                  <a:lnTo>
                    <a:pt x="90" y="29"/>
                  </a:lnTo>
                  <a:lnTo>
                    <a:pt x="94" y="21"/>
                  </a:lnTo>
                  <a:lnTo>
                    <a:pt x="97" y="14"/>
                  </a:lnTo>
                  <a:lnTo>
                    <a:pt x="101" y="7"/>
                  </a:lnTo>
                  <a:lnTo>
                    <a:pt x="97" y="0"/>
                  </a:lnTo>
                  <a:lnTo>
                    <a:pt x="101" y="7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66" name="Freeform 33"/>
            <p:cNvSpPr>
              <a:spLocks noChangeAspect="1"/>
            </p:cNvSpPr>
            <p:nvPr/>
          </p:nvSpPr>
          <p:spPr bwMode="auto">
            <a:xfrm>
              <a:off x="8835" y="5821"/>
              <a:ext cx="28" cy="36"/>
            </a:xfrm>
            <a:custGeom>
              <a:avLst/>
              <a:gdLst>
                <a:gd name="T0" fmla="*/ 1232 w 10"/>
                <a:gd name="T1" fmla="*/ 4133 h 11"/>
                <a:gd name="T2" fmla="*/ 1232 w 10"/>
                <a:gd name="T3" fmla="*/ 2625 h 11"/>
                <a:gd name="T4" fmla="*/ 1232 w 10"/>
                <a:gd name="T5" fmla="*/ 4133 h 11"/>
                <a:gd name="T6" fmla="*/ 1708 w 10"/>
                <a:gd name="T7" fmla="*/ 4133 h 11"/>
                <a:gd name="T8" fmla="*/ 1708 w 10"/>
                <a:gd name="T9" fmla="*/ 0 h 11"/>
                <a:gd name="T10" fmla="*/ 1232 w 10"/>
                <a:gd name="T11" fmla="*/ 0 h 11"/>
                <a:gd name="T12" fmla="*/ 0 w 10"/>
                <a:gd name="T13" fmla="*/ 2625 h 11"/>
                <a:gd name="T14" fmla="*/ 0 w 10"/>
                <a:gd name="T15" fmla="*/ 1155 h 11"/>
                <a:gd name="T16" fmla="*/ 1232 w 10"/>
                <a:gd name="T17" fmla="*/ 4133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7" y="11"/>
                  </a:moveTo>
                  <a:lnTo>
                    <a:pt x="7" y="7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67" name="Freeform 34"/>
            <p:cNvSpPr>
              <a:spLocks noChangeAspect="1"/>
            </p:cNvSpPr>
            <p:nvPr/>
          </p:nvSpPr>
          <p:spPr bwMode="auto">
            <a:xfrm>
              <a:off x="8247" y="5833"/>
              <a:ext cx="608" cy="120"/>
            </a:xfrm>
            <a:custGeom>
              <a:avLst/>
              <a:gdLst>
                <a:gd name="T0" fmla="*/ 0 w 202"/>
                <a:gd name="T1" fmla="*/ 3645 h 40"/>
                <a:gd name="T2" fmla="*/ 2700 w 202"/>
                <a:gd name="T3" fmla="*/ 4374 h 40"/>
                <a:gd name="T4" fmla="*/ 5427 w 202"/>
                <a:gd name="T5" fmla="*/ 5346 h 40"/>
                <a:gd name="T6" fmla="*/ 8861 w 202"/>
                <a:gd name="T7" fmla="*/ 7047 h 40"/>
                <a:gd name="T8" fmla="*/ 12657 w 202"/>
                <a:gd name="T9" fmla="*/ 7047 h 40"/>
                <a:gd name="T10" fmla="*/ 15357 w 202"/>
                <a:gd name="T11" fmla="*/ 8019 h 40"/>
                <a:gd name="T12" fmla="*/ 18791 w 202"/>
                <a:gd name="T13" fmla="*/ 8748 h 40"/>
                <a:gd name="T14" fmla="*/ 22249 w 202"/>
                <a:gd name="T15" fmla="*/ 8748 h 40"/>
                <a:gd name="T16" fmla="*/ 24949 w 202"/>
                <a:gd name="T17" fmla="*/ 9720 h 40"/>
                <a:gd name="T18" fmla="*/ 28383 w 202"/>
                <a:gd name="T19" fmla="*/ 8748 h 40"/>
                <a:gd name="T20" fmla="*/ 32098 w 202"/>
                <a:gd name="T21" fmla="*/ 8748 h 40"/>
                <a:gd name="T22" fmla="*/ 34797 w 202"/>
                <a:gd name="T23" fmla="*/ 8019 h 40"/>
                <a:gd name="T24" fmla="*/ 38340 w 202"/>
                <a:gd name="T25" fmla="*/ 8019 h 40"/>
                <a:gd name="T26" fmla="*/ 41040 w 202"/>
                <a:gd name="T27" fmla="*/ 7047 h 40"/>
                <a:gd name="T28" fmla="*/ 43740 w 202"/>
                <a:gd name="T29" fmla="*/ 5346 h 40"/>
                <a:gd name="T30" fmla="*/ 47201 w 202"/>
                <a:gd name="T31" fmla="*/ 3645 h 40"/>
                <a:gd name="T32" fmla="*/ 49901 w 202"/>
                <a:gd name="T33" fmla="*/ 1944 h 40"/>
                <a:gd name="T34" fmla="*/ 48179 w 202"/>
                <a:gd name="T35" fmla="*/ 0 h 40"/>
                <a:gd name="T36" fmla="*/ 46223 w 202"/>
                <a:gd name="T37" fmla="*/ 2673 h 40"/>
                <a:gd name="T38" fmla="*/ 42762 w 202"/>
                <a:gd name="T39" fmla="*/ 3645 h 40"/>
                <a:gd name="T40" fmla="*/ 41040 w 202"/>
                <a:gd name="T41" fmla="*/ 5346 h 40"/>
                <a:gd name="T42" fmla="*/ 37254 w 202"/>
                <a:gd name="T43" fmla="*/ 6318 h 40"/>
                <a:gd name="T44" fmla="*/ 34797 w 202"/>
                <a:gd name="T45" fmla="*/ 7047 h 40"/>
                <a:gd name="T46" fmla="*/ 32098 w 202"/>
                <a:gd name="T47" fmla="*/ 7047 h 40"/>
                <a:gd name="T48" fmla="*/ 28383 w 202"/>
                <a:gd name="T49" fmla="*/ 8019 h 40"/>
                <a:gd name="T50" fmla="*/ 24949 w 202"/>
                <a:gd name="T51" fmla="*/ 7047 h 40"/>
                <a:gd name="T52" fmla="*/ 18791 w 202"/>
                <a:gd name="T53" fmla="*/ 7047 h 40"/>
                <a:gd name="T54" fmla="*/ 15357 w 202"/>
                <a:gd name="T55" fmla="*/ 6318 h 40"/>
                <a:gd name="T56" fmla="*/ 12657 w 202"/>
                <a:gd name="T57" fmla="*/ 5346 h 40"/>
                <a:gd name="T58" fmla="*/ 8861 w 202"/>
                <a:gd name="T59" fmla="*/ 5346 h 40"/>
                <a:gd name="T60" fmla="*/ 6405 w 202"/>
                <a:gd name="T61" fmla="*/ 3645 h 40"/>
                <a:gd name="T62" fmla="*/ 2700 w 202"/>
                <a:gd name="T63" fmla="*/ 3645 h 40"/>
                <a:gd name="T64" fmla="*/ 0 w 202"/>
                <a:gd name="T65" fmla="*/ 1944 h 40"/>
                <a:gd name="T66" fmla="*/ 0 w 202"/>
                <a:gd name="T67" fmla="*/ 3645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2"/>
                <a:gd name="T103" fmla="*/ 0 h 40"/>
                <a:gd name="T104" fmla="*/ 202 w 202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2" h="40">
                  <a:moveTo>
                    <a:pt x="0" y="15"/>
                  </a:moveTo>
                  <a:lnTo>
                    <a:pt x="11" y="18"/>
                  </a:lnTo>
                  <a:lnTo>
                    <a:pt x="22" y="22"/>
                  </a:lnTo>
                  <a:lnTo>
                    <a:pt x="36" y="29"/>
                  </a:lnTo>
                  <a:lnTo>
                    <a:pt x="51" y="29"/>
                  </a:lnTo>
                  <a:lnTo>
                    <a:pt x="62" y="33"/>
                  </a:lnTo>
                  <a:lnTo>
                    <a:pt x="76" y="36"/>
                  </a:lnTo>
                  <a:lnTo>
                    <a:pt x="90" y="36"/>
                  </a:lnTo>
                  <a:lnTo>
                    <a:pt x="101" y="40"/>
                  </a:lnTo>
                  <a:lnTo>
                    <a:pt x="115" y="36"/>
                  </a:lnTo>
                  <a:lnTo>
                    <a:pt x="130" y="36"/>
                  </a:lnTo>
                  <a:lnTo>
                    <a:pt x="141" y="33"/>
                  </a:lnTo>
                  <a:lnTo>
                    <a:pt x="155" y="33"/>
                  </a:lnTo>
                  <a:lnTo>
                    <a:pt x="166" y="29"/>
                  </a:lnTo>
                  <a:lnTo>
                    <a:pt x="177" y="22"/>
                  </a:lnTo>
                  <a:lnTo>
                    <a:pt x="191" y="15"/>
                  </a:lnTo>
                  <a:lnTo>
                    <a:pt x="202" y="8"/>
                  </a:lnTo>
                  <a:lnTo>
                    <a:pt x="195" y="0"/>
                  </a:lnTo>
                  <a:lnTo>
                    <a:pt x="187" y="11"/>
                  </a:lnTo>
                  <a:lnTo>
                    <a:pt x="173" y="15"/>
                  </a:lnTo>
                  <a:lnTo>
                    <a:pt x="166" y="22"/>
                  </a:lnTo>
                  <a:lnTo>
                    <a:pt x="151" y="26"/>
                  </a:lnTo>
                  <a:lnTo>
                    <a:pt x="141" y="29"/>
                  </a:lnTo>
                  <a:lnTo>
                    <a:pt x="130" y="29"/>
                  </a:lnTo>
                  <a:lnTo>
                    <a:pt x="115" y="33"/>
                  </a:lnTo>
                  <a:lnTo>
                    <a:pt x="101" y="29"/>
                  </a:lnTo>
                  <a:lnTo>
                    <a:pt x="76" y="29"/>
                  </a:lnTo>
                  <a:lnTo>
                    <a:pt x="62" y="26"/>
                  </a:lnTo>
                  <a:lnTo>
                    <a:pt x="51" y="22"/>
                  </a:lnTo>
                  <a:lnTo>
                    <a:pt x="36" y="22"/>
                  </a:lnTo>
                  <a:lnTo>
                    <a:pt x="26" y="15"/>
                  </a:lnTo>
                  <a:lnTo>
                    <a:pt x="11" y="15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68" name="Freeform 35"/>
            <p:cNvSpPr>
              <a:spLocks noChangeAspect="1"/>
            </p:cNvSpPr>
            <p:nvPr/>
          </p:nvSpPr>
          <p:spPr bwMode="auto">
            <a:xfrm>
              <a:off x="7807" y="5789"/>
              <a:ext cx="440" cy="88"/>
            </a:xfrm>
            <a:custGeom>
              <a:avLst/>
              <a:gdLst>
                <a:gd name="T0" fmla="*/ 0 w 147"/>
                <a:gd name="T1" fmla="*/ 1787 h 29"/>
                <a:gd name="T2" fmla="*/ 8662 w 147"/>
                <a:gd name="T3" fmla="*/ 1787 h 29"/>
                <a:gd name="T4" fmla="*/ 11314 w 147"/>
                <a:gd name="T5" fmla="*/ 2789 h 29"/>
                <a:gd name="T6" fmla="*/ 13008 w 147"/>
                <a:gd name="T7" fmla="*/ 2789 h 29"/>
                <a:gd name="T8" fmla="*/ 15660 w 147"/>
                <a:gd name="T9" fmla="*/ 3544 h 29"/>
                <a:gd name="T10" fmla="*/ 17962 w 147"/>
                <a:gd name="T11" fmla="*/ 3544 h 29"/>
                <a:gd name="T12" fmla="*/ 19899 w 147"/>
                <a:gd name="T13" fmla="*/ 4667 h 29"/>
                <a:gd name="T14" fmla="*/ 22308 w 147"/>
                <a:gd name="T15" fmla="*/ 5671 h 29"/>
                <a:gd name="T16" fmla="*/ 24245 w 147"/>
                <a:gd name="T17" fmla="*/ 5671 h 29"/>
                <a:gd name="T18" fmla="*/ 26654 w 147"/>
                <a:gd name="T19" fmla="*/ 6454 h 29"/>
                <a:gd name="T20" fmla="*/ 28588 w 147"/>
                <a:gd name="T21" fmla="*/ 6454 h 29"/>
                <a:gd name="T22" fmla="*/ 30971 w 147"/>
                <a:gd name="T23" fmla="*/ 7459 h 29"/>
                <a:gd name="T24" fmla="*/ 35317 w 147"/>
                <a:gd name="T25" fmla="*/ 7459 h 29"/>
                <a:gd name="T26" fmla="*/ 35317 w 147"/>
                <a:gd name="T27" fmla="*/ 5671 h 29"/>
                <a:gd name="T28" fmla="*/ 30971 w 147"/>
                <a:gd name="T29" fmla="*/ 5671 h 29"/>
                <a:gd name="T30" fmla="*/ 29315 w 147"/>
                <a:gd name="T31" fmla="*/ 4667 h 29"/>
                <a:gd name="T32" fmla="*/ 26654 w 147"/>
                <a:gd name="T33" fmla="*/ 4667 h 29"/>
                <a:gd name="T34" fmla="*/ 24969 w 147"/>
                <a:gd name="T35" fmla="*/ 3544 h 29"/>
                <a:gd name="T36" fmla="*/ 22308 w 147"/>
                <a:gd name="T37" fmla="*/ 2789 h 29"/>
                <a:gd name="T38" fmla="*/ 19899 w 147"/>
                <a:gd name="T39" fmla="*/ 2789 h 29"/>
                <a:gd name="T40" fmla="*/ 17962 w 147"/>
                <a:gd name="T41" fmla="*/ 1787 h 29"/>
                <a:gd name="T42" fmla="*/ 13736 w 147"/>
                <a:gd name="T43" fmla="*/ 1787 h 29"/>
                <a:gd name="T44" fmla="*/ 11314 w 147"/>
                <a:gd name="T45" fmla="*/ 1004 h 29"/>
                <a:gd name="T46" fmla="*/ 8662 w 147"/>
                <a:gd name="T47" fmla="*/ 1004 h 29"/>
                <a:gd name="T48" fmla="*/ 6001 w 147"/>
                <a:gd name="T49" fmla="*/ 0 h 29"/>
                <a:gd name="T50" fmla="*/ 0 w 147"/>
                <a:gd name="T51" fmla="*/ 0 h 29"/>
                <a:gd name="T52" fmla="*/ 0 w 147"/>
                <a:gd name="T53" fmla="*/ 1787 h 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7"/>
                <a:gd name="T82" fmla="*/ 0 h 29"/>
                <a:gd name="T83" fmla="*/ 147 w 147"/>
                <a:gd name="T84" fmla="*/ 29 h 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7" h="29">
                  <a:moveTo>
                    <a:pt x="0" y="7"/>
                  </a:moveTo>
                  <a:lnTo>
                    <a:pt x="36" y="7"/>
                  </a:lnTo>
                  <a:lnTo>
                    <a:pt x="47" y="11"/>
                  </a:lnTo>
                  <a:lnTo>
                    <a:pt x="54" y="11"/>
                  </a:lnTo>
                  <a:lnTo>
                    <a:pt x="65" y="14"/>
                  </a:lnTo>
                  <a:lnTo>
                    <a:pt x="75" y="14"/>
                  </a:lnTo>
                  <a:lnTo>
                    <a:pt x="83" y="18"/>
                  </a:lnTo>
                  <a:lnTo>
                    <a:pt x="93" y="22"/>
                  </a:lnTo>
                  <a:lnTo>
                    <a:pt x="101" y="22"/>
                  </a:lnTo>
                  <a:lnTo>
                    <a:pt x="111" y="25"/>
                  </a:lnTo>
                  <a:lnTo>
                    <a:pt x="119" y="25"/>
                  </a:lnTo>
                  <a:lnTo>
                    <a:pt x="129" y="29"/>
                  </a:lnTo>
                  <a:lnTo>
                    <a:pt x="147" y="29"/>
                  </a:lnTo>
                  <a:lnTo>
                    <a:pt x="147" y="22"/>
                  </a:lnTo>
                  <a:lnTo>
                    <a:pt x="129" y="22"/>
                  </a:lnTo>
                  <a:lnTo>
                    <a:pt x="122" y="18"/>
                  </a:lnTo>
                  <a:lnTo>
                    <a:pt x="111" y="18"/>
                  </a:lnTo>
                  <a:lnTo>
                    <a:pt x="104" y="14"/>
                  </a:lnTo>
                  <a:lnTo>
                    <a:pt x="93" y="11"/>
                  </a:lnTo>
                  <a:lnTo>
                    <a:pt x="83" y="11"/>
                  </a:lnTo>
                  <a:lnTo>
                    <a:pt x="75" y="7"/>
                  </a:lnTo>
                  <a:lnTo>
                    <a:pt x="57" y="7"/>
                  </a:lnTo>
                  <a:lnTo>
                    <a:pt x="47" y="4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69" name="Freeform 36"/>
            <p:cNvSpPr>
              <a:spLocks noChangeAspect="1"/>
            </p:cNvSpPr>
            <p:nvPr/>
          </p:nvSpPr>
          <p:spPr bwMode="auto">
            <a:xfrm>
              <a:off x="6735" y="5737"/>
              <a:ext cx="1072" cy="72"/>
            </a:xfrm>
            <a:custGeom>
              <a:avLst/>
              <a:gdLst>
                <a:gd name="T0" fmla="*/ 0 w 357"/>
                <a:gd name="T1" fmla="*/ 1385 h 25"/>
                <a:gd name="T2" fmla="*/ 5366 w 357"/>
                <a:gd name="T3" fmla="*/ 1385 h 25"/>
                <a:gd name="T4" fmla="*/ 10720 w 357"/>
                <a:gd name="T5" fmla="*/ 2197 h 25"/>
                <a:gd name="T6" fmla="*/ 21227 w 357"/>
                <a:gd name="T7" fmla="*/ 2197 h 25"/>
                <a:gd name="T8" fmla="*/ 26347 w 357"/>
                <a:gd name="T9" fmla="*/ 2745 h 25"/>
                <a:gd name="T10" fmla="*/ 37799 w 357"/>
                <a:gd name="T11" fmla="*/ 2745 h 25"/>
                <a:gd name="T12" fmla="*/ 43153 w 357"/>
                <a:gd name="T13" fmla="*/ 3583 h 25"/>
                <a:gd name="T14" fmla="*/ 53750 w 357"/>
                <a:gd name="T15" fmla="*/ 3583 h 25"/>
                <a:gd name="T16" fmla="*/ 59837 w 357"/>
                <a:gd name="T17" fmla="*/ 4320 h 25"/>
                <a:gd name="T18" fmla="*/ 70314 w 357"/>
                <a:gd name="T19" fmla="*/ 4320 h 25"/>
                <a:gd name="T20" fmla="*/ 75707 w 357"/>
                <a:gd name="T21" fmla="*/ 4942 h 25"/>
                <a:gd name="T22" fmla="*/ 87156 w 357"/>
                <a:gd name="T23" fmla="*/ 4942 h 25"/>
                <a:gd name="T24" fmla="*/ 87156 w 357"/>
                <a:gd name="T25" fmla="*/ 3583 h 25"/>
                <a:gd name="T26" fmla="*/ 75707 w 357"/>
                <a:gd name="T27" fmla="*/ 3583 h 25"/>
                <a:gd name="T28" fmla="*/ 70314 w 357"/>
                <a:gd name="T29" fmla="*/ 2745 h 25"/>
                <a:gd name="T30" fmla="*/ 59837 w 357"/>
                <a:gd name="T31" fmla="*/ 2745 h 25"/>
                <a:gd name="T32" fmla="*/ 53750 w 357"/>
                <a:gd name="T33" fmla="*/ 2197 h 25"/>
                <a:gd name="T34" fmla="*/ 43153 w 357"/>
                <a:gd name="T35" fmla="*/ 2197 h 25"/>
                <a:gd name="T36" fmla="*/ 37799 w 357"/>
                <a:gd name="T37" fmla="*/ 1385 h 25"/>
                <a:gd name="T38" fmla="*/ 26347 w 357"/>
                <a:gd name="T39" fmla="*/ 1385 h 25"/>
                <a:gd name="T40" fmla="*/ 21227 w 357"/>
                <a:gd name="T41" fmla="*/ 838 h 25"/>
                <a:gd name="T42" fmla="*/ 5366 w 357"/>
                <a:gd name="T43" fmla="*/ 838 h 25"/>
                <a:gd name="T44" fmla="*/ 0 w 357"/>
                <a:gd name="T45" fmla="*/ 0 h 25"/>
                <a:gd name="T46" fmla="*/ 973 w 357"/>
                <a:gd name="T47" fmla="*/ 0 h 25"/>
                <a:gd name="T48" fmla="*/ 0 w 357"/>
                <a:gd name="T49" fmla="*/ 1385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7"/>
                <a:gd name="T76" fmla="*/ 0 h 25"/>
                <a:gd name="T77" fmla="*/ 357 w 357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7" h="25">
                  <a:moveTo>
                    <a:pt x="0" y="7"/>
                  </a:moveTo>
                  <a:lnTo>
                    <a:pt x="22" y="7"/>
                  </a:lnTo>
                  <a:lnTo>
                    <a:pt x="44" y="11"/>
                  </a:lnTo>
                  <a:lnTo>
                    <a:pt x="87" y="11"/>
                  </a:lnTo>
                  <a:lnTo>
                    <a:pt x="108" y="14"/>
                  </a:lnTo>
                  <a:lnTo>
                    <a:pt x="155" y="14"/>
                  </a:lnTo>
                  <a:lnTo>
                    <a:pt x="177" y="18"/>
                  </a:lnTo>
                  <a:lnTo>
                    <a:pt x="220" y="18"/>
                  </a:lnTo>
                  <a:lnTo>
                    <a:pt x="245" y="22"/>
                  </a:lnTo>
                  <a:lnTo>
                    <a:pt x="288" y="22"/>
                  </a:lnTo>
                  <a:lnTo>
                    <a:pt x="310" y="25"/>
                  </a:lnTo>
                  <a:lnTo>
                    <a:pt x="357" y="25"/>
                  </a:lnTo>
                  <a:lnTo>
                    <a:pt x="357" y="18"/>
                  </a:lnTo>
                  <a:lnTo>
                    <a:pt x="310" y="18"/>
                  </a:lnTo>
                  <a:lnTo>
                    <a:pt x="288" y="14"/>
                  </a:lnTo>
                  <a:lnTo>
                    <a:pt x="245" y="14"/>
                  </a:lnTo>
                  <a:lnTo>
                    <a:pt x="220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08" y="7"/>
                  </a:lnTo>
                  <a:lnTo>
                    <a:pt x="87" y="4"/>
                  </a:lnTo>
                  <a:lnTo>
                    <a:pt x="2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70" name="Freeform 37"/>
            <p:cNvSpPr>
              <a:spLocks noChangeAspect="1"/>
            </p:cNvSpPr>
            <p:nvPr/>
          </p:nvSpPr>
          <p:spPr bwMode="auto">
            <a:xfrm>
              <a:off x="6131" y="5681"/>
              <a:ext cx="616" cy="76"/>
            </a:xfrm>
            <a:custGeom>
              <a:avLst/>
              <a:gdLst>
                <a:gd name="T0" fmla="*/ 0 w 205"/>
                <a:gd name="T1" fmla="*/ 1006 h 25"/>
                <a:gd name="T2" fmla="*/ 3423 w 205"/>
                <a:gd name="T3" fmla="*/ 1803 h 25"/>
                <a:gd name="T4" fmla="*/ 9796 w 205"/>
                <a:gd name="T5" fmla="*/ 1803 h 25"/>
                <a:gd name="T6" fmla="*/ 13209 w 205"/>
                <a:gd name="T7" fmla="*/ 2809 h 25"/>
                <a:gd name="T8" fmla="*/ 22005 w 205"/>
                <a:gd name="T9" fmla="*/ 2809 h 25"/>
                <a:gd name="T10" fmla="*/ 25535 w 205"/>
                <a:gd name="T11" fmla="*/ 3678 h 25"/>
                <a:gd name="T12" fmla="*/ 29192 w 205"/>
                <a:gd name="T13" fmla="*/ 3678 h 25"/>
                <a:gd name="T14" fmla="*/ 31882 w 205"/>
                <a:gd name="T15" fmla="*/ 4694 h 25"/>
                <a:gd name="T16" fmla="*/ 37988 w 205"/>
                <a:gd name="T17" fmla="*/ 4694 h 25"/>
                <a:gd name="T18" fmla="*/ 40668 w 205"/>
                <a:gd name="T19" fmla="*/ 5730 h 25"/>
                <a:gd name="T20" fmla="*/ 46798 w 205"/>
                <a:gd name="T21" fmla="*/ 5730 h 25"/>
                <a:gd name="T22" fmla="*/ 49247 w 205"/>
                <a:gd name="T23" fmla="*/ 6487 h 25"/>
                <a:gd name="T24" fmla="*/ 50221 w 205"/>
                <a:gd name="T25" fmla="*/ 4694 h 25"/>
                <a:gd name="T26" fmla="*/ 46798 w 205"/>
                <a:gd name="T27" fmla="*/ 4694 h 25"/>
                <a:gd name="T28" fmla="*/ 44118 w 205"/>
                <a:gd name="T29" fmla="*/ 3678 h 25"/>
                <a:gd name="T30" fmla="*/ 40668 w 205"/>
                <a:gd name="T31" fmla="*/ 3678 h 25"/>
                <a:gd name="T32" fmla="*/ 37988 w 205"/>
                <a:gd name="T33" fmla="*/ 2809 h 25"/>
                <a:gd name="T34" fmla="*/ 34322 w 205"/>
                <a:gd name="T35" fmla="*/ 2809 h 25"/>
                <a:gd name="T36" fmla="*/ 31882 w 205"/>
                <a:gd name="T37" fmla="*/ 1803 h 25"/>
                <a:gd name="T38" fmla="*/ 25535 w 205"/>
                <a:gd name="T39" fmla="*/ 1803 h 25"/>
                <a:gd name="T40" fmla="*/ 22005 w 205"/>
                <a:gd name="T41" fmla="*/ 1006 h 25"/>
                <a:gd name="T42" fmla="*/ 9796 w 205"/>
                <a:gd name="T43" fmla="*/ 1006 h 25"/>
                <a:gd name="T44" fmla="*/ 6103 w 205"/>
                <a:gd name="T45" fmla="*/ 0 h 25"/>
                <a:gd name="T46" fmla="*/ 0 w 205"/>
                <a:gd name="T47" fmla="*/ 0 h 25"/>
                <a:gd name="T48" fmla="*/ 0 w 205"/>
                <a:gd name="T49" fmla="*/ 1006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5"/>
                <a:gd name="T76" fmla="*/ 0 h 25"/>
                <a:gd name="T77" fmla="*/ 205 w 205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5" h="25">
                  <a:moveTo>
                    <a:pt x="0" y="4"/>
                  </a:moveTo>
                  <a:lnTo>
                    <a:pt x="14" y="7"/>
                  </a:lnTo>
                  <a:lnTo>
                    <a:pt x="40" y="7"/>
                  </a:lnTo>
                  <a:lnTo>
                    <a:pt x="54" y="11"/>
                  </a:lnTo>
                  <a:lnTo>
                    <a:pt x="90" y="11"/>
                  </a:lnTo>
                  <a:lnTo>
                    <a:pt x="104" y="14"/>
                  </a:lnTo>
                  <a:lnTo>
                    <a:pt x="119" y="14"/>
                  </a:lnTo>
                  <a:lnTo>
                    <a:pt x="130" y="18"/>
                  </a:lnTo>
                  <a:lnTo>
                    <a:pt x="155" y="18"/>
                  </a:lnTo>
                  <a:lnTo>
                    <a:pt x="166" y="22"/>
                  </a:lnTo>
                  <a:lnTo>
                    <a:pt x="191" y="22"/>
                  </a:lnTo>
                  <a:lnTo>
                    <a:pt x="201" y="25"/>
                  </a:lnTo>
                  <a:lnTo>
                    <a:pt x="205" y="18"/>
                  </a:lnTo>
                  <a:lnTo>
                    <a:pt x="191" y="18"/>
                  </a:lnTo>
                  <a:lnTo>
                    <a:pt x="180" y="14"/>
                  </a:lnTo>
                  <a:lnTo>
                    <a:pt x="166" y="14"/>
                  </a:lnTo>
                  <a:lnTo>
                    <a:pt x="155" y="11"/>
                  </a:lnTo>
                  <a:lnTo>
                    <a:pt x="140" y="11"/>
                  </a:lnTo>
                  <a:lnTo>
                    <a:pt x="130" y="7"/>
                  </a:lnTo>
                  <a:lnTo>
                    <a:pt x="104" y="7"/>
                  </a:lnTo>
                  <a:lnTo>
                    <a:pt x="90" y="4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71" name="Freeform 38"/>
            <p:cNvSpPr>
              <a:spLocks noChangeAspect="1"/>
            </p:cNvSpPr>
            <p:nvPr/>
          </p:nvSpPr>
          <p:spPr bwMode="auto">
            <a:xfrm>
              <a:off x="5211" y="5605"/>
              <a:ext cx="920" cy="88"/>
            </a:xfrm>
            <a:custGeom>
              <a:avLst/>
              <a:gdLst>
                <a:gd name="T0" fmla="*/ 0 w 306"/>
                <a:gd name="T1" fmla="*/ 1787 h 29"/>
                <a:gd name="T2" fmla="*/ 4402 w 306"/>
                <a:gd name="T3" fmla="*/ 1787 h 29"/>
                <a:gd name="T4" fmla="*/ 8830 w 306"/>
                <a:gd name="T5" fmla="*/ 2789 h 29"/>
                <a:gd name="T6" fmla="*/ 14209 w 306"/>
                <a:gd name="T7" fmla="*/ 2789 h 29"/>
                <a:gd name="T8" fmla="*/ 18610 w 306"/>
                <a:gd name="T9" fmla="*/ 3544 h 29"/>
                <a:gd name="T10" fmla="*/ 28264 w 306"/>
                <a:gd name="T11" fmla="*/ 3544 h 29"/>
                <a:gd name="T12" fmla="*/ 32696 w 306"/>
                <a:gd name="T13" fmla="*/ 4667 h 29"/>
                <a:gd name="T14" fmla="*/ 42476 w 306"/>
                <a:gd name="T15" fmla="*/ 4667 h 29"/>
                <a:gd name="T16" fmla="*/ 47636 w 306"/>
                <a:gd name="T17" fmla="*/ 5423 h 29"/>
                <a:gd name="T18" fmla="*/ 56559 w 306"/>
                <a:gd name="T19" fmla="*/ 5423 h 29"/>
                <a:gd name="T20" fmla="*/ 60961 w 306"/>
                <a:gd name="T21" fmla="*/ 6454 h 29"/>
                <a:gd name="T22" fmla="*/ 66339 w 306"/>
                <a:gd name="T23" fmla="*/ 6454 h 29"/>
                <a:gd name="T24" fmla="*/ 70768 w 306"/>
                <a:gd name="T25" fmla="*/ 7459 h 29"/>
                <a:gd name="T26" fmla="*/ 75169 w 306"/>
                <a:gd name="T27" fmla="*/ 7459 h 29"/>
                <a:gd name="T28" fmla="*/ 75169 w 306"/>
                <a:gd name="T29" fmla="*/ 6454 h 29"/>
                <a:gd name="T30" fmla="*/ 70768 w 306"/>
                <a:gd name="T31" fmla="*/ 5423 h 29"/>
                <a:gd name="T32" fmla="*/ 66339 w 306"/>
                <a:gd name="T33" fmla="*/ 4667 h 29"/>
                <a:gd name="T34" fmla="*/ 60961 w 306"/>
                <a:gd name="T35" fmla="*/ 4667 h 29"/>
                <a:gd name="T36" fmla="*/ 56559 w 306"/>
                <a:gd name="T37" fmla="*/ 3544 h 29"/>
                <a:gd name="T38" fmla="*/ 47636 w 306"/>
                <a:gd name="T39" fmla="*/ 3544 h 29"/>
                <a:gd name="T40" fmla="*/ 42476 w 306"/>
                <a:gd name="T41" fmla="*/ 2789 h 29"/>
                <a:gd name="T42" fmla="*/ 32696 w 306"/>
                <a:gd name="T43" fmla="*/ 2789 h 29"/>
                <a:gd name="T44" fmla="*/ 28264 w 306"/>
                <a:gd name="T45" fmla="*/ 1787 h 29"/>
                <a:gd name="T46" fmla="*/ 14209 w 306"/>
                <a:gd name="T47" fmla="*/ 1787 h 29"/>
                <a:gd name="T48" fmla="*/ 8830 w 306"/>
                <a:gd name="T49" fmla="*/ 756 h 29"/>
                <a:gd name="T50" fmla="*/ 4402 w 306"/>
                <a:gd name="T51" fmla="*/ 756 h 29"/>
                <a:gd name="T52" fmla="*/ 0 w 306"/>
                <a:gd name="T53" fmla="*/ 0 h 29"/>
                <a:gd name="T54" fmla="*/ 0 w 306"/>
                <a:gd name="T55" fmla="*/ 1787 h 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6"/>
                <a:gd name="T85" fmla="*/ 0 h 29"/>
                <a:gd name="T86" fmla="*/ 306 w 306"/>
                <a:gd name="T87" fmla="*/ 29 h 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6" h="29">
                  <a:moveTo>
                    <a:pt x="0" y="7"/>
                  </a:moveTo>
                  <a:lnTo>
                    <a:pt x="18" y="7"/>
                  </a:lnTo>
                  <a:lnTo>
                    <a:pt x="36" y="11"/>
                  </a:lnTo>
                  <a:lnTo>
                    <a:pt x="58" y="11"/>
                  </a:lnTo>
                  <a:lnTo>
                    <a:pt x="76" y="14"/>
                  </a:lnTo>
                  <a:lnTo>
                    <a:pt x="115" y="14"/>
                  </a:lnTo>
                  <a:lnTo>
                    <a:pt x="133" y="18"/>
                  </a:lnTo>
                  <a:lnTo>
                    <a:pt x="173" y="18"/>
                  </a:lnTo>
                  <a:lnTo>
                    <a:pt x="194" y="21"/>
                  </a:lnTo>
                  <a:lnTo>
                    <a:pt x="230" y="21"/>
                  </a:lnTo>
                  <a:lnTo>
                    <a:pt x="248" y="25"/>
                  </a:lnTo>
                  <a:lnTo>
                    <a:pt x="270" y="25"/>
                  </a:lnTo>
                  <a:lnTo>
                    <a:pt x="288" y="29"/>
                  </a:lnTo>
                  <a:lnTo>
                    <a:pt x="306" y="29"/>
                  </a:lnTo>
                  <a:lnTo>
                    <a:pt x="306" y="25"/>
                  </a:lnTo>
                  <a:lnTo>
                    <a:pt x="288" y="21"/>
                  </a:lnTo>
                  <a:lnTo>
                    <a:pt x="270" y="18"/>
                  </a:lnTo>
                  <a:lnTo>
                    <a:pt x="248" y="18"/>
                  </a:lnTo>
                  <a:lnTo>
                    <a:pt x="230" y="14"/>
                  </a:lnTo>
                  <a:lnTo>
                    <a:pt x="194" y="14"/>
                  </a:lnTo>
                  <a:lnTo>
                    <a:pt x="173" y="11"/>
                  </a:lnTo>
                  <a:lnTo>
                    <a:pt x="133" y="11"/>
                  </a:lnTo>
                  <a:lnTo>
                    <a:pt x="115" y="7"/>
                  </a:lnTo>
                  <a:lnTo>
                    <a:pt x="58" y="7"/>
                  </a:lnTo>
                  <a:lnTo>
                    <a:pt x="36" y="3"/>
                  </a:lnTo>
                  <a:lnTo>
                    <a:pt x="18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72" name="Freeform 39"/>
            <p:cNvSpPr>
              <a:spLocks noChangeAspect="1"/>
            </p:cNvSpPr>
            <p:nvPr/>
          </p:nvSpPr>
          <p:spPr bwMode="auto">
            <a:xfrm>
              <a:off x="4259" y="5541"/>
              <a:ext cx="952" cy="88"/>
            </a:xfrm>
            <a:custGeom>
              <a:avLst/>
              <a:gdLst>
                <a:gd name="T0" fmla="*/ 0 w 317"/>
                <a:gd name="T1" fmla="*/ 1787 h 29"/>
                <a:gd name="T2" fmla="*/ 4394 w 317"/>
                <a:gd name="T3" fmla="*/ 2789 h 29"/>
                <a:gd name="T4" fmla="*/ 9748 w 317"/>
                <a:gd name="T5" fmla="*/ 3914 h 29"/>
                <a:gd name="T6" fmla="*/ 15142 w 317"/>
                <a:gd name="T7" fmla="*/ 4667 h 29"/>
                <a:gd name="T8" fmla="*/ 19527 w 317"/>
                <a:gd name="T9" fmla="*/ 5671 h 29"/>
                <a:gd name="T10" fmla="*/ 29031 w 317"/>
                <a:gd name="T11" fmla="*/ 5671 h 29"/>
                <a:gd name="T12" fmla="*/ 34398 w 317"/>
                <a:gd name="T13" fmla="*/ 6454 h 29"/>
                <a:gd name="T14" fmla="*/ 38900 w 317"/>
                <a:gd name="T15" fmla="*/ 5671 h 29"/>
                <a:gd name="T16" fmla="*/ 63267 w 317"/>
                <a:gd name="T17" fmla="*/ 5671 h 29"/>
                <a:gd name="T18" fmla="*/ 67688 w 317"/>
                <a:gd name="T19" fmla="*/ 6454 h 29"/>
                <a:gd name="T20" fmla="*/ 73055 w 317"/>
                <a:gd name="T21" fmla="*/ 6454 h 29"/>
                <a:gd name="T22" fmla="*/ 77436 w 317"/>
                <a:gd name="T23" fmla="*/ 7459 h 29"/>
                <a:gd name="T24" fmla="*/ 77436 w 317"/>
                <a:gd name="T25" fmla="*/ 5671 h 29"/>
                <a:gd name="T26" fmla="*/ 73055 w 317"/>
                <a:gd name="T27" fmla="*/ 4667 h 29"/>
                <a:gd name="T28" fmla="*/ 67688 w 317"/>
                <a:gd name="T29" fmla="*/ 4667 h 29"/>
                <a:gd name="T30" fmla="*/ 63267 w 317"/>
                <a:gd name="T31" fmla="*/ 3914 h 29"/>
                <a:gd name="T32" fmla="*/ 19527 w 317"/>
                <a:gd name="T33" fmla="*/ 3914 h 29"/>
                <a:gd name="T34" fmla="*/ 15142 w 317"/>
                <a:gd name="T35" fmla="*/ 2789 h 29"/>
                <a:gd name="T36" fmla="*/ 9748 w 317"/>
                <a:gd name="T37" fmla="*/ 2789 h 29"/>
                <a:gd name="T38" fmla="*/ 5367 w 317"/>
                <a:gd name="T39" fmla="*/ 1787 h 29"/>
                <a:gd name="T40" fmla="*/ 0 w 317"/>
                <a:gd name="T41" fmla="*/ 0 h 29"/>
                <a:gd name="T42" fmla="*/ 0 w 317"/>
                <a:gd name="T43" fmla="*/ 1787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7"/>
                <a:gd name="T67" fmla="*/ 0 h 29"/>
                <a:gd name="T68" fmla="*/ 317 w 317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7" h="29">
                  <a:moveTo>
                    <a:pt x="0" y="7"/>
                  </a:moveTo>
                  <a:lnTo>
                    <a:pt x="18" y="11"/>
                  </a:lnTo>
                  <a:lnTo>
                    <a:pt x="40" y="15"/>
                  </a:lnTo>
                  <a:lnTo>
                    <a:pt x="62" y="18"/>
                  </a:lnTo>
                  <a:lnTo>
                    <a:pt x="80" y="22"/>
                  </a:lnTo>
                  <a:lnTo>
                    <a:pt x="119" y="22"/>
                  </a:lnTo>
                  <a:lnTo>
                    <a:pt x="141" y="25"/>
                  </a:lnTo>
                  <a:lnTo>
                    <a:pt x="159" y="22"/>
                  </a:lnTo>
                  <a:lnTo>
                    <a:pt x="259" y="22"/>
                  </a:lnTo>
                  <a:lnTo>
                    <a:pt x="277" y="25"/>
                  </a:lnTo>
                  <a:lnTo>
                    <a:pt x="299" y="25"/>
                  </a:lnTo>
                  <a:lnTo>
                    <a:pt x="317" y="29"/>
                  </a:lnTo>
                  <a:lnTo>
                    <a:pt x="317" y="22"/>
                  </a:lnTo>
                  <a:lnTo>
                    <a:pt x="299" y="18"/>
                  </a:lnTo>
                  <a:lnTo>
                    <a:pt x="277" y="18"/>
                  </a:lnTo>
                  <a:lnTo>
                    <a:pt x="259" y="15"/>
                  </a:lnTo>
                  <a:lnTo>
                    <a:pt x="80" y="15"/>
                  </a:lnTo>
                  <a:lnTo>
                    <a:pt x="62" y="11"/>
                  </a:lnTo>
                  <a:lnTo>
                    <a:pt x="40" y="11"/>
                  </a:lnTo>
                  <a:lnTo>
                    <a:pt x="22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73" name="Freeform 40"/>
            <p:cNvSpPr>
              <a:spLocks noChangeAspect="1"/>
            </p:cNvSpPr>
            <p:nvPr/>
          </p:nvSpPr>
          <p:spPr bwMode="auto">
            <a:xfrm>
              <a:off x="3987" y="5445"/>
              <a:ext cx="272" cy="128"/>
            </a:xfrm>
            <a:custGeom>
              <a:avLst/>
              <a:gdLst>
                <a:gd name="T0" fmla="*/ 0 w 90"/>
                <a:gd name="T1" fmla="*/ 950 h 43"/>
                <a:gd name="T2" fmla="*/ 994 w 90"/>
                <a:gd name="T3" fmla="*/ 950 h 43"/>
                <a:gd name="T4" fmla="*/ 2759 w 90"/>
                <a:gd name="T5" fmla="*/ 3295 h 43"/>
                <a:gd name="T6" fmla="*/ 5488 w 90"/>
                <a:gd name="T7" fmla="*/ 4962 h 43"/>
                <a:gd name="T8" fmla="*/ 7344 w 90"/>
                <a:gd name="T9" fmla="*/ 6751 h 43"/>
                <a:gd name="T10" fmla="*/ 10103 w 90"/>
                <a:gd name="T11" fmla="*/ 8418 h 43"/>
                <a:gd name="T12" fmla="*/ 13609 w 90"/>
                <a:gd name="T13" fmla="*/ 9100 h 43"/>
                <a:gd name="T14" fmla="*/ 16341 w 90"/>
                <a:gd name="T15" fmla="*/ 10049 h 43"/>
                <a:gd name="T16" fmla="*/ 20176 w 90"/>
                <a:gd name="T17" fmla="*/ 10049 h 43"/>
                <a:gd name="T18" fmla="*/ 22688 w 90"/>
                <a:gd name="T19" fmla="*/ 9100 h 43"/>
                <a:gd name="T20" fmla="*/ 22688 w 90"/>
                <a:gd name="T21" fmla="*/ 7460 h 43"/>
                <a:gd name="T22" fmla="*/ 20176 w 90"/>
                <a:gd name="T23" fmla="*/ 8418 h 43"/>
                <a:gd name="T24" fmla="*/ 16341 w 90"/>
                <a:gd name="T25" fmla="*/ 8418 h 43"/>
                <a:gd name="T26" fmla="*/ 13609 w 90"/>
                <a:gd name="T27" fmla="*/ 7460 h 43"/>
                <a:gd name="T28" fmla="*/ 11098 w 90"/>
                <a:gd name="T29" fmla="*/ 6751 h 43"/>
                <a:gd name="T30" fmla="*/ 8338 w 90"/>
                <a:gd name="T31" fmla="*/ 4962 h 43"/>
                <a:gd name="T32" fmla="*/ 6594 w 90"/>
                <a:gd name="T33" fmla="*/ 3295 h 43"/>
                <a:gd name="T34" fmla="*/ 3754 w 90"/>
                <a:gd name="T35" fmla="*/ 1667 h 43"/>
                <a:gd name="T36" fmla="*/ 2019 w 90"/>
                <a:gd name="T37" fmla="*/ 0 h 43"/>
                <a:gd name="T38" fmla="*/ 0 w 90"/>
                <a:gd name="T39" fmla="*/ 950 h 43"/>
                <a:gd name="T40" fmla="*/ 994 w 90"/>
                <a:gd name="T41" fmla="*/ 950 h 43"/>
                <a:gd name="T42" fmla="*/ 0 w 90"/>
                <a:gd name="T43" fmla="*/ 950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43"/>
                <a:gd name="T68" fmla="*/ 90 w 90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43">
                  <a:moveTo>
                    <a:pt x="0" y="4"/>
                  </a:moveTo>
                  <a:lnTo>
                    <a:pt x="4" y="4"/>
                  </a:lnTo>
                  <a:lnTo>
                    <a:pt x="11" y="14"/>
                  </a:lnTo>
                  <a:lnTo>
                    <a:pt x="22" y="21"/>
                  </a:lnTo>
                  <a:lnTo>
                    <a:pt x="29" y="29"/>
                  </a:lnTo>
                  <a:lnTo>
                    <a:pt x="40" y="36"/>
                  </a:lnTo>
                  <a:lnTo>
                    <a:pt x="54" y="39"/>
                  </a:lnTo>
                  <a:lnTo>
                    <a:pt x="65" y="43"/>
                  </a:lnTo>
                  <a:lnTo>
                    <a:pt x="80" y="43"/>
                  </a:lnTo>
                  <a:lnTo>
                    <a:pt x="90" y="39"/>
                  </a:lnTo>
                  <a:lnTo>
                    <a:pt x="90" y="32"/>
                  </a:lnTo>
                  <a:lnTo>
                    <a:pt x="80" y="36"/>
                  </a:lnTo>
                  <a:lnTo>
                    <a:pt x="65" y="36"/>
                  </a:lnTo>
                  <a:lnTo>
                    <a:pt x="54" y="32"/>
                  </a:lnTo>
                  <a:lnTo>
                    <a:pt x="44" y="29"/>
                  </a:lnTo>
                  <a:lnTo>
                    <a:pt x="33" y="21"/>
                  </a:lnTo>
                  <a:lnTo>
                    <a:pt x="26" y="14"/>
                  </a:lnTo>
                  <a:lnTo>
                    <a:pt x="15" y="7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74" name="Freeform 41"/>
            <p:cNvSpPr>
              <a:spLocks noChangeAspect="1"/>
            </p:cNvSpPr>
            <p:nvPr/>
          </p:nvSpPr>
          <p:spPr bwMode="auto">
            <a:xfrm>
              <a:off x="3967" y="5133"/>
              <a:ext cx="44" cy="324"/>
            </a:xfrm>
            <a:custGeom>
              <a:avLst/>
              <a:gdLst>
                <a:gd name="T0" fmla="*/ 0 w 15"/>
                <a:gd name="T1" fmla="*/ 0 h 108"/>
                <a:gd name="T2" fmla="*/ 0 w 15"/>
                <a:gd name="T3" fmla="*/ 13122 h 108"/>
                <a:gd name="T4" fmla="*/ 886 w 15"/>
                <a:gd name="T5" fmla="*/ 19926 h 108"/>
                <a:gd name="T6" fmla="*/ 1566 w 15"/>
                <a:gd name="T7" fmla="*/ 26244 h 108"/>
                <a:gd name="T8" fmla="*/ 3253 w 15"/>
                <a:gd name="T9" fmla="*/ 25272 h 108"/>
                <a:gd name="T10" fmla="*/ 1566 w 15"/>
                <a:gd name="T11" fmla="*/ 19197 h 108"/>
                <a:gd name="T12" fmla="*/ 1566 w 15"/>
                <a:gd name="T13" fmla="*/ 0 h 108"/>
                <a:gd name="T14" fmla="*/ 0 w 15"/>
                <a:gd name="T15" fmla="*/ 0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08"/>
                <a:gd name="T26" fmla="*/ 15 w 1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08">
                  <a:moveTo>
                    <a:pt x="0" y="0"/>
                  </a:moveTo>
                  <a:lnTo>
                    <a:pt x="0" y="54"/>
                  </a:lnTo>
                  <a:lnTo>
                    <a:pt x="4" y="82"/>
                  </a:lnTo>
                  <a:lnTo>
                    <a:pt x="7" y="108"/>
                  </a:lnTo>
                  <a:lnTo>
                    <a:pt x="15" y="104"/>
                  </a:lnTo>
                  <a:lnTo>
                    <a:pt x="7" y="7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75" name="Freeform 42"/>
            <p:cNvSpPr>
              <a:spLocks noChangeAspect="1"/>
            </p:cNvSpPr>
            <p:nvPr/>
          </p:nvSpPr>
          <p:spPr bwMode="auto">
            <a:xfrm>
              <a:off x="3911" y="4849"/>
              <a:ext cx="76" cy="284"/>
            </a:xfrm>
            <a:custGeom>
              <a:avLst/>
              <a:gdLst>
                <a:gd name="T0" fmla="*/ 0 w 25"/>
                <a:gd name="T1" fmla="*/ 994 h 94"/>
                <a:gd name="T2" fmla="*/ 1803 w 25"/>
                <a:gd name="T3" fmla="*/ 3505 h 94"/>
                <a:gd name="T4" fmla="*/ 1803 w 25"/>
                <a:gd name="T5" fmla="*/ 5487 h 94"/>
                <a:gd name="T6" fmla="*/ 2809 w 25"/>
                <a:gd name="T7" fmla="*/ 9073 h 94"/>
                <a:gd name="T8" fmla="*/ 3937 w 25"/>
                <a:gd name="T9" fmla="*/ 11831 h 94"/>
                <a:gd name="T10" fmla="*/ 3937 w 25"/>
                <a:gd name="T11" fmla="*/ 20904 h 94"/>
                <a:gd name="T12" fmla="*/ 4694 w 25"/>
                <a:gd name="T13" fmla="*/ 23660 h 94"/>
                <a:gd name="T14" fmla="*/ 6487 w 25"/>
                <a:gd name="T15" fmla="*/ 23660 h 94"/>
                <a:gd name="T16" fmla="*/ 5730 w 25"/>
                <a:gd name="T17" fmla="*/ 20904 h 94"/>
                <a:gd name="T18" fmla="*/ 5730 w 25"/>
                <a:gd name="T19" fmla="*/ 11831 h 94"/>
                <a:gd name="T20" fmla="*/ 4694 w 25"/>
                <a:gd name="T21" fmla="*/ 8079 h 94"/>
                <a:gd name="T22" fmla="*/ 3937 w 25"/>
                <a:gd name="T23" fmla="*/ 5487 h 94"/>
                <a:gd name="T24" fmla="*/ 2809 w 25"/>
                <a:gd name="T25" fmla="*/ 2755 h 94"/>
                <a:gd name="T26" fmla="*/ 1803 w 25"/>
                <a:gd name="T27" fmla="*/ 0 h 94"/>
                <a:gd name="T28" fmla="*/ 0 w 25"/>
                <a:gd name="T29" fmla="*/ 994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94"/>
                <a:gd name="T47" fmla="*/ 25 w 25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94">
                  <a:moveTo>
                    <a:pt x="0" y="4"/>
                  </a:moveTo>
                  <a:lnTo>
                    <a:pt x="7" y="14"/>
                  </a:lnTo>
                  <a:lnTo>
                    <a:pt x="7" y="22"/>
                  </a:lnTo>
                  <a:lnTo>
                    <a:pt x="11" y="36"/>
                  </a:lnTo>
                  <a:lnTo>
                    <a:pt x="15" y="47"/>
                  </a:lnTo>
                  <a:lnTo>
                    <a:pt x="15" y="83"/>
                  </a:lnTo>
                  <a:lnTo>
                    <a:pt x="18" y="94"/>
                  </a:lnTo>
                  <a:lnTo>
                    <a:pt x="25" y="94"/>
                  </a:lnTo>
                  <a:lnTo>
                    <a:pt x="22" y="83"/>
                  </a:lnTo>
                  <a:lnTo>
                    <a:pt x="22" y="47"/>
                  </a:lnTo>
                  <a:lnTo>
                    <a:pt x="18" y="32"/>
                  </a:lnTo>
                  <a:lnTo>
                    <a:pt x="15" y="22"/>
                  </a:lnTo>
                  <a:lnTo>
                    <a:pt x="11" y="11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76" name="Freeform 43"/>
            <p:cNvSpPr>
              <a:spLocks noChangeAspect="1"/>
            </p:cNvSpPr>
            <p:nvPr/>
          </p:nvSpPr>
          <p:spPr bwMode="auto">
            <a:xfrm>
              <a:off x="3903" y="4377"/>
              <a:ext cx="76" cy="484"/>
            </a:xfrm>
            <a:custGeom>
              <a:avLst/>
              <a:gdLst>
                <a:gd name="T0" fmla="*/ 1803 w 25"/>
                <a:gd name="T1" fmla="*/ 723 h 162"/>
                <a:gd name="T2" fmla="*/ 3678 w 25"/>
                <a:gd name="T3" fmla="*/ 5016 h 162"/>
                <a:gd name="T4" fmla="*/ 4694 w 25"/>
                <a:gd name="T5" fmla="*/ 10185 h 162"/>
                <a:gd name="T6" fmla="*/ 4694 w 25"/>
                <a:gd name="T7" fmla="*/ 14505 h 162"/>
                <a:gd name="T8" fmla="*/ 2560 w 25"/>
                <a:gd name="T9" fmla="*/ 18798 h 162"/>
                <a:gd name="T10" fmla="*/ 1803 w 25"/>
                <a:gd name="T11" fmla="*/ 23815 h 162"/>
                <a:gd name="T12" fmla="*/ 757 w 25"/>
                <a:gd name="T13" fmla="*/ 28135 h 162"/>
                <a:gd name="T14" fmla="*/ 0 w 25"/>
                <a:gd name="T15" fmla="*/ 33312 h 162"/>
                <a:gd name="T16" fmla="*/ 757 w 25"/>
                <a:gd name="T17" fmla="*/ 38562 h 162"/>
                <a:gd name="T18" fmla="*/ 2560 w 25"/>
                <a:gd name="T19" fmla="*/ 37606 h 162"/>
                <a:gd name="T20" fmla="*/ 1803 w 25"/>
                <a:gd name="T21" fmla="*/ 33312 h 162"/>
                <a:gd name="T22" fmla="*/ 2560 w 25"/>
                <a:gd name="T23" fmla="*/ 29019 h 162"/>
                <a:gd name="T24" fmla="*/ 3678 w 25"/>
                <a:gd name="T25" fmla="*/ 23815 h 162"/>
                <a:gd name="T26" fmla="*/ 4694 w 25"/>
                <a:gd name="T27" fmla="*/ 19521 h 162"/>
                <a:gd name="T28" fmla="*/ 6487 w 25"/>
                <a:gd name="T29" fmla="*/ 14505 h 162"/>
                <a:gd name="T30" fmla="*/ 6487 w 25"/>
                <a:gd name="T31" fmla="*/ 10185 h 162"/>
                <a:gd name="T32" fmla="*/ 5481 w 25"/>
                <a:gd name="T33" fmla="*/ 5016 h 162"/>
                <a:gd name="T34" fmla="*/ 2560 w 25"/>
                <a:gd name="T35" fmla="*/ 0 h 162"/>
                <a:gd name="T36" fmla="*/ 2560 w 25"/>
                <a:gd name="T37" fmla="*/ 723 h 162"/>
                <a:gd name="T38" fmla="*/ 1803 w 25"/>
                <a:gd name="T39" fmla="*/ 723 h 1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162"/>
                <a:gd name="T62" fmla="*/ 25 w 25"/>
                <a:gd name="T63" fmla="*/ 162 h 1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162">
                  <a:moveTo>
                    <a:pt x="7" y="3"/>
                  </a:moveTo>
                  <a:lnTo>
                    <a:pt x="14" y="21"/>
                  </a:lnTo>
                  <a:lnTo>
                    <a:pt x="18" y="43"/>
                  </a:lnTo>
                  <a:lnTo>
                    <a:pt x="18" y="61"/>
                  </a:lnTo>
                  <a:lnTo>
                    <a:pt x="10" y="79"/>
                  </a:lnTo>
                  <a:lnTo>
                    <a:pt x="7" y="100"/>
                  </a:lnTo>
                  <a:lnTo>
                    <a:pt x="3" y="118"/>
                  </a:lnTo>
                  <a:lnTo>
                    <a:pt x="0" y="140"/>
                  </a:lnTo>
                  <a:lnTo>
                    <a:pt x="3" y="162"/>
                  </a:lnTo>
                  <a:lnTo>
                    <a:pt x="10" y="158"/>
                  </a:lnTo>
                  <a:lnTo>
                    <a:pt x="7" y="140"/>
                  </a:lnTo>
                  <a:lnTo>
                    <a:pt x="10" y="122"/>
                  </a:lnTo>
                  <a:lnTo>
                    <a:pt x="14" y="100"/>
                  </a:lnTo>
                  <a:lnTo>
                    <a:pt x="18" y="82"/>
                  </a:lnTo>
                  <a:lnTo>
                    <a:pt x="25" y="61"/>
                  </a:lnTo>
                  <a:lnTo>
                    <a:pt x="25" y="43"/>
                  </a:lnTo>
                  <a:lnTo>
                    <a:pt x="21" y="21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77" name="Freeform 44"/>
            <p:cNvSpPr>
              <a:spLocks noChangeAspect="1"/>
            </p:cNvSpPr>
            <p:nvPr/>
          </p:nvSpPr>
          <p:spPr bwMode="auto">
            <a:xfrm>
              <a:off x="3911" y="4061"/>
              <a:ext cx="196" cy="324"/>
            </a:xfrm>
            <a:custGeom>
              <a:avLst/>
              <a:gdLst>
                <a:gd name="T0" fmla="*/ 14474 w 65"/>
                <a:gd name="T1" fmla="*/ 972 h 108"/>
                <a:gd name="T2" fmla="*/ 15222 w 65"/>
                <a:gd name="T3" fmla="*/ 0 h 108"/>
                <a:gd name="T4" fmla="*/ 11739 w 65"/>
                <a:gd name="T5" fmla="*/ 2673 h 108"/>
                <a:gd name="T6" fmla="*/ 6191 w 65"/>
                <a:gd name="T7" fmla="*/ 8019 h 108"/>
                <a:gd name="T8" fmla="*/ 3727 w 65"/>
                <a:gd name="T9" fmla="*/ 11421 h 108"/>
                <a:gd name="T10" fmla="*/ 1728 w 65"/>
                <a:gd name="T11" fmla="*/ 14094 h 108"/>
                <a:gd name="T12" fmla="*/ 0 w 65"/>
                <a:gd name="T13" fmla="*/ 18468 h 108"/>
                <a:gd name="T14" fmla="*/ 0 w 65"/>
                <a:gd name="T15" fmla="*/ 21870 h 108"/>
                <a:gd name="T16" fmla="*/ 992 w 65"/>
                <a:gd name="T17" fmla="*/ 26244 h 108"/>
                <a:gd name="T18" fmla="*/ 1728 w 65"/>
                <a:gd name="T19" fmla="*/ 26244 h 108"/>
                <a:gd name="T20" fmla="*/ 1728 w 65"/>
                <a:gd name="T21" fmla="*/ 18468 h 108"/>
                <a:gd name="T22" fmla="*/ 2747 w 65"/>
                <a:gd name="T23" fmla="*/ 14823 h 108"/>
                <a:gd name="T24" fmla="*/ 5455 w 65"/>
                <a:gd name="T25" fmla="*/ 12393 h 108"/>
                <a:gd name="T26" fmla="*/ 7183 w 65"/>
                <a:gd name="T27" fmla="*/ 9720 h 108"/>
                <a:gd name="T28" fmla="*/ 10011 w 65"/>
                <a:gd name="T29" fmla="*/ 7047 h 108"/>
                <a:gd name="T30" fmla="*/ 13494 w 65"/>
                <a:gd name="T31" fmla="*/ 4374 h 108"/>
                <a:gd name="T32" fmla="*/ 16202 w 65"/>
                <a:gd name="T33" fmla="*/ 1701 h 108"/>
                <a:gd name="T34" fmla="*/ 16202 w 65"/>
                <a:gd name="T35" fmla="*/ 972 h 108"/>
                <a:gd name="T36" fmla="*/ 16202 w 65"/>
                <a:gd name="T37" fmla="*/ 1701 h 108"/>
                <a:gd name="T38" fmla="*/ 16202 w 65"/>
                <a:gd name="T39" fmla="*/ 972 h 108"/>
                <a:gd name="T40" fmla="*/ 14474 w 65"/>
                <a:gd name="T41" fmla="*/ 972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108"/>
                <a:gd name="T65" fmla="*/ 65 w 65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108">
                  <a:moveTo>
                    <a:pt x="58" y="4"/>
                  </a:moveTo>
                  <a:lnTo>
                    <a:pt x="61" y="0"/>
                  </a:lnTo>
                  <a:lnTo>
                    <a:pt x="47" y="11"/>
                  </a:lnTo>
                  <a:lnTo>
                    <a:pt x="25" y="33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7" y="108"/>
                  </a:lnTo>
                  <a:lnTo>
                    <a:pt x="7" y="76"/>
                  </a:lnTo>
                  <a:lnTo>
                    <a:pt x="11" y="61"/>
                  </a:lnTo>
                  <a:lnTo>
                    <a:pt x="22" y="51"/>
                  </a:lnTo>
                  <a:lnTo>
                    <a:pt x="29" y="40"/>
                  </a:lnTo>
                  <a:lnTo>
                    <a:pt x="40" y="29"/>
                  </a:lnTo>
                  <a:lnTo>
                    <a:pt x="54" y="18"/>
                  </a:lnTo>
                  <a:lnTo>
                    <a:pt x="65" y="7"/>
                  </a:lnTo>
                  <a:lnTo>
                    <a:pt x="65" y="4"/>
                  </a:lnTo>
                  <a:lnTo>
                    <a:pt x="65" y="7"/>
                  </a:lnTo>
                  <a:lnTo>
                    <a:pt x="65" y="4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78" name="Freeform 45"/>
            <p:cNvSpPr>
              <a:spLocks noChangeAspect="1"/>
            </p:cNvSpPr>
            <p:nvPr/>
          </p:nvSpPr>
          <p:spPr bwMode="auto">
            <a:xfrm>
              <a:off x="4075" y="3509"/>
              <a:ext cx="32" cy="564"/>
            </a:xfrm>
            <a:custGeom>
              <a:avLst/>
              <a:gdLst>
                <a:gd name="T0" fmla="*/ 864 w 11"/>
                <a:gd name="T1" fmla="*/ 0 h 187"/>
                <a:gd name="T2" fmla="*/ 864 w 11"/>
                <a:gd name="T3" fmla="*/ 11497 h 187"/>
                <a:gd name="T4" fmla="*/ 0 w 11"/>
                <a:gd name="T5" fmla="*/ 23160 h 187"/>
                <a:gd name="T6" fmla="*/ 0 w 11"/>
                <a:gd name="T7" fmla="*/ 34923 h 187"/>
                <a:gd name="T8" fmla="*/ 864 w 11"/>
                <a:gd name="T9" fmla="*/ 46664 h 187"/>
                <a:gd name="T10" fmla="*/ 2292 w 11"/>
                <a:gd name="T11" fmla="*/ 46664 h 187"/>
                <a:gd name="T12" fmla="*/ 1431 w 11"/>
                <a:gd name="T13" fmla="*/ 34923 h 187"/>
                <a:gd name="T14" fmla="*/ 1431 w 11"/>
                <a:gd name="T15" fmla="*/ 23160 h 187"/>
                <a:gd name="T16" fmla="*/ 2292 w 11"/>
                <a:gd name="T17" fmla="*/ 11497 h 187"/>
                <a:gd name="T18" fmla="*/ 2292 w 11"/>
                <a:gd name="T19" fmla="*/ 736 h 187"/>
                <a:gd name="T20" fmla="*/ 864 w 11"/>
                <a:gd name="T21" fmla="*/ 0 h 187"/>
                <a:gd name="T22" fmla="*/ 864 w 11"/>
                <a:gd name="T23" fmla="*/ 736 h 187"/>
                <a:gd name="T24" fmla="*/ 864 w 11"/>
                <a:gd name="T25" fmla="*/ 0 h 1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87"/>
                <a:gd name="T41" fmla="*/ 11 w 11"/>
                <a:gd name="T42" fmla="*/ 187 h 1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87">
                  <a:moveTo>
                    <a:pt x="4" y="0"/>
                  </a:moveTo>
                  <a:lnTo>
                    <a:pt x="4" y="46"/>
                  </a:lnTo>
                  <a:lnTo>
                    <a:pt x="0" y="93"/>
                  </a:lnTo>
                  <a:lnTo>
                    <a:pt x="0" y="140"/>
                  </a:lnTo>
                  <a:lnTo>
                    <a:pt x="4" y="187"/>
                  </a:lnTo>
                  <a:lnTo>
                    <a:pt x="11" y="187"/>
                  </a:lnTo>
                  <a:lnTo>
                    <a:pt x="7" y="140"/>
                  </a:lnTo>
                  <a:lnTo>
                    <a:pt x="7" y="93"/>
                  </a:lnTo>
                  <a:lnTo>
                    <a:pt x="11" y="46"/>
                  </a:lnTo>
                  <a:lnTo>
                    <a:pt x="11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79" name="Freeform 46"/>
            <p:cNvSpPr>
              <a:spLocks noChangeAspect="1"/>
            </p:cNvSpPr>
            <p:nvPr/>
          </p:nvSpPr>
          <p:spPr bwMode="auto">
            <a:xfrm>
              <a:off x="4087" y="3001"/>
              <a:ext cx="196" cy="516"/>
            </a:xfrm>
            <a:custGeom>
              <a:avLst/>
              <a:gdLst>
                <a:gd name="T0" fmla="*/ 14230 w 65"/>
                <a:gd name="T1" fmla="*/ 0 h 172"/>
                <a:gd name="T2" fmla="*/ 10747 w 65"/>
                <a:gd name="T3" fmla="*/ 4374 h 172"/>
                <a:gd name="T4" fmla="*/ 7183 w 65"/>
                <a:gd name="T5" fmla="*/ 9477 h 172"/>
                <a:gd name="T6" fmla="*/ 5211 w 65"/>
                <a:gd name="T7" fmla="*/ 13851 h 172"/>
                <a:gd name="T8" fmla="*/ 3483 w 65"/>
                <a:gd name="T9" fmla="*/ 19926 h 172"/>
                <a:gd name="T10" fmla="*/ 2747 w 65"/>
                <a:gd name="T11" fmla="*/ 25272 h 172"/>
                <a:gd name="T12" fmla="*/ 1728 w 65"/>
                <a:gd name="T13" fmla="*/ 30375 h 172"/>
                <a:gd name="T14" fmla="*/ 736 w 65"/>
                <a:gd name="T15" fmla="*/ 35721 h 172"/>
                <a:gd name="T16" fmla="*/ 0 w 65"/>
                <a:gd name="T17" fmla="*/ 41067 h 172"/>
                <a:gd name="T18" fmla="*/ 1728 w 65"/>
                <a:gd name="T19" fmla="*/ 41796 h 172"/>
                <a:gd name="T20" fmla="*/ 2747 w 65"/>
                <a:gd name="T21" fmla="*/ 35721 h 172"/>
                <a:gd name="T22" fmla="*/ 3483 w 65"/>
                <a:gd name="T23" fmla="*/ 30375 h 172"/>
                <a:gd name="T24" fmla="*/ 4475 w 65"/>
                <a:gd name="T25" fmla="*/ 25272 h 172"/>
                <a:gd name="T26" fmla="*/ 5211 w 65"/>
                <a:gd name="T27" fmla="*/ 19926 h 172"/>
                <a:gd name="T28" fmla="*/ 7183 w 65"/>
                <a:gd name="T29" fmla="*/ 14823 h 172"/>
                <a:gd name="T30" fmla="*/ 9019 w 65"/>
                <a:gd name="T31" fmla="*/ 10449 h 172"/>
                <a:gd name="T32" fmla="*/ 11739 w 65"/>
                <a:gd name="T33" fmla="*/ 5103 h 172"/>
                <a:gd name="T34" fmla="*/ 15222 w 65"/>
                <a:gd name="T35" fmla="*/ 729 h 172"/>
                <a:gd name="T36" fmla="*/ 16202 w 65"/>
                <a:gd name="T37" fmla="*/ 729 h 172"/>
                <a:gd name="T38" fmla="*/ 14230 w 65"/>
                <a:gd name="T39" fmla="*/ 0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72"/>
                <a:gd name="T62" fmla="*/ 65 w 65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72">
                  <a:moveTo>
                    <a:pt x="57" y="0"/>
                  </a:moveTo>
                  <a:lnTo>
                    <a:pt x="43" y="18"/>
                  </a:lnTo>
                  <a:lnTo>
                    <a:pt x="29" y="39"/>
                  </a:lnTo>
                  <a:lnTo>
                    <a:pt x="21" y="57"/>
                  </a:lnTo>
                  <a:lnTo>
                    <a:pt x="14" y="82"/>
                  </a:lnTo>
                  <a:lnTo>
                    <a:pt x="11" y="104"/>
                  </a:lnTo>
                  <a:lnTo>
                    <a:pt x="7" y="125"/>
                  </a:lnTo>
                  <a:lnTo>
                    <a:pt x="3" y="147"/>
                  </a:lnTo>
                  <a:lnTo>
                    <a:pt x="0" y="169"/>
                  </a:lnTo>
                  <a:lnTo>
                    <a:pt x="7" y="172"/>
                  </a:lnTo>
                  <a:lnTo>
                    <a:pt x="11" y="147"/>
                  </a:lnTo>
                  <a:lnTo>
                    <a:pt x="14" y="125"/>
                  </a:lnTo>
                  <a:lnTo>
                    <a:pt x="18" y="104"/>
                  </a:lnTo>
                  <a:lnTo>
                    <a:pt x="21" y="82"/>
                  </a:lnTo>
                  <a:lnTo>
                    <a:pt x="29" y="61"/>
                  </a:lnTo>
                  <a:lnTo>
                    <a:pt x="36" y="43"/>
                  </a:lnTo>
                  <a:lnTo>
                    <a:pt x="47" y="21"/>
                  </a:lnTo>
                  <a:lnTo>
                    <a:pt x="61" y="3"/>
                  </a:lnTo>
                  <a:lnTo>
                    <a:pt x="65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80" name="Freeform 47"/>
            <p:cNvSpPr>
              <a:spLocks noChangeAspect="1"/>
            </p:cNvSpPr>
            <p:nvPr/>
          </p:nvSpPr>
          <p:spPr bwMode="auto">
            <a:xfrm>
              <a:off x="4259" y="2869"/>
              <a:ext cx="120" cy="144"/>
            </a:xfrm>
            <a:custGeom>
              <a:avLst/>
              <a:gdLst>
                <a:gd name="T0" fmla="*/ 8748 w 40"/>
                <a:gd name="T1" fmla="*/ 0 h 47"/>
                <a:gd name="T2" fmla="*/ 0 w 40"/>
                <a:gd name="T3" fmla="*/ 11903 h 47"/>
                <a:gd name="T4" fmla="*/ 1944 w 40"/>
                <a:gd name="T5" fmla="*/ 12681 h 47"/>
                <a:gd name="T6" fmla="*/ 9720 w 40"/>
                <a:gd name="T7" fmla="*/ 2215 h 47"/>
                <a:gd name="T8" fmla="*/ 8748 w 40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7"/>
                <a:gd name="T17" fmla="*/ 40 w 40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7">
                  <a:moveTo>
                    <a:pt x="36" y="0"/>
                  </a:moveTo>
                  <a:lnTo>
                    <a:pt x="0" y="44"/>
                  </a:lnTo>
                  <a:lnTo>
                    <a:pt x="8" y="47"/>
                  </a:lnTo>
                  <a:lnTo>
                    <a:pt x="40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81" name="Freeform 48"/>
            <p:cNvSpPr>
              <a:spLocks noChangeAspect="1"/>
            </p:cNvSpPr>
            <p:nvPr/>
          </p:nvSpPr>
          <p:spPr bwMode="auto">
            <a:xfrm>
              <a:off x="4367" y="2733"/>
              <a:ext cx="648" cy="160"/>
            </a:xfrm>
            <a:custGeom>
              <a:avLst/>
              <a:gdLst>
                <a:gd name="T0" fmla="*/ 51759 w 216"/>
                <a:gd name="T1" fmla="*/ 4083 h 54"/>
                <a:gd name="T2" fmla="*/ 52488 w 216"/>
                <a:gd name="T3" fmla="*/ 4083 h 54"/>
                <a:gd name="T4" fmla="*/ 49086 w 216"/>
                <a:gd name="T5" fmla="*/ 2317 h 54"/>
                <a:gd name="T6" fmla="*/ 46413 w 216"/>
                <a:gd name="T7" fmla="*/ 1615 h 54"/>
                <a:gd name="T8" fmla="*/ 43011 w 216"/>
                <a:gd name="T9" fmla="*/ 702 h 54"/>
                <a:gd name="T10" fmla="*/ 39366 w 216"/>
                <a:gd name="T11" fmla="*/ 0 h 54"/>
                <a:gd name="T12" fmla="*/ 32562 w 216"/>
                <a:gd name="T13" fmla="*/ 0 h 54"/>
                <a:gd name="T14" fmla="*/ 28917 w 216"/>
                <a:gd name="T15" fmla="*/ 702 h 54"/>
                <a:gd name="T16" fmla="*/ 25515 w 216"/>
                <a:gd name="T17" fmla="*/ 1615 h 54"/>
                <a:gd name="T18" fmla="*/ 21870 w 216"/>
                <a:gd name="T19" fmla="*/ 2317 h 54"/>
                <a:gd name="T20" fmla="*/ 18468 w 216"/>
                <a:gd name="T21" fmla="*/ 3153 h 54"/>
                <a:gd name="T22" fmla="*/ 15795 w 216"/>
                <a:gd name="T23" fmla="*/ 4083 h 54"/>
                <a:gd name="T24" fmla="*/ 12393 w 216"/>
                <a:gd name="T25" fmla="*/ 5698 h 54"/>
                <a:gd name="T26" fmla="*/ 8748 w 216"/>
                <a:gd name="T27" fmla="*/ 7313 h 54"/>
                <a:gd name="T28" fmla="*/ 6318 w 216"/>
                <a:gd name="T29" fmla="*/ 8243 h 54"/>
                <a:gd name="T30" fmla="*/ 3645 w 216"/>
                <a:gd name="T31" fmla="*/ 9781 h 54"/>
                <a:gd name="T32" fmla="*/ 0 w 216"/>
                <a:gd name="T33" fmla="*/ 10483 h 54"/>
                <a:gd name="T34" fmla="*/ 972 w 216"/>
                <a:gd name="T35" fmla="*/ 12326 h 54"/>
                <a:gd name="T36" fmla="*/ 3645 w 216"/>
                <a:gd name="T37" fmla="*/ 11422 h 54"/>
                <a:gd name="T38" fmla="*/ 7047 w 216"/>
                <a:gd name="T39" fmla="*/ 9781 h 54"/>
                <a:gd name="T40" fmla="*/ 9720 w 216"/>
                <a:gd name="T41" fmla="*/ 8243 h 54"/>
                <a:gd name="T42" fmla="*/ 13122 w 216"/>
                <a:gd name="T43" fmla="*/ 7313 h 54"/>
                <a:gd name="T44" fmla="*/ 15795 w 216"/>
                <a:gd name="T45" fmla="*/ 5698 h 54"/>
                <a:gd name="T46" fmla="*/ 19440 w 216"/>
                <a:gd name="T47" fmla="*/ 4785 h 54"/>
                <a:gd name="T48" fmla="*/ 22842 w 216"/>
                <a:gd name="T49" fmla="*/ 4083 h 54"/>
                <a:gd name="T50" fmla="*/ 26244 w 216"/>
                <a:gd name="T51" fmla="*/ 3153 h 54"/>
                <a:gd name="T52" fmla="*/ 28917 w 216"/>
                <a:gd name="T53" fmla="*/ 2317 h 54"/>
                <a:gd name="T54" fmla="*/ 32562 w 216"/>
                <a:gd name="T55" fmla="*/ 1615 h 54"/>
                <a:gd name="T56" fmla="*/ 39366 w 216"/>
                <a:gd name="T57" fmla="*/ 1615 h 54"/>
                <a:gd name="T58" fmla="*/ 42039 w 216"/>
                <a:gd name="T59" fmla="*/ 2317 h 54"/>
                <a:gd name="T60" fmla="*/ 45441 w 216"/>
                <a:gd name="T61" fmla="*/ 3153 h 54"/>
                <a:gd name="T62" fmla="*/ 48114 w 216"/>
                <a:gd name="T63" fmla="*/ 4083 h 54"/>
                <a:gd name="T64" fmla="*/ 51759 w 216"/>
                <a:gd name="T65" fmla="*/ 5698 h 54"/>
                <a:gd name="T66" fmla="*/ 51759 w 216"/>
                <a:gd name="T67" fmla="*/ 4083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213" y="18"/>
                  </a:moveTo>
                  <a:lnTo>
                    <a:pt x="216" y="18"/>
                  </a:lnTo>
                  <a:lnTo>
                    <a:pt x="202" y="10"/>
                  </a:lnTo>
                  <a:lnTo>
                    <a:pt x="191" y="7"/>
                  </a:lnTo>
                  <a:lnTo>
                    <a:pt x="177" y="3"/>
                  </a:lnTo>
                  <a:lnTo>
                    <a:pt x="162" y="0"/>
                  </a:lnTo>
                  <a:lnTo>
                    <a:pt x="134" y="0"/>
                  </a:lnTo>
                  <a:lnTo>
                    <a:pt x="119" y="3"/>
                  </a:lnTo>
                  <a:lnTo>
                    <a:pt x="105" y="7"/>
                  </a:lnTo>
                  <a:lnTo>
                    <a:pt x="90" y="10"/>
                  </a:lnTo>
                  <a:lnTo>
                    <a:pt x="76" y="14"/>
                  </a:lnTo>
                  <a:lnTo>
                    <a:pt x="65" y="18"/>
                  </a:lnTo>
                  <a:lnTo>
                    <a:pt x="51" y="25"/>
                  </a:lnTo>
                  <a:lnTo>
                    <a:pt x="36" y="32"/>
                  </a:lnTo>
                  <a:lnTo>
                    <a:pt x="26" y="36"/>
                  </a:lnTo>
                  <a:lnTo>
                    <a:pt x="15" y="43"/>
                  </a:lnTo>
                  <a:lnTo>
                    <a:pt x="0" y="46"/>
                  </a:lnTo>
                  <a:lnTo>
                    <a:pt x="4" y="54"/>
                  </a:lnTo>
                  <a:lnTo>
                    <a:pt x="15" y="50"/>
                  </a:lnTo>
                  <a:lnTo>
                    <a:pt x="29" y="43"/>
                  </a:lnTo>
                  <a:lnTo>
                    <a:pt x="40" y="36"/>
                  </a:lnTo>
                  <a:lnTo>
                    <a:pt x="54" y="32"/>
                  </a:lnTo>
                  <a:lnTo>
                    <a:pt x="65" y="25"/>
                  </a:lnTo>
                  <a:lnTo>
                    <a:pt x="80" y="21"/>
                  </a:lnTo>
                  <a:lnTo>
                    <a:pt x="94" y="18"/>
                  </a:lnTo>
                  <a:lnTo>
                    <a:pt x="108" y="14"/>
                  </a:lnTo>
                  <a:lnTo>
                    <a:pt x="119" y="10"/>
                  </a:lnTo>
                  <a:lnTo>
                    <a:pt x="134" y="7"/>
                  </a:lnTo>
                  <a:lnTo>
                    <a:pt x="162" y="7"/>
                  </a:lnTo>
                  <a:lnTo>
                    <a:pt x="173" y="10"/>
                  </a:lnTo>
                  <a:lnTo>
                    <a:pt x="187" y="14"/>
                  </a:lnTo>
                  <a:lnTo>
                    <a:pt x="198" y="18"/>
                  </a:lnTo>
                  <a:lnTo>
                    <a:pt x="213" y="25"/>
                  </a:lnTo>
                  <a:lnTo>
                    <a:pt x="21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82" name="Freeform 49"/>
            <p:cNvSpPr>
              <a:spLocks noChangeAspect="1"/>
            </p:cNvSpPr>
            <p:nvPr/>
          </p:nvSpPr>
          <p:spPr bwMode="auto">
            <a:xfrm>
              <a:off x="5007" y="2785"/>
              <a:ext cx="376" cy="140"/>
            </a:xfrm>
            <a:custGeom>
              <a:avLst/>
              <a:gdLst>
                <a:gd name="T0" fmla="*/ 27899 w 126"/>
                <a:gd name="T1" fmla="*/ 6513 h 46"/>
                <a:gd name="T2" fmla="*/ 27212 w 126"/>
                <a:gd name="T3" fmla="*/ 8318 h 46"/>
                <a:gd name="T4" fmla="*/ 25538 w 126"/>
                <a:gd name="T5" fmla="*/ 9447 h 46"/>
                <a:gd name="T6" fmla="*/ 23625 w 126"/>
                <a:gd name="T7" fmla="*/ 10208 h 46"/>
                <a:gd name="T8" fmla="*/ 20385 w 126"/>
                <a:gd name="T9" fmla="*/ 10208 h 46"/>
                <a:gd name="T10" fmla="*/ 18710 w 126"/>
                <a:gd name="T11" fmla="*/ 9447 h 46"/>
                <a:gd name="T12" fmla="*/ 17063 w 126"/>
                <a:gd name="T13" fmla="*/ 9447 h 46"/>
                <a:gd name="T14" fmla="*/ 15147 w 126"/>
                <a:gd name="T15" fmla="*/ 8318 h 46"/>
                <a:gd name="T16" fmla="*/ 13473 w 126"/>
                <a:gd name="T17" fmla="*/ 6513 h 46"/>
                <a:gd name="T18" fmla="*/ 11826 w 126"/>
                <a:gd name="T19" fmla="*/ 5493 h 46"/>
                <a:gd name="T20" fmla="*/ 10152 w 126"/>
                <a:gd name="T21" fmla="*/ 4705 h 46"/>
                <a:gd name="T22" fmla="*/ 8478 w 126"/>
                <a:gd name="T23" fmla="*/ 3695 h 46"/>
                <a:gd name="T24" fmla="*/ 5947 w 126"/>
                <a:gd name="T25" fmla="*/ 1805 h 46"/>
                <a:gd name="T26" fmla="*/ 4273 w 126"/>
                <a:gd name="T27" fmla="*/ 761 h 46"/>
                <a:gd name="T28" fmla="*/ 2396 w 126"/>
                <a:gd name="T29" fmla="*/ 0 h 46"/>
                <a:gd name="T30" fmla="*/ 0 w 126"/>
                <a:gd name="T31" fmla="*/ 0 h 46"/>
                <a:gd name="T32" fmla="*/ 0 w 126"/>
                <a:gd name="T33" fmla="*/ 1805 h 46"/>
                <a:gd name="T34" fmla="*/ 1674 w 126"/>
                <a:gd name="T35" fmla="*/ 1805 h 46"/>
                <a:gd name="T36" fmla="*/ 4273 w 126"/>
                <a:gd name="T37" fmla="*/ 2566 h 46"/>
                <a:gd name="T38" fmla="*/ 4995 w 126"/>
                <a:gd name="T39" fmla="*/ 3695 h 46"/>
                <a:gd name="T40" fmla="*/ 7526 w 126"/>
                <a:gd name="T41" fmla="*/ 4705 h 46"/>
                <a:gd name="T42" fmla="*/ 9200 w 126"/>
                <a:gd name="T43" fmla="*/ 6513 h 46"/>
                <a:gd name="T44" fmla="*/ 10874 w 126"/>
                <a:gd name="T45" fmla="*/ 7298 h 46"/>
                <a:gd name="T46" fmla="*/ 12751 w 126"/>
                <a:gd name="T47" fmla="*/ 8318 h 46"/>
                <a:gd name="T48" fmla="*/ 14425 w 126"/>
                <a:gd name="T49" fmla="*/ 9447 h 46"/>
                <a:gd name="T50" fmla="*/ 16099 w 126"/>
                <a:gd name="T51" fmla="*/ 10208 h 46"/>
                <a:gd name="T52" fmla="*/ 18710 w 126"/>
                <a:gd name="T53" fmla="*/ 11246 h 46"/>
                <a:gd name="T54" fmla="*/ 20385 w 126"/>
                <a:gd name="T55" fmla="*/ 12013 h 46"/>
                <a:gd name="T56" fmla="*/ 23625 w 126"/>
                <a:gd name="T57" fmla="*/ 12013 h 46"/>
                <a:gd name="T58" fmla="*/ 25538 w 126"/>
                <a:gd name="T59" fmla="*/ 11246 h 46"/>
                <a:gd name="T60" fmla="*/ 27899 w 126"/>
                <a:gd name="T61" fmla="*/ 9447 h 46"/>
                <a:gd name="T62" fmla="*/ 29814 w 126"/>
                <a:gd name="T63" fmla="*/ 8318 h 46"/>
                <a:gd name="T64" fmla="*/ 28862 w 126"/>
                <a:gd name="T65" fmla="*/ 8318 h 46"/>
                <a:gd name="T66" fmla="*/ 27899 w 126"/>
                <a:gd name="T67" fmla="*/ 6513 h 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6"/>
                <a:gd name="T103" fmla="*/ 0 h 46"/>
                <a:gd name="T104" fmla="*/ 126 w 126"/>
                <a:gd name="T105" fmla="*/ 46 h 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6" h="46">
                  <a:moveTo>
                    <a:pt x="118" y="25"/>
                  </a:moveTo>
                  <a:lnTo>
                    <a:pt x="115" y="32"/>
                  </a:lnTo>
                  <a:lnTo>
                    <a:pt x="108" y="36"/>
                  </a:lnTo>
                  <a:lnTo>
                    <a:pt x="100" y="39"/>
                  </a:lnTo>
                  <a:lnTo>
                    <a:pt x="86" y="39"/>
                  </a:lnTo>
                  <a:lnTo>
                    <a:pt x="79" y="36"/>
                  </a:lnTo>
                  <a:lnTo>
                    <a:pt x="72" y="36"/>
                  </a:lnTo>
                  <a:lnTo>
                    <a:pt x="64" y="32"/>
                  </a:lnTo>
                  <a:lnTo>
                    <a:pt x="57" y="25"/>
                  </a:lnTo>
                  <a:lnTo>
                    <a:pt x="50" y="21"/>
                  </a:lnTo>
                  <a:lnTo>
                    <a:pt x="43" y="18"/>
                  </a:lnTo>
                  <a:lnTo>
                    <a:pt x="36" y="14"/>
                  </a:lnTo>
                  <a:lnTo>
                    <a:pt x="25" y="7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18" y="10"/>
                  </a:lnTo>
                  <a:lnTo>
                    <a:pt x="21" y="14"/>
                  </a:lnTo>
                  <a:lnTo>
                    <a:pt x="32" y="18"/>
                  </a:lnTo>
                  <a:lnTo>
                    <a:pt x="39" y="25"/>
                  </a:lnTo>
                  <a:lnTo>
                    <a:pt x="46" y="28"/>
                  </a:lnTo>
                  <a:lnTo>
                    <a:pt x="54" y="32"/>
                  </a:lnTo>
                  <a:lnTo>
                    <a:pt x="61" y="36"/>
                  </a:lnTo>
                  <a:lnTo>
                    <a:pt x="68" y="39"/>
                  </a:lnTo>
                  <a:lnTo>
                    <a:pt x="79" y="43"/>
                  </a:lnTo>
                  <a:lnTo>
                    <a:pt x="86" y="46"/>
                  </a:lnTo>
                  <a:lnTo>
                    <a:pt x="100" y="46"/>
                  </a:lnTo>
                  <a:lnTo>
                    <a:pt x="108" y="43"/>
                  </a:lnTo>
                  <a:lnTo>
                    <a:pt x="118" y="36"/>
                  </a:lnTo>
                  <a:lnTo>
                    <a:pt x="126" y="32"/>
                  </a:lnTo>
                  <a:lnTo>
                    <a:pt x="122" y="32"/>
                  </a:lnTo>
                  <a:lnTo>
                    <a:pt x="11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83" name="Freeform 50"/>
            <p:cNvSpPr>
              <a:spLocks noChangeAspect="1"/>
            </p:cNvSpPr>
            <p:nvPr/>
          </p:nvSpPr>
          <p:spPr bwMode="auto">
            <a:xfrm>
              <a:off x="5359" y="2537"/>
              <a:ext cx="544" cy="344"/>
            </a:xfrm>
            <a:custGeom>
              <a:avLst/>
              <a:gdLst>
                <a:gd name="T0" fmla="*/ 44638 w 180"/>
                <a:gd name="T1" fmla="*/ 0 h 115"/>
                <a:gd name="T2" fmla="*/ 41879 w 180"/>
                <a:gd name="T3" fmla="*/ 724 h 115"/>
                <a:gd name="T4" fmla="*/ 39029 w 180"/>
                <a:gd name="T5" fmla="*/ 2647 h 115"/>
                <a:gd name="T6" fmla="*/ 35529 w 180"/>
                <a:gd name="T7" fmla="*/ 3374 h 115"/>
                <a:gd name="T8" fmla="*/ 32791 w 180"/>
                <a:gd name="T9" fmla="*/ 5028 h 115"/>
                <a:gd name="T10" fmla="*/ 30032 w 180"/>
                <a:gd name="T11" fmla="*/ 6961 h 115"/>
                <a:gd name="T12" fmla="*/ 27191 w 180"/>
                <a:gd name="T13" fmla="*/ 8645 h 115"/>
                <a:gd name="T14" fmla="*/ 25447 w 180"/>
                <a:gd name="T15" fmla="*/ 10335 h 115"/>
                <a:gd name="T16" fmla="*/ 21947 w 180"/>
                <a:gd name="T17" fmla="*/ 12016 h 115"/>
                <a:gd name="T18" fmla="*/ 20176 w 180"/>
                <a:gd name="T19" fmla="*/ 13709 h 115"/>
                <a:gd name="T20" fmla="*/ 16341 w 180"/>
                <a:gd name="T21" fmla="*/ 15525 h 115"/>
                <a:gd name="T22" fmla="*/ 14606 w 180"/>
                <a:gd name="T23" fmla="*/ 17933 h 115"/>
                <a:gd name="T24" fmla="*/ 11847 w 180"/>
                <a:gd name="T25" fmla="*/ 18899 h 115"/>
                <a:gd name="T26" fmla="*/ 9079 w 180"/>
                <a:gd name="T27" fmla="*/ 21546 h 115"/>
                <a:gd name="T28" fmla="*/ 5488 w 180"/>
                <a:gd name="T29" fmla="*/ 23201 h 115"/>
                <a:gd name="T30" fmla="*/ 3754 w 180"/>
                <a:gd name="T31" fmla="*/ 24170 h 115"/>
                <a:gd name="T32" fmla="*/ 0 w 180"/>
                <a:gd name="T33" fmla="*/ 25860 h 115"/>
                <a:gd name="T34" fmla="*/ 994 w 180"/>
                <a:gd name="T35" fmla="*/ 27541 h 115"/>
                <a:gd name="T36" fmla="*/ 4503 w 180"/>
                <a:gd name="T37" fmla="*/ 25860 h 115"/>
                <a:gd name="T38" fmla="*/ 7344 w 180"/>
                <a:gd name="T39" fmla="*/ 24170 h 115"/>
                <a:gd name="T40" fmla="*/ 10103 w 180"/>
                <a:gd name="T41" fmla="*/ 22270 h 115"/>
                <a:gd name="T42" fmla="*/ 12832 w 180"/>
                <a:gd name="T43" fmla="*/ 20580 h 115"/>
                <a:gd name="T44" fmla="*/ 15601 w 180"/>
                <a:gd name="T45" fmla="*/ 18899 h 115"/>
                <a:gd name="T46" fmla="*/ 18194 w 180"/>
                <a:gd name="T47" fmla="*/ 17206 h 115"/>
                <a:gd name="T48" fmla="*/ 20953 w 180"/>
                <a:gd name="T49" fmla="*/ 15525 h 115"/>
                <a:gd name="T50" fmla="*/ 23685 w 180"/>
                <a:gd name="T51" fmla="*/ 13709 h 115"/>
                <a:gd name="T52" fmla="*/ 25447 w 180"/>
                <a:gd name="T53" fmla="*/ 12016 h 115"/>
                <a:gd name="T54" fmla="*/ 28215 w 180"/>
                <a:gd name="T55" fmla="*/ 10335 h 115"/>
                <a:gd name="T56" fmla="*/ 31026 w 180"/>
                <a:gd name="T57" fmla="*/ 8645 h 115"/>
                <a:gd name="T58" fmla="*/ 33785 w 180"/>
                <a:gd name="T59" fmla="*/ 6961 h 115"/>
                <a:gd name="T60" fmla="*/ 36297 w 180"/>
                <a:gd name="T61" fmla="*/ 5028 h 115"/>
                <a:gd name="T62" fmla="*/ 40135 w 180"/>
                <a:gd name="T63" fmla="*/ 4340 h 115"/>
                <a:gd name="T64" fmla="*/ 42873 w 180"/>
                <a:gd name="T65" fmla="*/ 2647 h 115"/>
                <a:gd name="T66" fmla="*/ 45385 w 180"/>
                <a:gd name="T67" fmla="*/ 724 h 115"/>
                <a:gd name="T68" fmla="*/ 44638 w 180"/>
                <a:gd name="T69" fmla="*/ 0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115"/>
                <a:gd name="T107" fmla="*/ 180 w 180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115">
                  <a:moveTo>
                    <a:pt x="177" y="0"/>
                  </a:moveTo>
                  <a:lnTo>
                    <a:pt x="166" y="3"/>
                  </a:lnTo>
                  <a:lnTo>
                    <a:pt x="155" y="11"/>
                  </a:lnTo>
                  <a:lnTo>
                    <a:pt x="141" y="14"/>
                  </a:lnTo>
                  <a:lnTo>
                    <a:pt x="130" y="21"/>
                  </a:lnTo>
                  <a:lnTo>
                    <a:pt x="119" y="29"/>
                  </a:lnTo>
                  <a:lnTo>
                    <a:pt x="108" y="36"/>
                  </a:lnTo>
                  <a:lnTo>
                    <a:pt x="101" y="43"/>
                  </a:lnTo>
                  <a:lnTo>
                    <a:pt x="87" y="50"/>
                  </a:lnTo>
                  <a:lnTo>
                    <a:pt x="80" y="57"/>
                  </a:lnTo>
                  <a:lnTo>
                    <a:pt x="65" y="65"/>
                  </a:lnTo>
                  <a:lnTo>
                    <a:pt x="58" y="75"/>
                  </a:lnTo>
                  <a:lnTo>
                    <a:pt x="47" y="79"/>
                  </a:lnTo>
                  <a:lnTo>
                    <a:pt x="36" y="90"/>
                  </a:lnTo>
                  <a:lnTo>
                    <a:pt x="22" y="97"/>
                  </a:lnTo>
                  <a:lnTo>
                    <a:pt x="15" y="101"/>
                  </a:lnTo>
                  <a:lnTo>
                    <a:pt x="0" y="108"/>
                  </a:lnTo>
                  <a:lnTo>
                    <a:pt x="4" y="115"/>
                  </a:lnTo>
                  <a:lnTo>
                    <a:pt x="18" y="108"/>
                  </a:lnTo>
                  <a:lnTo>
                    <a:pt x="29" y="101"/>
                  </a:lnTo>
                  <a:lnTo>
                    <a:pt x="40" y="93"/>
                  </a:lnTo>
                  <a:lnTo>
                    <a:pt x="51" y="86"/>
                  </a:lnTo>
                  <a:lnTo>
                    <a:pt x="62" y="79"/>
                  </a:lnTo>
                  <a:lnTo>
                    <a:pt x="72" y="72"/>
                  </a:lnTo>
                  <a:lnTo>
                    <a:pt x="83" y="65"/>
                  </a:lnTo>
                  <a:lnTo>
                    <a:pt x="94" y="57"/>
                  </a:lnTo>
                  <a:lnTo>
                    <a:pt x="101" y="50"/>
                  </a:lnTo>
                  <a:lnTo>
                    <a:pt x="112" y="43"/>
                  </a:lnTo>
                  <a:lnTo>
                    <a:pt x="123" y="36"/>
                  </a:lnTo>
                  <a:lnTo>
                    <a:pt x="134" y="29"/>
                  </a:lnTo>
                  <a:lnTo>
                    <a:pt x="144" y="21"/>
                  </a:lnTo>
                  <a:lnTo>
                    <a:pt x="159" y="18"/>
                  </a:lnTo>
                  <a:lnTo>
                    <a:pt x="170" y="11"/>
                  </a:lnTo>
                  <a:lnTo>
                    <a:pt x="180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84" name="Freeform 51"/>
            <p:cNvSpPr>
              <a:spLocks noChangeAspect="1"/>
            </p:cNvSpPr>
            <p:nvPr/>
          </p:nvSpPr>
          <p:spPr bwMode="auto">
            <a:xfrm>
              <a:off x="5891" y="2361"/>
              <a:ext cx="312" cy="184"/>
            </a:xfrm>
            <a:custGeom>
              <a:avLst/>
              <a:gdLst>
                <a:gd name="T0" fmla="*/ 23571 w 104"/>
                <a:gd name="T1" fmla="*/ 0 h 61"/>
                <a:gd name="T2" fmla="*/ 24543 w 104"/>
                <a:gd name="T3" fmla="*/ 0 h 61"/>
                <a:gd name="T4" fmla="*/ 22599 w 104"/>
                <a:gd name="T5" fmla="*/ 992 h 61"/>
                <a:gd name="T6" fmla="*/ 20898 w 104"/>
                <a:gd name="T7" fmla="*/ 1728 h 61"/>
                <a:gd name="T8" fmla="*/ 20169 w 104"/>
                <a:gd name="T9" fmla="*/ 2748 h 61"/>
                <a:gd name="T10" fmla="*/ 18225 w 104"/>
                <a:gd name="T11" fmla="*/ 3731 h 61"/>
                <a:gd name="T12" fmla="*/ 16524 w 104"/>
                <a:gd name="T13" fmla="*/ 4476 h 61"/>
                <a:gd name="T14" fmla="*/ 14823 w 104"/>
                <a:gd name="T15" fmla="*/ 4476 h 61"/>
                <a:gd name="T16" fmla="*/ 13851 w 104"/>
                <a:gd name="T17" fmla="*/ 5460 h 61"/>
                <a:gd name="T18" fmla="*/ 12150 w 104"/>
                <a:gd name="T19" fmla="*/ 6205 h 61"/>
                <a:gd name="T20" fmla="*/ 10449 w 104"/>
                <a:gd name="T21" fmla="*/ 7188 h 61"/>
                <a:gd name="T22" fmla="*/ 8748 w 104"/>
                <a:gd name="T23" fmla="*/ 8289 h 61"/>
                <a:gd name="T24" fmla="*/ 7047 w 104"/>
                <a:gd name="T25" fmla="*/ 9025 h 61"/>
                <a:gd name="T26" fmla="*/ 5103 w 104"/>
                <a:gd name="T27" fmla="*/ 10017 h 61"/>
                <a:gd name="T28" fmla="*/ 1701 w 104"/>
                <a:gd name="T29" fmla="*/ 13501 h 61"/>
                <a:gd name="T30" fmla="*/ 0 w 104"/>
                <a:gd name="T31" fmla="*/ 14494 h 61"/>
                <a:gd name="T32" fmla="*/ 729 w 104"/>
                <a:gd name="T33" fmla="*/ 15230 h 61"/>
                <a:gd name="T34" fmla="*/ 2673 w 104"/>
                <a:gd name="T35" fmla="*/ 14494 h 61"/>
                <a:gd name="T36" fmla="*/ 3402 w 104"/>
                <a:gd name="T37" fmla="*/ 13501 h 61"/>
                <a:gd name="T38" fmla="*/ 5103 w 104"/>
                <a:gd name="T39" fmla="*/ 12765 h 61"/>
                <a:gd name="T40" fmla="*/ 6075 w 104"/>
                <a:gd name="T41" fmla="*/ 11746 h 61"/>
                <a:gd name="T42" fmla="*/ 7776 w 104"/>
                <a:gd name="T43" fmla="*/ 10753 h 61"/>
                <a:gd name="T44" fmla="*/ 9477 w 104"/>
                <a:gd name="T45" fmla="*/ 10017 h 61"/>
                <a:gd name="T46" fmla="*/ 11421 w 104"/>
                <a:gd name="T47" fmla="*/ 9025 h 61"/>
                <a:gd name="T48" fmla="*/ 13122 w 104"/>
                <a:gd name="T49" fmla="*/ 8289 h 61"/>
                <a:gd name="T50" fmla="*/ 14823 w 104"/>
                <a:gd name="T51" fmla="*/ 7188 h 61"/>
                <a:gd name="T52" fmla="*/ 15795 w 104"/>
                <a:gd name="T53" fmla="*/ 6205 h 61"/>
                <a:gd name="T54" fmla="*/ 17496 w 104"/>
                <a:gd name="T55" fmla="*/ 6205 h 61"/>
                <a:gd name="T56" fmla="*/ 19197 w 104"/>
                <a:gd name="T57" fmla="*/ 5460 h 61"/>
                <a:gd name="T58" fmla="*/ 20898 w 104"/>
                <a:gd name="T59" fmla="*/ 4476 h 61"/>
                <a:gd name="T60" fmla="*/ 21870 w 104"/>
                <a:gd name="T61" fmla="*/ 3731 h 61"/>
                <a:gd name="T62" fmla="*/ 23571 w 104"/>
                <a:gd name="T63" fmla="*/ 2748 h 61"/>
                <a:gd name="T64" fmla="*/ 24543 w 104"/>
                <a:gd name="T65" fmla="*/ 1728 h 61"/>
                <a:gd name="T66" fmla="*/ 25272 w 104"/>
                <a:gd name="T67" fmla="*/ 1728 h 61"/>
                <a:gd name="T68" fmla="*/ 24543 w 104"/>
                <a:gd name="T69" fmla="*/ 1728 h 61"/>
                <a:gd name="T70" fmla="*/ 25272 w 104"/>
                <a:gd name="T71" fmla="*/ 1728 h 61"/>
                <a:gd name="T72" fmla="*/ 23571 w 104"/>
                <a:gd name="T73" fmla="*/ 0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61"/>
                <a:gd name="T113" fmla="*/ 104 w 104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61">
                  <a:moveTo>
                    <a:pt x="97" y="0"/>
                  </a:moveTo>
                  <a:lnTo>
                    <a:pt x="101" y="0"/>
                  </a:lnTo>
                  <a:lnTo>
                    <a:pt x="93" y="4"/>
                  </a:lnTo>
                  <a:lnTo>
                    <a:pt x="86" y="7"/>
                  </a:lnTo>
                  <a:lnTo>
                    <a:pt x="83" y="11"/>
                  </a:lnTo>
                  <a:lnTo>
                    <a:pt x="75" y="15"/>
                  </a:lnTo>
                  <a:lnTo>
                    <a:pt x="68" y="18"/>
                  </a:lnTo>
                  <a:lnTo>
                    <a:pt x="61" y="18"/>
                  </a:lnTo>
                  <a:lnTo>
                    <a:pt x="57" y="22"/>
                  </a:lnTo>
                  <a:lnTo>
                    <a:pt x="50" y="25"/>
                  </a:lnTo>
                  <a:lnTo>
                    <a:pt x="43" y="29"/>
                  </a:lnTo>
                  <a:lnTo>
                    <a:pt x="36" y="33"/>
                  </a:lnTo>
                  <a:lnTo>
                    <a:pt x="29" y="36"/>
                  </a:lnTo>
                  <a:lnTo>
                    <a:pt x="21" y="40"/>
                  </a:lnTo>
                  <a:lnTo>
                    <a:pt x="7" y="54"/>
                  </a:lnTo>
                  <a:lnTo>
                    <a:pt x="0" y="58"/>
                  </a:lnTo>
                  <a:lnTo>
                    <a:pt x="3" y="61"/>
                  </a:lnTo>
                  <a:lnTo>
                    <a:pt x="11" y="58"/>
                  </a:lnTo>
                  <a:lnTo>
                    <a:pt x="14" y="54"/>
                  </a:lnTo>
                  <a:lnTo>
                    <a:pt x="21" y="51"/>
                  </a:lnTo>
                  <a:lnTo>
                    <a:pt x="25" y="47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6"/>
                  </a:lnTo>
                  <a:lnTo>
                    <a:pt x="54" y="33"/>
                  </a:lnTo>
                  <a:lnTo>
                    <a:pt x="61" y="29"/>
                  </a:lnTo>
                  <a:lnTo>
                    <a:pt x="65" y="25"/>
                  </a:lnTo>
                  <a:lnTo>
                    <a:pt x="72" y="25"/>
                  </a:lnTo>
                  <a:lnTo>
                    <a:pt x="79" y="22"/>
                  </a:lnTo>
                  <a:lnTo>
                    <a:pt x="86" y="18"/>
                  </a:lnTo>
                  <a:lnTo>
                    <a:pt x="90" y="15"/>
                  </a:lnTo>
                  <a:lnTo>
                    <a:pt x="97" y="11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85" name="Freeform 52"/>
            <p:cNvSpPr>
              <a:spLocks noChangeAspect="1"/>
            </p:cNvSpPr>
            <p:nvPr/>
          </p:nvSpPr>
          <p:spPr bwMode="auto">
            <a:xfrm>
              <a:off x="6183" y="2321"/>
              <a:ext cx="108" cy="64"/>
            </a:xfrm>
            <a:custGeom>
              <a:avLst/>
              <a:gdLst>
                <a:gd name="T0" fmla="*/ 7776 w 36"/>
                <a:gd name="T1" fmla="*/ 0 h 21"/>
                <a:gd name="T2" fmla="*/ 7047 w 36"/>
                <a:gd name="T3" fmla="*/ 0 h 21"/>
                <a:gd name="T4" fmla="*/ 6075 w 36"/>
                <a:gd name="T5" fmla="*/ 762 h 21"/>
                <a:gd name="T6" fmla="*/ 5346 w 36"/>
                <a:gd name="T7" fmla="*/ 762 h 21"/>
                <a:gd name="T8" fmla="*/ 4374 w 36"/>
                <a:gd name="T9" fmla="*/ 1810 h 21"/>
                <a:gd name="T10" fmla="*/ 3402 w 36"/>
                <a:gd name="T11" fmla="*/ 1810 h 21"/>
                <a:gd name="T12" fmla="*/ 1701 w 36"/>
                <a:gd name="T13" fmla="*/ 2944 h 21"/>
                <a:gd name="T14" fmla="*/ 972 w 36"/>
                <a:gd name="T15" fmla="*/ 2944 h 21"/>
                <a:gd name="T16" fmla="*/ 0 w 36"/>
                <a:gd name="T17" fmla="*/ 3706 h 21"/>
                <a:gd name="T18" fmla="*/ 1701 w 36"/>
                <a:gd name="T19" fmla="*/ 5516 h 21"/>
                <a:gd name="T20" fmla="*/ 1701 w 36"/>
                <a:gd name="T21" fmla="*/ 4754 h 21"/>
                <a:gd name="T22" fmla="*/ 2673 w 36"/>
                <a:gd name="T23" fmla="*/ 3706 h 21"/>
                <a:gd name="T24" fmla="*/ 3402 w 36"/>
                <a:gd name="T25" fmla="*/ 3706 h 21"/>
                <a:gd name="T26" fmla="*/ 4374 w 36"/>
                <a:gd name="T27" fmla="*/ 2944 h 21"/>
                <a:gd name="T28" fmla="*/ 7047 w 36"/>
                <a:gd name="T29" fmla="*/ 2944 h 21"/>
                <a:gd name="T30" fmla="*/ 8748 w 36"/>
                <a:gd name="T31" fmla="*/ 762 h 21"/>
                <a:gd name="T32" fmla="*/ 7776 w 36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1"/>
                <a:gd name="T53" fmla="*/ 36 w 36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1">
                  <a:moveTo>
                    <a:pt x="32" y="0"/>
                  </a:moveTo>
                  <a:lnTo>
                    <a:pt x="29" y="0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8" y="11"/>
                  </a:lnTo>
                  <a:lnTo>
                    <a:pt x="29" y="11"/>
                  </a:lnTo>
                  <a:lnTo>
                    <a:pt x="36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86" name="Freeform 53"/>
            <p:cNvSpPr>
              <a:spLocks noChangeAspect="1"/>
            </p:cNvSpPr>
            <p:nvPr/>
          </p:nvSpPr>
          <p:spPr bwMode="auto">
            <a:xfrm>
              <a:off x="6279" y="2193"/>
              <a:ext cx="264" cy="136"/>
            </a:xfrm>
            <a:custGeom>
              <a:avLst/>
              <a:gdLst>
                <a:gd name="T0" fmla="*/ 21372 w 87"/>
                <a:gd name="T1" fmla="*/ 0 h 46"/>
                <a:gd name="T2" fmla="*/ 18498 w 87"/>
                <a:gd name="T3" fmla="*/ 1599 h 46"/>
                <a:gd name="T4" fmla="*/ 15931 w 87"/>
                <a:gd name="T5" fmla="*/ 2300 h 46"/>
                <a:gd name="T6" fmla="*/ 13130 w 87"/>
                <a:gd name="T7" fmla="*/ 3128 h 46"/>
                <a:gd name="T8" fmla="*/ 10257 w 87"/>
                <a:gd name="T9" fmla="*/ 4056 h 46"/>
                <a:gd name="T10" fmla="*/ 8463 w 87"/>
                <a:gd name="T11" fmla="*/ 4727 h 46"/>
                <a:gd name="T12" fmla="*/ 4667 w 87"/>
                <a:gd name="T13" fmla="*/ 6330 h 46"/>
                <a:gd name="T14" fmla="*/ 2789 w 87"/>
                <a:gd name="T15" fmla="*/ 8086 h 46"/>
                <a:gd name="T16" fmla="*/ 0 w 87"/>
                <a:gd name="T17" fmla="*/ 9694 h 46"/>
                <a:gd name="T18" fmla="*/ 1004 w 87"/>
                <a:gd name="T19" fmla="*/ 10392 h 46"/>
                <a:gd name="T20" fmla="*/ 2789 w 87"/>
                <a:gd name="T21" fmla="*/ 8784 h 46"/>
                <a:gd name="T22" fmla="*/ 5671 w 87"/>
                <a:gd name="T23" fmla="*/ 8086 h 46"/>
                <a:gd name="T24" fmla="*/ 8463 w 87"/>
                <a:gd name="T25" fmla="*/ 7264 h 46"/>
                <a:gd name="T26" fmla="*/ 11373 w 87"/>
                <a:gd name="T27" fmla="*/ 6330 h 46"/>
                <a:gd name="T28" fmla="*/ 13913 w 87"/>
                <a:gd name="T29" fmla="*/ 4727 h 46"/>
                <a:gd name="T30" fmla="*/ 16714 w 87"/>
                <a:gd name="T31" fmla="*/ 4056 h 46"/>
                <a:gd name="T32" fmla="*/ 19585 w 87"/>
                <a:gd name="T33" fmla="*/ 2300 h 46"/>
                <a:gd name="T34" fmla="*/ 22385 w 87"/>
                <a:gd name="T35" fmla="*/ 701 h 46"/>
                <a:gd name="T36" fmla="*/ 22385 w 87"/>
                <a:gd name="T37" fmla="*/ 1599 h 46"/>
                <a:gd name="T38" fmla="*/ 21372 w 87"/>
                <a:gd name="T39" fmla="*/ 0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46"/>
                <a:gd name="T62" fmla="*/ 87 w 87"/>
                <a:gd name="T63" fmla="*/ 46 h 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46">
                  <a:moveTo>
                    <a:pt x="83" y="0"/>
                  </a:moveTo>
                  <a:lnTo>
                    <a:pt x="72" y="7"/>
                  </a:lnTo>
                  <a:lnTo>
                    <a:pt x="62" y="10"/>
                  </a:lnTo>
                  <a:lnTo>
                    <a:pt x="51" y="14"/>
                  </a:lnTo>
                  <a:lnTo>
                    <a:pt x="40" y="18"/>
                  </a:lnTo>
                  <a:lnTo>
                    <a:pt x="33" y="21"/>
                  </a:lnTo>
                  <a:lnTo>
                    <a:pt x="18" y="28"/>
                  </a:lnTo>
                  <a:lnTo>
                    <a:pt x="11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11" y="39"/>
                  </a:lnTo>
                  <a:lnTo>
                    <a:pt x="22" y="36"/>
                  </a:lnTo>
                  <a:lnTo>
                    <a:pt x="33" y="32"/>
                  </a:lnTo>
                  <a:lnTo>
                    <a:pt x="44" y="28"/>
                  </a:lnTo>
                  <a:lnTo>
                    <a:pt x="54" y="21"/>
                  </a:lnTo>
                  <a:lnTo>
                    <a:pt x="65" y="18"/>
                  </a:lnTo>
                  <a:lnTo>
                    <a:pt x="76" y="10"/>
                  </a:lnTo>
                  <a:lnTo>
                    <a:pt x="87" y="3"/>
                  </a:lnTo>
                  <a:lnTo>
                    <a:pt x="87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87" name="Freeform 54"/>
            <p:cNvSpPr>
              <a:spLocks noChangeAspect="1"/>
            </p:cNvSpPr>
            <p:nvPr/>
          </p:nvSpPr>
          <p:spPr bwMode="auto">
            <a:xfrm>
              <a:off x="6531" y="2073"/>
              <a:ext cx="324" cy="140"/>
            </a:xfrm>
            <a:custGeom>
              <a:avLst/>
              <a:gdLst>
                <a:gd name="T0" fmla="*/ 25272 w 108"/>
                <a:gd name="T1" fmla="*/ 0 h 47"/>
                <a:gd name="T2" fmla="*/ 23571 w 108"/>
                <a:gd name="T3" fmla="*/ 0 h 47"/>
                <a:gd name="T4" fmla="*/ 21870 w 108"/>
                <a:gd name="T5" fmla="*/ 950 h 47"/>
                <a:gd name="T6" fmla="*/ 20169 w 108"/>
                <a:gd name="T7" fmla="*/ 950 h 47"/>
                <a:gd name="T8" fmla="*/ 18468 w 108"/>
                <a:gd name="T9" fmla="*/ 1668 h 47"/>
                <a:gd name="T10" fmla="*/ 16524 w 108"/>
                <a:gd name="T11" fmla="*/ 2591 h 47"/>
                <a:gd name="T12" fmla="*/ 15795 w 108"/>
                <a:gd name="T13" fmla="*/ 2591 h 47"/>
                <a:gd name="T14" fmla="*/ 14094 w 108"/>
                <a:gd name="T15" fmla="*/ 3300 h 47"/>
                <a:gd name="T16" fmla="*/ 12393 w 108"/>
                <a:gd name="T17" fmla="*/ 4260 h 47"/>
                <a:gd name="T18" fmla="*/ 11421 w 108"/>
                <a:gd name="T19" fmla="*/ 4260 h 47"/>
                <a:gd name="T20" fmla="*/ 9720 w 108"/>
                <a:gd name="T21" fmla="*/ 5210 h 47"/>
                <a:gd name="T22" fmla="*/ 8019 w 108"/>
                <a:gd name="T23" fmla="*/ 5811 h 47"/>
                <a:gd name="T24" fmla="*/ 6075 w 108"/>
                <a:gd name="T25" fmla="*/ 6771 h 47"/>
                <a:gd name="T26" fmla="*/ 5346 w 108"/>
                <a:gd name="T27" fmla="*/ 7480 h 47"/>
                <a:gd name="T28" fmla="*/ 3645 w 108"/>
                <a:gd name="T29" fmla="*/ 8430 h 47"/>
                <a:gd name="T30" fmla="*/ 1701 w 108"/>
                <a:gd name="T31" fmla="*/ 8430 h 47"/>
                <a:gd name="T32" fmla="*/ 0 w 108"/>
                <a:gd name="T33" fmla="*/ 9353 h 47"/>
                <a:gd name="T34" fmla="*/ 972 w 108"/>
                <a:gd name="T35" fmla="*/ 11021 h 47"/>
                <a:gd name="T36" fmla="*/ 1701 w 108"/>
                <a:gd name="T37" fmla="*/ 10071 h 47"/>
                <a:gd name="T38" fmla="*/ 3645 w 108"/>
                <a:gd name="T39" fmla="*/ 9353 h 47"/>
                <a:gd name="T40" fmla="*/ 5346 w 108"/>
                <a:gd name="T41" fmla="*/ 9353 h 47"/>
                <a:gd name="T42" fmla="*/ 7047 w 108"/>
                <a:gd name="T43" fmla="*/ 8430 h 47"/>
                <a:gd name="T44" fmla="*/ 8748 w 108"/>
                <a:gd name="T45" fmla="*/ 7480 h 47"/>
                <a:gd name="T46" fmla="*/ 9720 w 108"/>
                <a:gd name="T47" fmla="*/ 6771 h 47"/>
                <a:gd name="T48" fmla="*/ 11421 w 108"/>
                <a:gd name="T49" fmla="*/ 6771 h 47"/>
                <a:gd name="T50" fmla="*/ 13122 w 108"/>
                <a:gd name="T51" fmla="*/ 5811 h 47"/>
                <a:gd name="T52" fmla="*/ 14823 w 108"/>
                <a:gd name="T53" fmla="*/ 5210 h 47"/>
                <a:gd name="T54" fmla="*/ 16524 w 108"/>
                <a:gd name="T55" fmla="*/ 4260 h 47"/>
                <a:gd name="T56" fmla="*/ 17496 w 108"/>
                <a:gd name="T57" fmla="*/ 3300 h 47"/>
                <a:gd name="T58" fmla="*/ 19197 w 108"/>
                <a:gd name="T59" fmla="*/ 3300 h 47"/>
                <a:gd name="T60" fmla="*/ 20898 w 108"/>
                <a:gd name="T61" fmla="*/ 2591 h 47"/>
                <a:gd name="T62" fmla="*/ 22842 w 108"/>
                <a:gd name="T63" fmla="*/ 2591 h 47"/>
                <a:gd name="T64" fmla="*/ 24543 w 108"/>
                <a:gd name="T65" fmla="*/ 1668 h 47"/>
                <a:gd name="T66" fmla="*/ 26244 w 108"/>
                <a:gd name="T67" fmla="*/ 1668 h 47"/>
                <a:gd name="T68" fmla="*/ 26244 w 108"/>
                <a:gd name="T69" fmla="*/ 950 h 47"/>
                <a:gd name="T70" fmla="*/ 26244 w 108"/>
                <a:gd name="T71" fmla="*/ 1668 h 47"/>
                <a:gd name="T72" fmla="*/ 26244 w 108"/>
                <a:gd name="T73" fmla="*/ 950 h 47"/>
                <a:gd name="T74" fmla="*/ 25272 w 108"/>
                <a:gd name="T75" fmla="*/ 0 h 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"/>
                <a:gd name="T115" fmla="*/ 0 h 47"/>
                <a:gd name="T116" fmla="*/ 108 w 108"/>
                <a:gd name="T117" fmla="*/ 47 h 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" h="47">
                  <a:moveTo>
                    <a:pt x="104" y="0"/>
                  </a:moveTo>
                  <a:lnTo>
                    <a:pt x="97" y="0"/>
                  </a:lnTo>
                  <a:lnTo>
                    <a:pt x="90" y="4"/>
                  </a:lnTo>
                  <a:lnTo>
                    <a:pt x="83" y="4"/>
                  </a:lnTo>
                  <a:lnTo>
                    <a:pt x="76" y="7"/>
                  </a:lnTo>
                  <a:lnTo>
                    <a:pt x="68" y="11"/>
                  </a:lnTo>
                  <a:lnTo>
                    <a:pt x="65" y="11"/>
                  </a:lnTo>
                  <a:lnTo>
                    <a:pt x="58" y="14"/>
                  </a:lnTo>
                  <a:lnTo>
                    <a:pt x="51" y="18"/>
                  </a:lnTo>
                  <a:lnTo>
                    <a:pt x="47" y="18"/>
                  </a:lnTo>
                  <a:lnTo>
                    <a:pt x="40" y="22"/>
                  </a:lnTo>
                  <a:lnTo>
                    <a:pt x="33" y="25"/>
                  </a:lnTo>
                  <a:lnTo>
                    <a:pt x="25" y="29"/>
                  </a:lnTo>
                  <a:lnTo>
                    <a:pt x="22" y="32"/>
                  </a:lnTo>
                  <a:lnTo>
                    <a:pt x="15" y="36"/>
                  </a:lnTo>
                  <a:lnTo>
                    <a:pt x="7" y="36"/>
                  </a:lnTo>
                  <a:lnTo>
                    <a:pt x="0" y="40"/>
                  </a:lnTo>
                  <a:lnTo>
                    <a:pt x="4" y="47"/>
                  </a:lnTo>
                  <a:lnTo>
                    <a:pt x="7" y="43"/>
                  </a:lnTo>
                  <a:lnTo>
                    <a:pt x="15" y="40"/>
                  </a:lnTo>
                  <a:lnTo>
                    <a:pt x="22" y="40"/>
                  </a:lnTo>
                  <a:lnTo>
                    <a:pt x="29" y="36"/>
                  </a:lnTo>
                  <a:lnTo>
                    <a:pt x="36" y="32"/>
                  </a:lnTo>
                  <a:lnTo>
                    <a:pt x="40" y="29"/>
                  </a:lnTo>
                  <a:lnTo>
                    <a:pt x="47" y="29"/>
                  </a:lnTo>
                  <a:lnTo>
                    <a:pt x="54" y="25"/>
                  </a:lnTo>
                  <a:lnTo>
                    <a:pt x="61" y="22"/>
                  </a:lnTo>
                  <a:lnTo>
                    <a:pt x="68" y="18"/>
                  </a:lnTo>
                  <a:lnTo>
                    <a:pt x="72" y="14"/>
                  </a:lnTo>
                  <a:lnTo>
                    <a:pt x="79" y="14"/>
                  </a:lnTo>
                  <a:lnTo>
                    <a:pt x="86" y="11"/>
                  </a:lnTo>
                  <a:lnTo>
                    <a:pt x="94" y="11"/>
                  </a:lnTo>
                  <a:lnTo>
                    <a:pt x="101" y="7"/>
                  </a:lnTo>
                  <a:lnTo>
                    <a:pt x="108" y="7"/>
                  </a:lnTo>
                  <a:lnTo>
                    <a:pt x="108" y="4"/>
                  </a:lnTo>
                  <a:lnTo>
                    <a:pt x="108" y="7"/>
                  </a:lnTo>
                  <a:lnTo>
                    <a:pt x="108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88" name="Freeform 55"/>
            <p:cNvSpPr>
              <a:spLocks noChangeAspect="1"/>
            </p:cNvSpPr>
            <p:nvPr/>
          </p:nvSpPr>
          <p:spPr bwMode="auto">
            <a:xfrm>
              <a:off x="6843" y="2029"/>
              <a:ext cx="216" cy="56"/>
            </a:xfrm>
            <a:custGeom>
              <a:avLst/>
              <a:gdLst>
                <a:gd name="T0" fmla="*/ 16767 w 72"/>
                <a:gd name="T1" fmla="*/ 0 h 18"/>
                <a:gd name="T2" fmla="*/ 15066 w 72"/>
                <a:gd name="T3" fmla="*/ 843 h 18"/>
                <a:gd name="T4" fmla="*/ 12393 w 72"/>
                <a:gd name="T5" fmla="*/ 2053 h 18"/>
                <a:gd name="T6" fmla="*/ 4374 w 72"/>
                <a:gd name="T7" fmla="*/ 2053 h 18"/>
                <a:gd name="T8" fmla="*/ 1944 w 72"/>
                <a:gd name="T9" fmla="*/ 2893 h 18"/>
                <a:gd name="T10" fmla="*/ 0 w 72"/>
                <a:gd name="T11" fmla="*/ 4122 h 18"/>
                <a:gd name="T12" fmla="*/ 972 w 72"/>
                <a:gd name="T13" fmla="*/ 5236 h 18"/>
                <a:gd name="T14" fmla="*/ 2673 w 72"/>
                <a:gd name="T15" fmla="*/ 4122 h 18"/>
                <a:gd name="T16" fmla="*/ 12393 w 72"/>
                <a:gd name="T17" fmla="*/ 4122 h 18"/>
                <a:gd name="T18" fmla="*/ 15066 w 72"/>
                <a:gd name="T19" fmla="*/ 2893 h 18"/>
                <a:gd name="T20" fmla="*/ 17496 w 72"/>
                <a:gd name="T21" fmla="*/ 2053 h 18"/>
                <a:gd name="T22" fmla="*/ 16767 w 72"/>
                <a:gd name="T23" fmla="*/ 2893 h 18"/>
                <a:gd name="T24" fmla="*/ 16767 w 7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8"/>
                <a:gd name="T41" fmla="*/ 72 w 72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8">
                  <a:moveTo>
                    <a:pt x="69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18" y="7"/>
                  </a:lnTo>
                  <a:lnTo>
                    <a:pt x="8" y="1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11" y="14"/>
                  </a:lnTo>
                  <a:lnTo>
                    <a:pt x="51" y="14"/>
                  </a:lnTo>
                  <a:lnTo>
                    <a:pt x="62" y="10"/>
                  </a:lnTo>
                  <a:lnTo>
                    <a:pt x="72" y="7"/>
                  </a:lnTo>
                  <a:lnTo>
                    <a:pt x="69" y="1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89" name="Freeform 56"/>
            <p:cNvSpPr>
              <a:spLocks noChangeAspect="1"/>
            </p:cNvSpPr>
            <p:nvPr/>
          </p:nvSpPr>
          <p:spPr bwMode="auto">
            <a:xfrm>
              <a:off x="7051" y="2029"/>
              <a:ext cx="432" cy="96"/>
            </a:xfrm>
            <a:custGeom>
              <a:avLst/>
              <a:gdLst>
                <a:gd name="T0" fmla="*/ 34992 w 144"/>
                <a:gd name="T1" fmla="*/ 6075 h 32"/>
                <a:gd name="T2" fmla="*/ 33291 w 144"/>
                <a:gd name="T3" fmla="*/ 5103 h 32"/>
                <a:gd name="T4" fmla="*/ 31347 w 144"/>
                <a:gd name="T5" fmla="*/ 4374 h 32"/>
                <a:gd name="T6" fmla="*/ 28917 w 144"/>
                <a:gd name="T7" fmla="*/ 4374 h 32"/>
                <a:gd name="T8" fmla="*/ 26973 w 144"/>
                <a:gd name="T9" fmla="*/ 3402 h 32"/>
                <a:gd name="T10" fmla="*/ 24543 w 144"/>
                <a:gd name="T11" fmla="*/ 2430 h 32"/>
                <a:gd name="T12" fmla="*/ 22599 w 144"/>
                <a:gd name="T13" fmla="*/ 2430 h 32"/>
                <a:gd name="T14" fmla="*/ 20169 w 144"/>
                <a:gd name="T15" fmla="*/ 1701 h 32"/>
                <a:gd name="T16" fmla="*/ 15795 w 144"/>
                <a:gd name="T17" fmla="*/ 1701 h 32"/>
                <a:gd name="T18" fmla="*/ 13851 w 144"/>
                <a:gd name="T19" fmla="*/ 729 h 32"/>
                <a:gd name="T20" fmla="*/ 9477 w 144"/>
                <a:gd name="T21" fmla="*/ 729 h 32"/>
                <a:gd name="T22" fmla="*/ 7047 w 144"/>
                <a:gd name="T23" fmla="*/ 0 h 32"/>
                <a:gd name="T24" fmla="*/ 0 w 144"/>
                <a:gd name="T25" fmla="*/ 0 h 32"/>
                <a:gd name="T26" fmla="*/ 0 w 144"/>
                <a:gd name="T27" fmla="*/ 2430 h 32"/>
                <a:gd name="T28" fmla="*/ 15795 w 144"/>
                <a:gd name="T29" fmla="*/ 2430 h 32"/>
                <a:gd name="T30" fmla="*/ 18225 w 144"/>
                <a:gd name="T31" fmla="*/ 3402 h 32"/>
                <a:gd name="T32" fmla="*/ 20169 w 144"/>
                <a:gd name="T33" fmla="*/ 3402 h 32"/>
                <a:gd name="T34" fmla="*/ 22599 w 144"/>
                <a:gd name="T35" fmla="*/ 4374 h 32"/>
                <a:gd name="T36" fmla="*/ 24543 w 144"/>
                <a:gd name="T37" fmla="*/ 4374 h 32"/>
                <a:gd name="T38" fmla="*/ 26244 w 144"/>
                <a:gd name="T39" fmla="*/ 5103 h 32"/>
                <a:gd name="T40" fmla="*/ 27945 w 144"/>
                <a:gd name="T41" fmla="*/ 6075 h 32"/>
                <a:gd name="T42" fmla="*/ 30618 w 144"/>
                <a:gd name="T43" fmla="*/ 6075 h 32"/>
                <a:gd name="T44" fmla="*/ 32319 w 144"/>
                <a:gd name="T45" fmla="*/ 6804 h 32"/>
                <a:gd name="T46" fmla="*/ 34020 w 144"/>
                <a:gd name="T47" fmla="*/ 7776 h 32"/>
                <a:gd name="T48" fmla="*/ 34992 w 144"/>
                <a:gd name="T49" fmla="*/ 6075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32"/>
                <a:gd name="T77" fmla="*/ 144 w 14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32">
                  <a:moveTo>
                    <a:pt x="144" y="25"/>
                  </a:moveTo>
                  <a:lnTo>
                    <a:pt x="137" y="21"/>
                  </a:lnTo>
                  <a:lnTo>
                    <a:pt x="129" y="18"/>
                  </a:lnTo>
                  <a:lnTo>
                    <a:pt x="119" y="18"/>
                  </a:lnTo>
                  <a:lnTo>
                    <a:pt x="111" y="14"/>
                  </a:lnTo>
                  <a:lnTo>
                    <a:pt x="101" y="10"/>
                  </a:lnTo>
                  <a:lnTo>
                    <a:pt x="93" y="10"/>
                  </a:lnTo>
                  <a:lnTo>
                    <a:pt x="83" y="7"/>
                  </a:lnTo>
                  <a:lnTo>
                    <a:pt x="65" y="7"/>
                  </a:lnTo>
                  <a:lnTo>
                    <a:pt x="57" y="3"/>
                  </a:lnTo>
                  <a:lnTo>
                    <a:pt x="39" y="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5" y="10"/>
                  </a:lnTo>
                  <a:lnTo>
                    <a:pt x="75" y="14"/>
                  </a:lnTo>
                  <a:lnTo>
                    <a:pt x="83" y="14"/>
                  </a:lnTo>
                  <a:lnTo>
                    <a:pt x="93" y="18"/>
                  </a:lnTo>
                  <a:lnTo>
                    <a:pt x="101" y="18"/>
                  </a:lnTo>
                  <a:lnTo>
                    <a:pt x="108" y="21"/>
                  </a:lnTo>
                  <a:lnTo>
                    <a:pt x="115" y="25"/>
                  </a:lnTo>
                  <a:lnTo>
                    <a:pt x="126" y="25"/>
                  </a:lnTo>
                  <a:lnTo>
                    <a:pt x="133" y="28"/>
                  </a:lnTo>
                  <a:lnTo>
                    <a:pt x="140" y="32"/>
                  </a:lnTo>
                  <a:lnTo>
                    <a:pt x="1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90" name="Freeform 57"/>
            <p:cNvSpPr>
              <a:spLocks noChangeAspect="1"/>
            </p:cNvSpPr>
            <p:nvPr/>
          </p:nvSpPr>
          <p:spPr bwMode="auto">
            <a:xfrm>
              <a:off x="4075" y="2181"/>
              <a:ext cx="5212" cy="3640"/>
            </a:xfrm>
            <a:custGeom>
              <a:avLst/>
              <a:gdLst>
                <a:gd name="T0" fmla="*/ 297736 w 1735"/>
                <a:gd name="T1" fmla="*/ 13129 h 1213"/>
                <a:gd name="T2" fmla="*/ 316063 w 1735"/>
                <a:gd name="T3" fmla="*/ 24565 h 1213"/>
                <a:gd name="T4" fmla="*/ 333742 w 1735"/>
                <a:gd name="T5" fmla="*/ 36721 h 1213"/>
                <a:gd name="T6" fmla="*/ 351304 w 1735"/>
                <a:gd name="T7" fmla="*/ 50861 h 1213"/>
                <a:gd name="T8" fmla="*/ 370608 w 1735"/>
                <a:gd name="T9" fmla="*/ 71042 h 1213"/>
                <a:gd name="T10" fmla="*/ 388205 w 1735"/>
                <a:gd name="T11" fmla="*/ 95363 h 1213"/>
                <a:gd name="T12" fmla="*/ 404169 w 1735"/>
                <a:gd name="T13" fmla="*/ 120900 h 1213"/>
                <a:gd name="T14" fmla="*/ 416395 w 1735"/>
                <a:gd name="T15" fmla="*/ 147157 h 1213"/>
                <a:gd name="T16" fmla="*/ 423470 w 1735"/>
                <a:gd name="T17" fmla="*/ 176938 h 1213"/>
                <a:gd name="T18" fmla="*/ 421766 w 1735"/>
                <a:gd name="T19" fmla="*/ 207582 h 1213"/>
                <a:gd name="T20" fmla="*/ 415665 w 1735"/>
                <a:gd name="T21" fmla="*/ 229473 h 1213"/>
                <a:gd name="T22" fmla="*/ 407587 w 1735"/>
                <a:gd name="T23" fmla="*/ 247988 h 1213"/>
                <a:gd name="T24" fmla="*/ 400756 w 1735"/>
                <a:gd name="T25" fmla="*/ 265492 h 1213"/>
                <a:gd name="T26" fmla="*/ 389909 w 1735"/>
                <a:gd name="T27" fmla="*/ 280334 h 1213"/>
                <a:gd name="T28" fmla="*/ 380398 w 1735"/>
                <a:gd name="T29" fmla="*/ 288112 h 1213"/>
                <a:gd name="T30" fmla="*/ 374297 w 1735"/>
                <a:gd name="T31" fmla="*/ 291518 h 1213"/>
                <a:gd name="T32" fmla="*/ 367925 w 1735"/>
                <a:gd name="T33" fmla="*/ 294192 h 1213"/>
                <a:gd name="T34" fmla="*/ 357432 w 1735"/>
                <a:gd name="T35" fmla="*/ 294192 h 1213"/>
                <a:gd name="T36" fmla="*/ 349598 w 1735"/>
                <a:gd name="T37" fmla="*/ 292490 h 1213"/>
                <a:gd name="T38" fmla="*/ 341793 w 1735"/>
                <a:gd name="T39" fmla="*/ 289817 h 1213"/>
                <a:gd name="T40" fmla="*/ 330945 w 1735"/>
                <a:gd name="T41" fmla="*/ 288112 h 1213"/>
                <a:gd name="T42" fmla="*/ 324114 w 1735"/>
                <a:gd name="T43" fmla="*/ 286411 h 1213"/>
                <a:gd name="T44" fmla="*/ 317770 w 1735"/>
                <a:gd name="T45" fmla="*/ 284709 h 1213"/>
                <a:gd name="T46" fmla="*/ 298466 w 1735"/>
                <a:gd name="T47" fmla="*/ 282765 h 1213"/>
                <a:gd name="T48" fmla="*/ 274779 w 1735"/>
                <a:gd name="T49" fmla="*/ 281063 h 1213"/>
                <a:gd name="T50" fmla="*/ 247319 w 1735"/>
                <a:gd name="T51" fmla="*/ 279362 h 1213"/>
                <a:gd name="T52" fmla="*/ 222890 w 1735"/>
                <a:gd name="T53" fmla="*/ 277648 h 1213"/>
                <a:gd name="T54" fmla="*/ 201556 w 1735"/>
                <a:gd name="T55" fmla="*/ 275947 h 1213"/>
                <a:gd name="T56" fmla="*/ 180548 w 1735"/>
                <a:gd name="T57" fmla="*/ 274002 h 1213"/>
                <a:gd name="T58" fmla="*/ 166369 w 1735"/>
                <a:gd name="T59" fmla="*/ 272301 h 1213"/>
                <a:gd name="T60" fmla="*/ 146254 w 1735"/>
                <a:gd name="T61" fmla="*/ 270599 h 1213"/>
                <a:gd name="T62" fmla="*/ 133812 w 1735"/>
                <a:gd name="T63" fmla="*/ 270599 h 1213"/>
                <a:gd name="T64" fmla="*/ 103985 w 1735"/>
                <a:gd name="T65" fmla="*/ 268898 h 1213"/>
                <a:gd name="T66" fmla="*/ 36983 w 1735"/>
                <a:gd name="T67" fmla="*/ 267193 h 1213"/>
                <a:gd name="T68" fmla="*/ 17598 w 1735"/>
                <a:gd name="T69" fmla="*/ 265492 h 1213"/>
                <a:gd name="T70" fmla="*/ 3665 w 1735"/>
                <a:gd name="T71" fmla="*/ 260144 h 1213"/>
                <a:gd name="T72" fmla="*/ 2680 w 1735"/>
                <a:gd name="T73" fmla="*/ 243574 h 1213"/>
                <a:gd name="T74" fmla="*/ 0 w 1735"/>
                <a:gd name="T75" fmla="*/ 213671 h 1213"/>
                <a:gd name="T76" fmla="*/ 8051 w 1735"/>
                <a:gd name="T77" fmla="*/ 183026 h 1213"/>
                <a:gd name="T78" fmla="*/ 14176 w 1735"/>
                <a:gd name="T79" fmla="*/ 170861 h 1213"/>
                <a:gd name="T80" fmla="*/ 16868 w 1735"/>
                <a:gd name="T81" fmla="*/ 162108 h 1213"/>
                <a:gd name="T82" fmla="*/ 12473 w 1735"/>
                <a:gd name="T83" fmla="*/ 159434 h 1213"/>
                <a:gd name="T84" fmla="*/ 18571 w 1735"/>
                <a:gd name="T85" fmla="*/ 142782 h 1213"/>
                <a:gd name="T86" fmla="*/ 31855 w 1735"/>
                <a:gd name="T87" fmla="*/ 126008 h 1213"/>
                <a:gd name="T88" fmla="*/ 48443 w 1735"/>
                <a:gd name="T89" fmla="*/ 112138 h 1213"/>
                <a:gd name="T90" fmla="*/ 66041 w 1735"/>
                <a:gd name="T91" fmla="*/ 99009 h 1213"/>
                <a:gd name="T92" fmla="*/ 82653 w 1735"/>
                <a:gd name="T93" fmla="*/ 86610 h 1213"/>
                <a:gd name="T94" fmla="*/ 100332 w 1735"/>
                <a:gd name="T95" fmla="*/ 75417 h 1213"/>
                <a:gd name="T96" fmla="*/ 117187 w 1735"/>
                <a:gd name="T97" fmla="*/ 63017 h 1213"/>
                <a:gd name="T98" fmla="*/ 134785 w 1735"/>
                <a:gd name="T99" fmla="*/ 50861 h 1213"/>
                <a:gd name="T100" fmla="*/ 148691 w 1735"/>
                <a:gd name="T101" fmla="*/ 42801 h 1213"/>
                <a:gd name="T102" fmla="*/ 160271 w 1735"/>
                <a:gd name="T103" fmla="*/ 35992 h 1213"/>
                <a:gd name="T104" fmla="*/ 172741 w 1735"/>
                <a:gd name="T105" fmla="*/ 28943 h 1213"/>
                <a:gd name="T106" fmla="*/ 183958 w 1735"/>
                <a:gd name="T107" fmla="*/ 21891 h 1213"/>
                <a:gd name="T108" fmla="*/ 196431 w 1735"/>
                <a:gd name="T109" fmla="*/ 14830 h 1213"/>
                <a:gd name="T110" fmla="*/ 208630 w 1735"/>
                <a:gd name="T111" fmla="*/ 9726 h 1213"/>
                <a:gd name="T112" fmla="*/ 221914 w 1735"/>
                <a:gd name="T113" fmla="*/ 4375 h 1213"/>
                <a:gd name="T114" fmla="*/ 235117 w 1735"/>
                <a:gd name="T115" fmla="*/ 1701 h 1213"/>
                <a:gd name="T116" fmla="*/ 260519 w 1735"/>
                <a:gd name="T117" fmla="*/ 972 h 1213"/>
                <a:gd name="T118" fmla="*/ 271982 w 1735"/>
                <a:gd name="T119" fmla="*/ 2674 h 12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5"/>
                <a:gd name="T181" fmla="*/ 0 h 1213"/>
                <a:gd name="T182" fmla="*/ 1735 w 1735"/>
                <a:gd name="T183" fmla="*/ 1213 h 12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5" h="1213">
                  <a:moveTo>
                    <a:pt x="1159" y="25"/>
                  </a:moveTo>
                  <a:lnTo>
                    <a:pt x="1177" y="36"/>
                  </a:lnTo>
                  <a:lnTo>
                    <a:pt x="1199" y="43"/>
                  </a:lnTo>
                  <a:lnTo>
                    <a:pt x="1217" y="54"/>
                  </a:lnTo>
                  <a:lnTo>
                    <a:pt x="1235" y="65"/>
                  </a:lnTo>
                  <a:lnTo>
                    <a:pt x="1256" y="79"/>
                  </a:lnTo>
                  <a:lnTo>
                    <a:pt x="1274" y="90"/>
                  </a:lnTo>
                  <a:lnTo>
                    <a:pt x="1292" y="101"/>
                  </a:lnTo>
                  <a:lnTo>
                    <a:pt x="1310" y="115"/>
                  </a:lnTo>
                  <a:lnTo>
                    <a:pt x="1328" y="126"/>
                  </a:lnTo>
                  <a:lnTo>
                    <a:pt x="1346" y="140"/>
                  </a:lnTo>
                  <a:lnTo>
                    <a:pt x="1364" y="151"/>
                  </a:lnTo>
                  <a:lnTo>
                    <a:pt x="1382" y="166"/>
                  </a:lnTo>
                  <a:lnTo>
                    <a:pt x="1400" y="180"/>
                  </a:lnTo>
                  <a:lnTo>
                    <a:pt x="1418" y="194"/>
                  </a:lnTo>
                  <a:lnTo>
                    <a:pt x="1436" y="209"/>
                  </a:lnTo>
                  <a:lnTo>
                    <a:pt x="1451" y="223"/>
                  </a:lnTo>
                  <a:lnTo>
                    <a:pt x="1476" y="245"/>
                  </a:lnTo>
                  <a:lnTo>
                    <a:pt x="1494" y="270"/>
                  </a:lnTo>
                  <a:lnTo>
                    <a:pt x="1515" y="292"/>
                  </a:lnTo>
                  <a:lnTo>
                    <a:pt x="1533" y="317"/>
                  </a:lnTo>
                  <a:lnTo>
                    <a:pt x="1555" y="342"/>
                  </a:lnTo>
                  <a:lnTo>
                    <a:pt x="1569" y="367"/>
                  </a:lnTo>
                  <a:lnTo>
                    <a:pt x="1587" y="392"/>
                  </a:lnTo>
                  <a:lnTo>
                    <a:pt x="1605" y="417"/>
                  </a:lnTo>
                  <a:lnTo>
                    <a:pt x="1620" y="443"/>
                  </a:lnTo>
                  <a:lnTo>
                    <a:pt x="1638" y="468"/>
                  </a:lnTo>
                  <a:lnTo>
                    <a:pt x="1652" y="497"/>
                  </a:lnTo>
                  <a:lnTo>
                    <a:pt x="1663" y="522"/>
                  </a:lnTo>
                  <a:lnTo>
                    <a:pt x="1677" y="551"/>
                  </a:lnTo>
                  <a:lnTo>
                    <a:pt x="1692" y="576"/>
                  </a:lnTo>
                  <a:lnTo>
                    <a:pt x="1702" y="605"/>
                  </a:lnTo>
                  <a:lnTo>
                    <a:pt x="1717" y="633"/>
                  </a:lnTo>
                  <a:lnTo>
                    <a:pt x="1720" y="662"/>
                  </a:lnTo>
                  <a:lnTo>
                    <a:pt x="1728" y="695"/>
                  </a:lnTo>
                  <a:lnTo>
                    <a:pt x="1731" y="727"/>
                  </a:lnTo>
                  <a:lnTo>
                    <a:pt x="1735" y="759"/>
                  </a:lnTo>
                  <a:lnTo>
                    <a:pt x="1735" y="792"/>
                  </a:lnTo>
                  <a:lnTo>
                    <a:pt x="1731" y="824"/>
                  </a:lnTo>
                  <a:lnTo>
                    <a:pt x="1724" y="853"/>
                  </a:lnTo>
                  <a:lnTo>
                    <a:pt x="1713" y="882"/>
                  </a:lnTo>
                  <a:lnTo>
                    <a:pt x="1710" y="903"/>
                  </a:lnTo>
                  <a:lnTo>
                    <a:pt x="1702" y="925"/>
                  </a:lnTo>
                  <a:lnTo>
                    <a:pt x="1699" y="943"/>
                  </a:lnTo>
                  <a:lnTo>
                    <a:pt x="1692" y="961"/>
                  </a:lnTo>
                  <a:lnTo>
                    <a:pt x="1684" y="979"/>
                  </a:lnTo>
                  <a:lnTo>
                    <a:pt x="1677" y="1001"/>
                  </a:lnTo>
                  <a:lnTo>
                    <a:pt x="1666" y="1019"/>
                  </a:lnTo>
                  <a:lnTo>
                    <a:pt x="1659" y="1037"/>
                  </a:lnTo>
                  <a:lnTo>
                    <a:pt x="1652" y="1055"/>
                  </a:lnTo>
                  <a:lnTo>
                    <a:pt x="1645" y="1073"/>
                  </a:lnTo>
                  <a:lnTo>
                    <a:pt x="1638" y="1091"/>
                  </a:lnTo>
                  <a:lnTo>
                    <a:pt x="1627" y="1105"/>
                  </a:lnTo>
                  <a:lnTo>
                    <a:pt x="1616" y="1123"/>
                  </a:lnTo>
                  <a:lnTo>
                    <a:pt x="1605" y="1137"/>
                  </a:lnTo>
                  <a:lnTo>
                    <a:pt x="1594" y="1152"/>
                  </a:lnTo>
                  <a:lnTo>
                    <a:pt x="1580" y="1170"/>
                  </a:lnTo>
                  <a:lnTo>
                    <a:pt x="1573" y="1170"/>
                  </a:lnTo>
                  <a:lnTo>
                    <a:pt x="1566" y="1173"/>
                  </a:lnTo>
                  <a:lnTo>
                    <a:pt x="1555" y="1184"/>
                  </a:lnTo>
                  <a:lnTo>
                    <a:pt x="1548" y="1188"/>
                  </a:lnTo>
                  <a:lnTo>
                    <a:pt x="1544" y="1191"/>
                  </a:lnTo>
                  <a:lnTo>
                    <a:pt x="1537" y="1195"/>
                  </a:lnTo>
                  <a:lnTo>
                    <a:pt x="1530" y="1198"/>
                  </a:lnTo>
                  <a:lnTo>
                    <a:pt x="1522" y="1202"/>
                  </a:lnTo>
                  <a:lnTo>
                    <a:pt x="1519" y="1206"/>
                  </a:lnTo>
                  <a:lnTo>
                    <a:pt x="1512" y="1209"/>
                  </a:lnTo>
                  <a:lnTo>
                    <a:pt x="1504" y="1209"/>
                  </a:lnTo>
                  <a:lnTo>
                    <a:pt x="1501" y="1213"/>
                  </a:lnTo>
                  <a:lnTo>
                    <a:pt x="1483" y="1213"/>
                  </a:lnTo>
                  <a:lnTo>
                    <a:pt x="1479" y="1209"/>
                  </a:lnTo>
                  <a:lnTo>
                    <a:pt x="1461" y="1209"/>
                  </a:lnTo>
                  <a:lnTo>
                    <a:pt x="1451" y="1206"/>
                  </a:lnTo>
                  <a:lnTo>
                    <a:pt x="1443" y="1206"/>
                  </a:lnTo>
                  <a:lnTo>
                    <a:pt x="1436" y="1202"/>
                  </a:lnTo>
                  <a:lnTo>
                    <a:pt x="1429" y="1202"/>
                  </a:lnTo>
                  <a:lnTo>
                    <a:pt x="1418" y="1198"/>
                  </a:lnTo>
                  <a:lnTo>
                    <a:pt x="1411" y="1195"/>
                  </a:lnTo>
                  <a:lnTo>
                    <a:pt x="1404" y="1195"/>
                  </a:lnTo>
                  <a:lnTo>
                    <a:pt x="1397" y="1191"/>
                  </a:lnTo>
                  <a:lnTo>
                    <a:pt x="1386" y="1191"/>
                  </a:lnTo>
                  <a:lnTo>
                    <a:pt x="1379" y="1188"/>
                  </a:lnTo>
                  <a:lnTo>
                    <a:pt x="1361" y="1188"/>
                  </a:lnTo>
                  <a:lnTo>
                    <a:pt x="1353" y="1184"/>
                  </a:lnTo>
                  <a:lnTo>
                    <a:pt x="1346" y="1184"/>
                  </a:lnTo>
                  <a:lnTo>
                    <a:pt x="1339" y="1180"/>
                  </a:lnTo>
                  <a:lnTo>
                    <a:pt x="1332" y="1180"/>
                  </a:lnTo>
                  <a:lnTo>
                    <a:pt x="1325" y="1177"/>
                  </a:lnTo>
                  <a:lnTo>
                    <a:pt x="1321" y="1177"/>
                  </a:lnTo>
                  <a:lnTo>
                    <a:pt x="1310" y="1173"/>
                  </a:lnTo>
                  <a:lnTo>
                    <a:pt x="1303" y="1173"/>
                  </a:lnTo>
                  <a:lnTo>
                    <a:pt x="1299" y="1170"/>
                  </a:lnTo>
                  <a:lnTo>
                    <a:pt x="1271" y="1170"/>
                  </a:lnTo>
                  <a:lnTo>
                    <a:pt x="1263" y="1166"/>
                  </a:lnTo>
                  <a:lnTo>
                    <a:pt x="1235" y="1166"/>
                  </a:lnTo>
                  <a:lnTo>
                    <a:pt x="1220" y="1162"/>
                  </a:lnTo>
                  <a:lnTo>
                    <a:pt x="1188" y="1162"/>
                  </a:lnTo>
                  <a:lnTo>
                    <a:pt x="1173" y="1159"/>
                  </a:lnTo>
                  <a:lnTo>
                    <a:pt x="1141" y="1159"/>
                  </a:lnTo>
                  <a:lnTo>
                    <a:pt x="1123" y="1155"/>
                  </a:lnTo>
                  <a:lnTo>
                    <a:pt x="1094" y="1155"/>
                  </a:lnTo>
                  <a:lnTo>
                    <a:pt x="1076" y="1152"/>
                  </a:lnTo>
                  <a:lnTo>
                    <a:pt x="1029" y="1152"/>
                  </a:lnTo>
                  <a:lnTo>
                    <a:pt x="1011" y="1148"/>
                  </a:lnTo>
                  <a:lnTo>
                    <a:pt x="950" y="1148"/>
                  </a:lnTo>
                  <a:lnTo>
                    <a:pt x="936" y="1144"/>
                  </a:lnTo>
                  <a:lnTo>
                    <a:pt x="925" y="1144"/>
                  </a:lnTo>
                  <a:lnTo>
                    <a:pt x="911" y="1141"/>
                  </a:lnTo>
                  <a:lnTo>
                    <a:pt x="896" y="1141"/>
                  </a:lnTo>
                  <a:lnTo>
                    <a:pt x="882" y="1137"/>
                  </a:lnTo>
                  <a:lnTo>
                    <a:pt x="842" y="1137"/>
                  </a:lnTo>
                  <a:lnTo>
                    <a:pt x="824" y="1134"/>
                  </a:lnTo>
                  <a:lnTo>
                    <a:pt x="785" y="1134"/>
                  </a:lnTo>
                  <a:lnTo>
                    <a:pt x="770" y="1130"/>
                  </a:lnTo>
                  <a:lnTo>
                    <a:pt x="745" y="1130"/>
                  </a:lnTo>
                  <a:lnTo>
                    <a:pt x="738" y="1126"/>
                  </a:lnTo>
                  <a:lnTo>
                    <a:pt x="727" y="1126"/>
                  </a:lnTo>
                  <a:lnTo>
                    <a:pt x="713" y="1123"/>
                  </a:lnTo>
                  <a:lnTo>
                    <a:pt x="691" y="1123"/>
                  </a:lnTo>
                  <a:lnTo>
                    <a:pt x="680" y="1119"/>
                  </a:lnTo>
                  <a:lnTo>
                    <a:pt x="655" y="1119"/>
                  </a:lnTo>
                  <a:lnTo>
                    <a:pt x="644" y="1116"/>
                  </a:lnTo>
                  <a:lnTo>
                    <a:pt x="608" y="1116"/>
                  </a:lnTo>
                  <a:lnTo>
                    <a:pt x="598" y="1112"/>
                  </a:lnTo>
                  <a:lnTo>
                    <a:pt x="569" y="1112"/>
                  </a:lnTo>
                  <a:lnTo>
                    <a:pt x="565" y="1116"/>
                  </a:lnTo>
                  <a:lnTo>
                    <a:pt x="558" y="1112"/>
                  </a:lnTo>
                  <a:lnTo>
                    <a:pt x="547" y="1112"/>
                  </a:lnTo>
                  <a:lnTo>
                    <a:pt x="544" y="1108"/>
                  </a:lnTo>
                  <a:lnTo>
                    <a:pt x="482" y="1108"/>
                  </a:lnTo>
                  <a:lnTo>
                    <a:pt x="468" y="1105"/>
                  </a:lnTo>
                  <a:lnTo>
                    <a:pt x="425" y="1105"/>
                  </a:lnTo>
                  <a:lnTo>
                    <a:pt x="410" y="1101"/>
                  </a:lnTo>
                  <a:lnTo>
                    <a:pt x="270" y="1101"/>
                  </a:lnTo>
                  <a:lnTo>
                    <a:pt x="256" y="1098"/>
                  </a:lnTo>
                  <a:lnTo>
                    <a:pt x="151" y="1098"/>
                  </a:lnTo>
                  <a:lnTo>
                    <a:pt x="137" y="1094"/>
                  </a:lnTo>
                  <a:lnTo>
                    <a:pt x="105" y="1094"/>
                  </a:lnTo>
                  <a:lnTo>
                    <a:pt x="87" y="1091"/>
                  </a:lnTo>
                  <a:lnTo>
                    <a:pt x="72" y="1091"/>
                  </a:lnTo>
                  <a:lnTo>
                    <a:pt x="54" y="1087"/>
                  </a:lnTo>
                  <a:lnTo>
                    <a:pt x="40" y="1083"/>
                  </a:lnTo>
                  <a:lnTo>
                    <a:pt x="22" y="1080"/>
                  </a:lnTo>
                  <a:lnTo>
                    <a:pt x="15" y="1069"/>
                  </a:lnTo>
                  <a:lnTo>
                    <a:pt x="11" y="1055"/>
                  </a:lnTo>
                  <a:lnTo>
                    <a:pt x="7" y="1044"/>
                  </a:lnTo>
                  <a:lnTo>
                    <a:pt x="7" y="1015"/>
                  </a:lnTo>
                  <a:lnTo>
                    <a:pt x="11" y="1001"/>
                  </a:lnTo>
                  <a:lnTo>
                    <a:pt x="11" y="986"/>
                  </a:lnTo>
                  <a:lnTo>
                    <a:pt x="7" y="972"/>
                  </a:lnTo>
                  <a:lnTo>
                    <a:pt x="4" y="925"/>
                  </a:lnTo>
                  <a:lnTo>
                    <a:pt x="0" y="878"/>
                  </a:lnTo>
                  <a:lnTo>
                    <a:pt x="0" y="831"/>
                  </a:lnTo>
                  <a:lnTo>
                    <a:pt x="4" y="785"/>
                  </a:lnTo>
                  <a:lnTo>
                    <a:pt x="25" y="763"/>
                  </a:lnTo>
                  <a:lnTo>
                    <a:pt x="33" y="752"/>
                  </a:lnTo>
                  <a:lnTo>
                    <a:pt x="40" y="738"/>
                  </a:lnTo>
                  <a:lnTo>
                    <a:pt x="47" y="727"/>
                  </a:lnTo>
                  <a:lnTo>
                    <a:pt x="51" y="713"/>
                  </a:lnTo>
                  <a:lnTo>
                    <a:pt x="58" y="702"/>
                  </a:lnTo>
                  <a:lnTo>
                    <a:pt x="65" y="691"/>
                  </a:lnTo>
                  <a:lnTo>
                    <a:pt x="65" y="680"/>
                  </a:lnTo>
                  <a:lnTo>
                    <a:pt x="69" y="673"/>
                  </a:lnTo>
                  <a:lnTo>
                    <a:pt x="69" y="666"/>
                  </a:lnTo>
                  <a:lnTo>
                    <a:pt x="65" y="659"/>
                  </a:lnTo>
                  <a:lnTo>
                    <a:pt x="61" y="659"/>
                  </a:lnTo>
                  <a:lnTo>
                    <a:pt x="58" y="655"/>
                  </a:lnTo>
                  <a:lnTo>
                    <a:pt x="51" y="655"/>
                  </a:lnTo>
                  <a:lnTo>
                    <a:pt x="51" y="644"/>
                  </a:lnTo>
                  <a:lnTo>
                    <a:pt x="58" y="623"/>
                  </a:lnTo>
                  <a:lnTo>
                    <a:pt x="69" y="605"/>
                  </a:lnTo>
                  <a:lnTo>
                    <a:pt x="76" y="587"/>
                  </a:lnTo>
                  <a:lnTo>
                    <a:pt x="90" y="569"/>
                  </a:lnTo>
                  <a:lnTo>
                    <a:pt x="101" y="551"/>
                  </a:lnTo>
                  <a:lnTo>
                    <a:pt x="115" y="536"/>
                  </a:lnTo>
                  <a:lnTo>
                    <a:pt x="130" y="518"/>
                  </a:lnTo>
                  <a:lnTo>
                    <a:pt x="148" y="504"/>
                  </a:lnTo>
                  <a:lnTo>
                    <a:pt x="166" y="489"/>
                  </a:lnTo>
                  <a:lnTo>
                    <a:pt x="184" y="475"/>
                  </a:lnTo>
                  <a:lnTo>
                    <a:pt x="198" y="461"/>
                  </a:lnTo>
                  <a:lnTo>
                    <a:pt x="216" y="450"/>
                  </a:lnTo>
                  <a:lnTo>
                    <a:pt x="234" y="435"/>
                  </a:lnTo>
                  <a:lnTo>
                    <a:pt x="252" y="421"/>
                  </a:lnTo>
                  <a:lnTo>
                    <a:pt x="270" y="407"/>
                  </a:lnTo>
                  <a:lnTo>
                    <a:pt x="284" y="396"/>
                  </a:lnTo>
                  <a:lnTo>
                    <a:pt x="302" y="381"/>
                  </a:lnTo>
                  <a:lnTo>
                    <a:pt x="320" y="371"/>
                  </a:lnTo>
                  <a:lnTo>
                    <a:pt x="338" y="356"/>
                  </a:lnTo>
                  <a:lnTo>
                    <a:pt x="356" y="345"/>
                  </a:lnTo>
                  <a:lnTo>
                    <a:pt x="371" y="335"/>
                  </a:lnTo>
                  <a:lnTo>
                    <a:pt x="389" y="320"/>
                  </a:lnTo>
                  <a:lnTo>
                    <a:pt x="410" y="310"/>
                  </a:lnTo>
                  <a:lnTo>
                    <a:pt x="425" y="295"/>
                  </a:lnTo>
                  <a:lnTo>
                    <a:pt x="443" y="284"/>
                  </a:lnTo>
                  <a:lnTo>
                    <a:pt x="461" y="270"/>
                  </a:lnTo>
                  <a:lnTo>
                    <a:pt x="479" y="259"/>
                  </a:lnTo>
                  <a:lnTo>
                    <a:pt x="497" y="245"/>
                  </a:lnTo>
                  <a:lnTo>
                    <a:pt x="515" y="234"/>
                  </a:lnTo>
                  <a:lnTo>
                    <a:pt x="533" y="223"/>
                  </a:lnTo>
                  <a:lnTo>
                    <a:pt x="551" y="209"/>
                  </a:lnTo>
                  <a:lnTo>
                    <a:pt x="569" y="198"/>
                  </a:lnTo>
                  <a:lnTo>
                    <a:pt x="583" y="191"/>
                  </a:lnTo>
                  <a:lnTo>
                    <a:pt x="594" y="184"/>
                  </a:lnTo>
                  <a:lnTo>
                    <a:pt x="608" y="176"/>
                  </a:lnTo>
                  <a:lnTo>
                    <a:pt x="619" y="169"/>
                  </a:lnTo>
                  <a:lnTo>
                    <a:pt x="630" y="162"/>
                  </a:lnTo>
                  <a:lnTo>
                    <a:pt x="644" y="155"/>
                  </a:lnTo>
                  <a:lnTo>
                    <a:pt x="655" y="148"/>
                  </a:lnTo>
                  <a:lnTo>
                    <a:pt x="666" y="140"/>
                  </a:lnTo>
                  <a:lnTo>
                    <a:pt x="680" y="133"/>
                  </a:lnTo>
                  <a:lnTo>
                    <a:pt x="691" y="126"/>
                  </a:lnTo>
                  <a:lnTo>
                    <a:pt x="706" y="119"/>
                  </a:lnTo>
                  <a:lnTo>
                    <a:pt x="716" y="112"/>
                  </a:lnTo>
                  <a:lnTo>
                    <a:pt x="727" y="104"/>
                  </a:lnTo>
                  <a:lnTo>
                    <a:pt x="742" y="97"/>
                  </a:lnTo>
                  <a:lnTo>
                    <a:pt x="752" y="90"/>
                  </a:lnTo>
                  <a:lnTo>
                    <a:pt x="767" y="83"/>
                  </a:lnTo>
                  <a:lnTo>
                    <a:pt x="778" y="76"/>
                  </a:lnTo>
                  <a:lnTo>
                    <a:pt x="788" y="68"/>
                  </a:lnTo>
                  <a:lnTo>
                    <a:pt x="803" y="61"/>
                  </a:lnTo>
                  <a:lnTo>
                    <a:pt x="817" y="58"/>
                  </a:lnTo>
                  <a:lnTo>
                    <a:pt x="828" y="50"/>
                  </a:lnTo>
                  <a:lnTo>
                    <a:pt x="842" y="43"/>
                  </a:lnTo>
                  <a:lnTo>
                    <a:pt x="853" y="40"/>
                  </a:lnTo>
                  <a:lnTo>
                    <a:pt x="868" y="32"/>
                  </a:lnTo>
                  <a:lnTo>
                    <a:pt x="882" y="29"/>
                  </a:lnTo>
                  <a:lnTo>
                    <a:pt x="893" y="22"/>
                  </a:lnTo>
                  <a:lnTo>
                    <a:pt x="907" y="18"/>
                  </a:lnTo>
                  <a:lnTo>
                    <a:pt x="921" y="14"/>
                  </a:lnTo>
                  <a:lnTo>
                    <a:pt x="932" y="11"/>
                  </a:lnTo>
                  <a:lnTo>
                    <a:pt x="947" y="7"/>
                  </a:lnTo>
                  <a:lnTo>
                    <a:pt x="961" y="7"/>
                  </a:lnTo>
                  <a:lnTo>
                    <a:pt x="975" y="4"/>
                  </a:lnTo>
                  <a:lnTo>
                    <a:pt x="986" y="0"/>
                  </a:lnTo>
                  <a:lnTo>
                    <a:pt x="1058" y="0"/>
                  </a:lnTo>
                  <a:lnTo>
                    <a:pt x="1065" y="4"/>
                  </a:lnTo>
                  <a:lnTo>
                    <a:pt x="1073" y="4"/>
                  </a:lnTo>
                  <a:lnTo>
                    <a:pt x="1083" y="7"/>
                  </a:lnTo>
                  <a:lnTo>
                    <a:pt x="1101" y="7"/>
                  </a:lnTo>
                  <a:lnTo>
                    <a:pt x="1112" y="11"/>
                  </a:lnTo>
                  <a:lnTo>
                    <a:pt x="1123" y="11"/>
                  </a:lnTo>
                  <a:lnTo>
                    <a:pt x="1159" y="25"/>
                  </a:lnTo>
                  <a:close/>
                </a:path>
              </a:pathLst>
            </a:custGeom>
            <a:solidFill>
              <a:srgbClr val="C6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91" name="Freeform 58"/>
            <p:cNvSpPr>
              <a:spLocks noChangeAspect="1"/>
            </p:cNvSpPr>
            <p:nvPr/>
          </p:nvSpPr>
          <p:spPr bwMode="auto">
            <a:xfrm>
              <a:off x="7543" y="2245"/>
              <a:ext cx="900" cy="616"/>
            </a:xfrm>
            <a:custGeom>
              <a:avLst/>
              <a:gdLst>
                <a:gd name="T0" fmla="*/ 73878 w 299"/>
                <a:gd name="T1" fmla="*/ 49247 h 205"/>
                <a:gd name="T2" fmla="*/ 65995 w 299"/>
                <a:gd name="T3" fmla="*/ 41398 h 205"/>
                <a:gd name="T4" fmla="*/ 60487 w 299"/>
                <a:gd name="T5" fmla="*/ 37741 h 205"/>
                <a:gd name="T6" fmla="*/ 57052 w 299"/>
                <a:gd name="T7" fmla="*/ 34322 h 205"/>
                <a:gd name="T8" fmla="*/ 52603 w 299"/>
                <a:gd name="T9" fmla="*/ 31638 h 205"/>
                <a:gd name="T10" fmla="*/ 48191 w 299"/>
                <a:gd name="T11" fmla="*/ 28216 h 205"/>
                <a:gd name="T12" fmla="*/ 43742 w 299"/>
                <a:gd name="T13" fmla="*/ 24442 h 205"/>
                <a:gd name="T14" fmla="*/ 39323 w 299"/>
                <a:gd name="T15" fmla="*/ 22005 h 205"/>
                <a:gd name="T16" fmla="*/ 34802 w 299"/>
                <a:gd name="T17" fmla="*/ 18339 h 205"/>
                <a:gd name="T18" fmla="*/ 29402 w 299"/>
                <a:gd name="T19" fmla="*/ 15655 h 205"/>
                <a:gd name="T20" fmla="*/ 24953 w 299"/>
                <a:gd name="T21" fmla="*/ 13209 h 205"/>
                <a:gd name="T22" fmla="*/ 20540 w 299"/>
                <a:gd name="T23" fmla="*/ 9553 h 205"/>
                <a:gd name="T24" fmla="*/ 16092 w 299"/>
                <a:gd name="T25" fmla="*/ 6836 h 205"/>
                <a:gd name="T26" fmla="*/ 10827 w 299"/>
                <a:gd name="T27" fmla="*/ 4396 h 205"/>
                <a:gd name="T28" fmla="*/ 6405 w 299"/>
                <a:gd name="T29" fmla="*/ 2437 h 205"/>
                <a:gd name="T30" fmla="*/ 978 w 299"/>
                <a:gd name="T31" fmla="*/ 0 h 205"/>
                <a:gd name="T32" fmla="*/ 0 w 299"/>
                <a:gd name="T33" fmla="*/ 1707 h 205"/>
                <a:gd name="T34" fmla="*/ 5427 w 299"/>
                <a:gd name="T35" fmla="*/ 4396 h 205"/>
                <a:gd name="T36" fmla="*/ 9849 w 299"/>
                <a:gd name="T37" fmla="*/ 6103 h 205"/>
                <a:gd name="T38" fmla="*/ 15357 w 299"/>
                <a:gd name="T39" fmla="*/ 8822 h 205"/>
                <a:gd name="T40" fmla="*/ 19770 w 299"/>
                <a:gd name="T41" fmla="*/ 11259 h 205"/>
                <a:gd name="T42" fmla="*/ 24219 w 299"/>
                <a:gd name="T43" fmla="*/ 13952 h 205"/>
                <a:gd name="T44" fmla="*/ 28668 w 299"/>
                <a:gd name="T45" fmla="*/ 16632 h 205"/>
                <a:gd name="T46" fmla="*/ 33812 w 299"/>
                <a:gd name="T47" fmla="*/ 20055 h 205"/>
                <a:gd name="T48" fmla="*/ 38342 w 299"/>
                <a:gd name="T49" fmla="*/ 22735 h 205"/>
                <a:gd name="T50" fmla="*/ 42023 w 299"/>
                <a:gd name="T51" fmla="*/ 26509 h 205"/>
                <a:gd name="T52" fmla="*/ 46469 w 299"/>
                <a:gd name="T53" fmla="*/ 28949 h 205"/>
                <a:gd name="T54" fmla="*/ 50891 w 299"/>
                <a:gd name="T55" fmla="*/ 32615 h 205"/>
                <a:gd name="T56" fmla="*/ 56074 w 299"/>
                <a:gd name="T57" fmla="*/ 36025 h 205"/>
                <a:gd name="T58" fmla="*/ 59752 w 299"/>
                <a:gd name="T59" fmla="*/ 39691 h 205"/>
                <a:gd name="T60" fmla="*/ 64282 w 299"/>
                <a:gd name="T61" fmla="*/ 43141 h 205"/>
                <a:gd name="T62" fmla="*/ 68695 w 299"/>
                <a:gd name="T63" fmla="*/ 46555 h 205"/>
                <a:gd name="T64" fmla="*/ 73144 w 299"/>
                <a:gd name="T65" fmla="*/ 50221 h 205"/>
                <a:gd name="T66" fmla="*/ 73878 w 299"/>
                <a:gd name="T67" fmla="*/ 49247 h 2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9"/>
                <a:gd name="T103" fmla="*/ 0 h 205"/>
                <a:gd name="T104" fmla="*/ 299 w 299"/>
                <a:gd name="T105" fmla="*/ 205 h 2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9" h="205">
                  <a:moveTo>
                    <a:pt x="299" y="201"/>
                  </a:moveTo>
                  <a:lnTo>
                    <a:pt x="267" y="169"/>
                  </a:lnTo>
                  <a:lnTo>
                    <a:pt x="245" y="154"/>
                  </a:lnTo>
                  <a:lnTo>
                    <a:pt x="231" y="140"/>
                  </a:lnTo>
                  <a:lnTo>
                    <a:pt x="213" y="129"/>
                  </a:lnTo>
                  <a:lnTo>
                    <a:pt x="195" y="115"/>
                  </a:lnTo>
                  <a:lnTo>
                    <a:pt x="177" y="100"/>
                  </a:lnTo>
                  <a:lnTo>
                    <a:pt x="159" y="90"/>
                  </a:lnTo>
                  <a:lnTo>
                    <a:pt x="141" y="75"/>
                  </a:lnTo>
                  <a:lnTo>
                    <a:pt x="119" y="64"/>
                  </a:lnTo>
                  <a:lnTo>
                    <a:pt x="101" y="54"/>
                  </a:lnTo>
                  <a:lnTo>
                    <a:pt x="83" y="39"/>
                  </a:lnTo>
                  <a:lnTo>
                    <a:pt x="65" y="28"/>
                  </a:lnTo>
                  <a:lnTo>
                    <a:pt x="44" y="18"/>
                  </a:lnTo>
                  <a:lnTo>
                    <a:pt x="26" y="10"/>
                  </a:lnTo>
                  <a:lnTo>
                    <a:pt x="4" y="0"/>
                  </a:lnTo>
                  <a:lnTo>
                    <a:pt x="0" y="7"/>
                  </a:lnTo>
                  <a:lnTo>
                    <a:pt x="22" y="18"/>
                  </a:lnTo>
                  <a:lnTo>
                    <a:pt x="40" y="25"/>
                  </a:lnTo>
                  <a:lnTo>
                    <a:pt x="62" y="36"/>
                  </a:lnTo>
                  <a:lnTo>
                    <a:pt x="80" y="46"/>
                  </a:lnTo>
                  <a:lnTo>
                    <a:pt x="98" y="57"/>
                  </a:lnTo>
                  <a:lnTo>
                    <a:pt x="116" y="68"/>
                  </a:lnTo>
                  <a:lnTo>
                    <a:pt x="137" y="82"/>
                  </a:lnTo>
                  <a:lnTo>
                    <a:pt x="155" y="93"/>
                  </a:lnTo>
                  <a:lnTo>
                    <a:pt x="170" y="108"/>
                  </a:lnTo>
                  <a:lnTo>
                    <a:pt x="188" y="118"/>
                  </a:lnTo>
                  <a:lnTo>
                    <a:pt x="206" y="133"/>
                  </a:lnTo>
                  <a:lnTo>
                    <a:pt x="227" y="147"/>
                  </a:lnTo>
                  <a:lnTo>
                    <a:pt x="242" y="162"/>
                  </a:lnTo>
                  <a:lnTo>
                    <a:pt x="260" y="176"/>
                  </a:lnTo>
                  <a:lnTo>
                    <a:pt x="278" y="190"/>
                  </a:lnTo>
                  <a:lnTo>
                    <a:pt x="296" y="205"/>
                  </a:lnTo>
                  <a:lnTo>
                    <a:pt x="29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92" name="Freeform 59"/>
            <p:cNvSpPr>
              <a:spLocks noChangeAspect="1"/>
            </p:cNvSpPr>
            <p:nvPr/>
          </p:nvSpPr>
          <p:spPr bwMode="auto">
            <a:xfrm>
              <a:off x="8435" y="2849"/>
              <a:ext cx="808" cy="1232"/>
            </a:xfrm>
            <a:custGeom>
              <a:avLst/>
              <a:gdLst>
                <a:gd name="T0" fmla="*/ 65772 w 269"/>
                <a:gd name="T1" fmla="*/ 100441 h 410"/>
                <a:gd name="T2" fmla="*/ 65772 w 269"/>
                <a:gd name="T3" fmla="*/ 99711 h 410"/>
                <a:gd name="T4" fmla="*/ 62363 w 269"/>
                <a:gd name="T5" fmla="*/ 93608 h 410"/>
                <a:gd name="T6" fmla="*/ 59675 w 269"/>
                <a:gd name="T7" fmla="*/ 86501 h 410"/>
                <a:gd name="T8" fmla="*/ 56263 w 269"/>
                <a:gd name="T9" fmla="*/ 79413 h 410"/>
                <a:gd name="T10" fmla="*/ 52574 w 269"/>
                <a:gd name="T11" fmla="*/ 73202 h 410"/>
                <a:gd name="T12" fmla="*/ 50138 w 269"/>
                <a:gd name="T13" fmla="*/ 66122 h 410"/>
                <a:gd name="T14" fmla="*/ 45744 w 269"/>
                <a:gd name="T15" fmla="*/ 60016 h 410"/>
                <a:gd name="T16" fmla="*/ 42088 w 269"/>
                <a:gd name="T17" fmla="*/ 53886 h 410"/>
                <a:gd name="T18" fmla="*/ 38670 w 269"/>
                <a:gd name="T19" fmla="*/ 47540 h 410"/>
                <a:gd name="T20" fmla="*/ 34284 w 269"/>
                <a:gd name="T21" fmla="*/ 40668 h 410"/>
                <a:gd name="T22" fmla="*/ 29782 w 269"/>
                <a:gd name="T23" fmla="*/ 34322 h 410"/>
                <a:gd name="T24" fmla="*/ 25387 w 269"/>
                <a:gd name="T25" fmla="*/ 28216 h 410"/>
                <a:gd name="T26" fmla="*/ 21005 w 269"/>
                <a:gd name="T27" fmla="*/ 22005 h 410"/>
                <a:gd name="T28" fmla="*/ 16611 w 269"/>
                <a:gd name="T29" fmla="*/ 16875 h 410"/>
                <a:gd name="T30" fmla="*/ 11252 w 269"/>
                <a:gd name="T31" fmla="*/ 10529 h 410"/>
                <a:gd name="T32" fmla="*/ 730 w 269"/>
                <a:gd name="T33" fmla="*/ 0 h 410"/>
                <a:gd name="T34" fmla="*/ 0 w 269"/>
                <a:gd name="T35" fmla="*/ 977 h 410"/>
                <a:gd name="T36" fmla="*/ 5124 w 269"/>
                <a:gd name="T37" fmla="*/ 6103 h 410"/>
                <a:gd name="T38" fmla="*/ 10483 w 269"/>
                <a:gd name="T39" fmla="*/ 12479 h 410"/>
                <a:gd name="T40" fmla="*/ 14904 w 269"/>
                <a:gd name="T41" fmla="*/ 17609 h 410"/>
                <a:gd name="T42" fmla="*/ 20029 w 269"/>
                <a:gd name="T43" fmla="*/ 22978 h 410"/>
                <a:gd name="T44" fmla="*/ 24414 w 269"/>
                <a:gd name="T45" fmla="*/ 29192 h 410"/>
                <a:gd name="T46" fmla="*/ 28809 w 269"/>
                <a:gd name="T47" fmla="*/ 35295 h 410"/>
                <a:gd name="T48" fmla="*/ 32461 w 269"/>
                <a:gd name="T49" fmla="*/ 41398 h 410"/>
                <a:gd name="T50" fmla="*/ 36964 w 269"/>
                <a:gd name="T51" fmla="*/ 47540 h 410"/>
                <a:gd name="T52" fmla="*/ 41358 w 269"/>
                <a:gd name="T53" fmla="*/ 54620 h 410"/>
                <a:gd name="T54" fmla="*/ 44767 w 269"/>
                <a:gd name="T55" fmla="*/ 60750 h 410"/>
                <a:gd name="T56" fmla="*/ 48189 w 269"/>
                <a:gd name="T57" fmla="*/ 67096 h 410"/>
                <a:gd name="T58" fmla="*/ 50868 w 269"/>
                <a:gd name="T59" fmla="*/ 73932 h 410"/>
                <a:gd name="T60" fmla="*/ 54520 w 269"/>
                <a:gd name="T61" fmla="*/ 80386 h 410"/>
                <a:gd name="T62" fmla="*/ 57969 w 269"/>
                <a:gd name="T63" fmla="*/ 87232 h 410"/>
                <a:gd name="T64" fmla="*/ 60648 w 269"/>
                <a:gd name="T65" fmla="*/ 93608 h 410"/>
                <a:gd name="T66" fmla="*/ 64066 w 269"/>
                <a:gd name="T67" fmla="*/ 100441 h 410"/>
                <a:gd name="T68" fmla="*/ 65772 w 269"/>
                <a:gd name="T69" fmla="*/ 100441 h 410"/>
                <a:gd name="T70" fmla="*/ 65772 w 269"/>
                <a:gd name="T71" fmla="*/ 99711 h 410"/>
                <a:gd name="T72" fmla="*/ 65772 w 269"/>
                <a:gd name="T73" fmla="*/ 100441 h 4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9"/>
                <a:gd name="T112" fmla="*/ 0 h 410"/>
                <a:gd name="T113" fmla="*/ 269 w 269"/>
                <a:gd name="T114" fmla="*/ 410 h 4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9" h="410">
                  <a:moveTo>
                    <a:pt x="269" y="410"/>
                  </a:moveTo>
                  <a:lnTo>
                    <a:pt x="269" y="407"/>
                  </a:lnTo>
                  <a:lnTo>
                    <a:pt x="255" y="382"/>
                  </a:lnTo>
                  <a:lnTo>
                    <a:pt x="244" y="353"/>
                  </a:lnTo>
                  <a:lnTo>
                    <a:pt x="230" y="324"/>
                  </a:lnTo>
                  <a:lnTo>
                    <a:pt x="215" y="299"/>
                  </a:lnTo>
                  <a:lnTo>
                    <a:pt x="205" y="270"/>
                  </a:lnTo>
                  <a:lnTo>
                    <a:pt x="187" y="245"/>
                  </a:lnTo>
                  <a:lnTo>
                    <a:pt x="172" y="220"/>
                  </a:lnTo>
                  <a:lnTo>
                    <a:pt x="158" y="194"/>
                  </a:lnTo>
                  <a:lnTo>
                    <a:pt x="140" y="166"/>
                  </a:lnTo>
                  <a:lnTo>
                    <a:pt x="122" y="140"/>
                  </a:lnTo>
                  <a:lnTo>
                    <a:pt x="104" y="115"/>
                  </a:lnTo>
                  <a:lnTo>
                    <a:pt x="86" y="90"/>
                  </a:lnTo>
                  <a:lnTo>
                    <a:pt x="68" y="69"/>
                  </a:lnTo>
                  <a:lnTo>
                    <a:pt x="46" y="43"/>
                  </a:lnTo>
                  <a:lnTo>
                    <a:pt x="3" y="0"/>
                  </a:lnTo>
                  <a:lnTo>
                    <a:pt x="0" y="4"/>
                  </a:lnTo>
                  <a:lnTo>
                    <a:pt x="21" y="25"/>
                  </a:lnTo>
                  <a:lnTo>
                    <a:pt x="43" y="51"/>
                  </a:lnTo>
                  <a:lnTo>
                    <a:pt x="61" y="72"/>
                  </a:lnTo>
                  <a:lnTo>
                    <a:pt x="82" y="94"/>
                  </a:lnTo>
                  <a:lnTo>
                    <a:pt x="100" y="119"/>
                  </a:lnTo>
                  <a:lnTo>
                    <a:pt x="118" y="144"/>
                  </a:lnTo>
                  <a:lnTo>
                    <a:pt x="133" y="169"/>
                  </a:lnTo>
                  <a:lnTo>
                    <a:pt x="151" y="194"/>
                  </a:lnTo>
                  <a:lnTo>
                    <a:pt x="169" y="223"/>
                  </a:lnTo>
                  <a:lnTo>
                    <a:pt x="183" y="248"/>
                  </a:lnTo>
                  <a:lnTo>
                    <a:pt x="197" y="274"/>
                  </a:lnTo>
                  <a:lnTo>
                    <a:pt x="208" y="302"/>
                  </a:lnTo>
                  <a:lnTo>
                    <a:pt x="223" y="328"/>
                  </a:lnTo>
                  <a:lnTo>
                    <a:pt x="237" y="356"/>
                  </a:lnTo>
                  <a:lnTo>
                    <a:pt x="248" y="382"/>
                  </a:lnTo>
                  <a:lnTo>
                    <a:pt x="262" y="410"/>
                  </a:lnTo>
                  <a:lnTo>
                    <a:pt x="269" y="410"/>
                  </a:lnTo>
                  <a:lnTo>
                    <a:pt x="269" y="407"/>
                  </a:lnTo>
                  <a:lnTo>
                    <a:pt x="269" y="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93" name="Freeform 60"/>
            <p:cNvSpPr>
              <a:spLocks noChangeAspect="1"/>
            </p:cNvSpPr>
            <p:nvPr/>
          </p:nvSpPr>
          <p:spPr bwMode="auto">
            <a:xfrm>
              <a:off x="9211" y="4081"/>
              <a:ext cx="84" cy="756"/>
            </a:xfrm>
            <a:custGeom>
              <a:avLst/>
              <a:gdLst>
                <a:gd name="T0" fmla="*/ 1701 w 28"/>
                <a:gd name="T1" fmla="*/ 60507 h 252"/>
                <a:gd name="T2" fmla="*/ 1701 w 28"/>
                <a:gd name="T3" fmla="*/ 61236 h 252"/>
                <a:gd name="T4" fmla="*/ 4374 w 28"/>
                <a:gd name="T5" fmla="*/ 53460 h 252"/>
                <a:gd name="T6" fmla="*/ 6075 w 28"/>
                <a:gd name="T7" fmla="*/ 46413 h 252"/>
                <a:gd name="T8" fmla="*/ 6804 w 28"/>
                <a:gd name="T9" fmla="*/ 38637 h 252"/>
                <a:gd name="T10" fmla="*/ 6804 w 28"/>
                <a:gd name="T11" fmla="*/ 30618 h 252"/>
                <a:gd name="T12" fmla="*/ 6075 w 28"/>
                <a:gd name="T13" fmla="*/ 22842 h 252"/>
                <a:gd name="T14" fmla="*/ 5103 w 28"/>
                <a:gd name="T15" fmla="*/ 15066 h 252"/>
                <a:gd name="T16" fmla="*/ 4374 w 28"/>
                <a:gd name="T17" fmla="*/ 7047 h 252"/>
                <a:gd name="T18" fmla="*/ 2430 w 28"/>
                <a:gd name="T19" fmla="*/ 0 h 252"/>
                <a:gd name="T20" fmla="*/ 729 w 28"/>
                <a:gd name="T21" fmla="*/ 0 h 252"/>
                <a:gd name="T22" fmla="*/ 1701 w 28"/>
                <a:gd name="T23" fmla="*/ 7047 h 252"/>
                <a:gd name="T24" fmla="*/ 3402 w 28"/>
                <a:gd name="T25" fmla="*/ 15066 h 252"/>
                <a:gd name="T26" fmla="*/ 4374 w 28"/>
                <a:gd name="T27" fmla="*/ 22842 h 252"/>
                <a:gd name="T28" fmla="*/ 5103 w 28"/>
                <a:gd name="T29" fmla="*/ 30618 h 252"/>
                <a:gd name="T30" fmla="*/ 5103 w 28"/>
                <a:gd name="T31" fmla="*/ 38637 h 252"/>
                <a:gd name="T32" fmla="*/ 4374 w 28"/>
                <a:gd name="T33" fmla="*/ 45684 h 252"/>
                <a:gd name="T34" fmla="*/ 2430 w 28"/>
                <a:gd name="T35" fmla="*/ 53460 h 252"/>
                <a:gd name="T36" fmla="*/ 0 w 28"/>
                <a:gd name="T37" fmla="*/ 60507 h 252"/>
                <a:gd name="T38" fmla="*/ 1701 w 28"/>
                <a:gd name="T39" fmla="*/ 60507 h 2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252"/>
                <a:gd name="T62" fmla="*/ 28 w 28"/>
                <a:gd name="T63" fmla="*/ 252 h 2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252">
                  <a:moveTo>
                    <a:pt x="7" y="249"/>
                  </a:moveTo>
                  <a:lnTo>
                    <a:pt x="7" y="252"/>
                  </a:lnTo>
                  <a:lnTo>
                    <a:pt x="18" y="220"/>
                  </a:lnTo>
                  <a:lnTo>
                    <a:pt x="25" y="191"/>
                  </a:lnTo>
                  <a:lnTo>
                    <a:pt x="28" y="159"/>
                  </a:lnTo>
                  <a:lnTo>
                    <a:pt x="28" y="126"/>
                  </a:lnTo>
                  <a:lnTo>
                    <a:pt x="25" y="94"/>
                  </a:lnTo>
                  <a:lnTo>
                    <a:pt x="21" y="62"/>
                  </a:lnTo>
                  <a:lnTo>
                    <a:pt x="18" y="29"/>
                  </a:lnTo>
                  <a:lnTo>
                    <a:pt x="10" y="0"/>
                  </a:lnTo>
                  <a:lnTo>
                    <a:pt x="3" y="0"/>
                  </a:lnTo>
                  <a:lnTo>
                    <a:pt x="7" y="29"/>
                  </a:lnTo>
                  <a:lnTo>
                    <a:pt x="14" y="62"/>
                  </a:lnTo>
                  <a:lnTo>
                    <a:pt x="18" y="94"/>
                  </a:lnTo>
                  <a:lnTo>
                    <a:pt x="21" y="126"/>
                  </a:lnTo>
                  <a:lnTo>
                    <a:pt x="21" y="159"/>
                  </a:lnTo>
                  <a:lnTo>
                    <a:pt x="18" y="188"/>
                  </a:lnTo>
                  <a:lnTo>
                    <a:pt x="10" y="220"/>
                  </a:lnTo>
                  <a:lnTo>
                    <a:pt x="0" y="249"/>
                  </a:lnTo>
                  <a:lnTo>
                    <a:pt x="7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94" name="Freeform 61"/>
            <p:cNvSpPr>
              <a:spLocks noChangeAspect="1"/>
            </p:cNvSpPr>
            <p:nvPr/>
          </p:nvSpPr>
          <p:spPr bwMode="auto">
            <a:xfrm>
              <a:off x="9051" y="4829"/>
              <a:ext cx="184" cy="464"/>
            </a:xfrm>
            <a:custGeom>
              <a:avLst/>
              <a:gdLst>
                <a:gd name="T0" fmla="*/ 1728 w 61"/>
                <a:gd name="T1" fmla="*/ 37261 h 155"/>
                <a:gd name="T2" fmla="*/ 3484 w 61"/>
                <a:gd name="T3" fmla="*/ 32914 h 155"/>
                <a:gd name="T4" fmla="*/ 6205 w 61"/>
                <a:gd name="T5" fmla="*/ 28594 h 155"/>
                <a:gd name="T6" fmla="*/ 8042 w 61"/>
                <a:gd name="T7" fmla="*/ 24251 h 155"/>
                <a:gd name="T8" fmla="*/ 9773 w 61"/>
                <a:gd name="T9" fmla="*/ 19904 h 155"/>
                <a:gd name="T10" fmla="*/ 11502 w 61"/>
                <a:gd name="T11" fmla="*/ 14695 h 155"/>
                <a:gd name="T12" fmla="*/ 12482 w 61"/>
                <a:gd name="T13" fmla="*/ 10361 h 155"/>
                <a:gd name="T14" fmla="*/ 14249 w 61"/>
                <a:gd name="T15" fmla="*/ 5071 h 155"/>
                <a:gd name="T16" fmla="*/ 15230 w 61"/>
                <a:gd name="T17" fmla="*/ 0 h 155"/>
                <a:gd name="T18" fmla="*/ 13501 w 61"/>
                <a:gd name="T19" fmla="*/ 0 h 155"/>
                <a:gd name="T20" fmla="*/ 12482 w 61"/>
                <a:gd name="T21" fmla="*/ 5071 h 155"/>
                <a:gd name="T22" fmla="*/ 10753 w 61"/>
                <a:gd name="T23" fmla="*/ 10361 h 155"/>
                <a:gd name="T24" fmla="*/ 9773 w 61"/>
                <a:gd name="T25" fmla="*/ 14695 h 155"/>
                <a:gd name="T26" fmla="*/ 8042 w 61"/>
                <a:gd name="T27" fmla="*/ 18934 h 155"/>
                <a:gd name="T28" fmla="*/ 6205 w 61"/>
                <a:gd name="T29" fmla="*/ 23281 h 155"/>
                <a:gd name="T30" fmla="*/ 4476 w 61"/>
                <a:gd name="T31" fmla="*/ 27627 h 155"/>
                <a:gd name="T32" fmla="*/ 1728 w 61"/>
                <a:gd name="T33" fmla="*/ 31947 h 155"/>
                <a:gd name="T34" fmla="*/ 0 w 61"/>
                <a:gd name="T35" fmla="*/ 36294 h 155"/>
                <a:gd name="T36" fmla="*/ 1728 w 61"/>
                <a:gd name="T37" fmla="*/ 37261 h 1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55"/>
                <a:gd name="T59" fmla="*/ 61 w 61"/>
                <a:gd name="T60" fmla="*/ 155 h 1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55">
                  <a:moveTo>
                    <a:pt x="7" y="155"/>
                  </a:moveTo>
                  <a:lnTo>
                    <a:pt x="14" y="137"/>
                  </a:lnTo>
                  <a:lnTo>
                    <a:pt x="25" y="119"/>
                  </a:lnTo>
                  <a:lnTo>
                    <a:pt x="32" y="101"/>
                  </a:lnTo>
                  <a:lnTo>
                    <a:pt x="39" y="83"/>
                  </a:lnTo>
                  <a:lnTo>
                    <a:pt x="46" y="61"/>
                  </a:lnTo>
                  <a:lnTo>
                    <a:pt x="50" y="43"/>
                  </a:lnTo>
                  <a:lnTo>
                    <a:pt x="57" y="21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0" y="21"/>
                  </a:lnTo>
                  <a:lnTo>
                    <a:pt x="43" y="43"/>
                  </a:lnTo>
                  <a:lnTo>
                    <a:pt x="39" y="61"/>
                  </a:lnTo>
                  <a:lnTo>
                    <a:pt x="32" y="79"/>
                  </a:lnTo>
                  <a:lnTo>
                    <a:pt x="25" y="97"/>
                  </a:lnTo>
                  <a:lnTo>
                    <a:pt x="18" y="115"/>
                  </a:lnTo>
                  <a:lnTo>
                    <a:pt x="7" y="133"/>
                  </a:lnTo>
                  <a:lnTo>
                    <a:pt x="0" y="151"/>
                  </a:lnTo>
                  <a:lnTo>
                    <a:pt x="7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95" name="Freeform 62"/>
            <p:cNvSpPr>
              <a:spLocks noChangeAspect="1"/>
            </p:cNvSpPr>
            <p:nvPr/>
          </p:nvSpPr>
          <p:spPr bwMode="auto">
            <a:xfrm>
              <a:off x="8811" y="5281"/>
              <a:ext cx="260" cy="412"/>
            </a:xfrm>
            <a:custGeom>
              <a:avLst/>
              <a:gdLst>
                <a:gd name="T0" fmla="*/ 965 w 87"/>
                <a:gd name="T1" fmla="*/ 33697 h 137"/>
                <a:gd name="T2" fmla="*/ 1922 w 87"/>
                <a:gd name="T3" fmla="*/ 33697 h 137"/>
                <a:gd name="T4" fmla="*/ 4294 w 87"/>
                <a:gd name="T5" fmla="*/ 30025 h 137"/>
                <a:gd name="T6" fmla="*/ 6939 w 87"/>
                <a:gd name="T7" fmla="*/ 26569 h 137"/>
                <a:gd name="T8" fmla="*/ 10442 w 87"/>
                <a:gd name="T9" fmla="*/ 22167 h 137"/>
                <a:gd name="T10" fmla="*/ 12833 w 87"/>
                <a:gd name="T11" fmla="*/ 18495 h 137"/>
                <a:gd name="T12" fmla="*/ 14763 w 87"/>
                <a:gd name="T13" fmla="*/ 14225 h 137"/>
                <a:gd name="T14" fmla="*/ 17166 w 87"/>
                <a:gd name="T15" fmla="*/ 9822 h 137"/>
                <a:gd name="T16" fmla="*/ 19058 w 87"/>
                <a:gd name="T17" fmla="*/ 5380 h 137"/>
                <a:gd name="T18" fmla="*/ 20737 w 87"/>
                <a:gd name="T19" fmla="*/ 977 h 137"/>
                <a:gd name="T20" fmla="*/ 19058 w 87"/>
                <a:gd name="T21" fmla="*/ 0 h 137"/>
                <a:gd name="T22" fmla="*/ 17166 w 87"/>
                <a:gd name="T23" fmla="*/ 4406 h 137"/>
                <a:gd name="T24" fmla="*/ 15477 w 87"/>
                <a:gd name="T25" fmla="*/ 8835 h 137"/>
                <a:gd name="T26" fmla="*/ 13798 w 87"/>
                <a:gd name="T27" fmla="*/ 13250 h 137"/>
                <a:gd name="T28" fmla="*/ 11156 w 87"/>
                <a:gd name="T29" fmla="*/ 17761 h 137"/>
                <a:gd name="T30" fmla="*/ 8619 w 87"/>
                <a:gd name="T31" fmla="*/ 21189 h 137"/>
                <a:gd name="T32" fmla="*/ 6216 w 87"/>
                <a:gd name="T33" fmla="*/ 24861 h 137"/>
                <a:gd name="T34" fmla="*/ 3571 w 87"/>
                <a:gd name="T35" fmla="*/ 29294 h 137"/>
                <a:gd name="T36" fmla="*/ 0 w 87"/>
                <a:gd name="T37" fmla="*/ 32719 h 137"/>
                <a:gd name="T38" fmla="*/ 965 w 87"/>
                <a:gd name="T39" fmla="*/ 32719 h 137"/>
                <a:gd name="T40" fmla="*/ 965 w 87"/>
                <a:gd name="T41" fmla="*/ 33697 h 137"/>
                <a:gd name="T42" fmla="*/ 1922 w 87"/>
                <a:gd name="T43" fmla="*/ 33697 h 137"/>
                <a:gd name="T44" fmla="*/ 965 w 87"/>
                <a:gd name="T45" fmla="*/ 33697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7"/>
                <a:gd name="T70" fmla="*/ 0 h 137"/>
                <a:gd name="T71" fmla="*/ 87 w 87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7" h="137">
                  <a:moveTo>
                    <a:pt x="4" y="137"/>
                  </a:moveTo>
                  <a:lnTo>
                    <a:pt x="8" y="137"/>
                  </a:lnTo>
                  <a:lnTo>
                    <a:pt x="18" y="122"/>
                  </a:lnTo>
                  <a:lnTo>
                    <a:pt x="29" y="108"/>
                  </a:lnTo>
                  <a:lnTo>
                    <a:pt x="44" y="90"/>
                  </a:lnTo>
                  <a:lnTo>
                    <a:pt x="54" y="75"/>
                  </a:lnTo>
                  <a:lnTo>
                    <a:pt x="62" y="58"/>
                  </a:lnTo>
                  <a:lnTo>
                    <a:pt x="72" y="40"/>
                  </a:lnTo>
                  <a:lnTo>
                    <a:pt x="80" y="22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72" y="18"/>
                  </a:lnTo>
                  <a:lnTo>
                    <a:pt x="65" y="36"/>
                  </a:lnTo>
                  <a:lnTo>
                    <a:pt x="58" y="54"/>
                  </a:lnTo>
                  <a:lnTo>
                    <a:pt x="47" y="72"/>
                  </a:lnTo>
                  <a:lnTo>
                    <a:pt x="36" y="86"/>
                  </a:lnTo>
                  <a:lnTo>
                    <a:pt x="26" y="101"/>
                  </a:lnTo>
                  <a:lnTo>
                    <a:pt x="15" y="119"/>
                  </a:lnTo>
                  <a:lnTo>
                    <a:pt x="0" y="133"/>
                  </a:lnTo>
                  <a:lnTo>
                    <a:pt x="4" y="133"/>
                  </a:lnTo>
                  <a:lnTo>
                    <a:pt x="4" y="137"/>
                  </a:lnTo>
                  <a:lnTo>
                    <a:pt x="8" y="137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96" name="Freeform 63"/>
            <p:cNvSpPr>
              <a:spLocks noChangeAspect="1"/>
            </p:cNvSpPr>
            <p:nvPr/>
          </p:nvSpPr>
          <p:spPr bwMode="auto">
            <a:xfrm>
              <a:off x="8511" y="5681"/>
              <a:ext cx="312" cy="152"/>
            </a:xfrm>
            <a:custGeom>
              <a:avLst/>
              <a:gdLst>
                <a:gd name="T0" fmla="*/ 729 w 104"/>
                <a:gd name="T1" fmla="*/ 12218 h 50"/>
                <a:gd name="T2" fmla="*/ 0 w 104"/>
                <a:gd name="T3" fmla="*/ 12218 h 50"/>
                <a:gd name="T4" fmla="*/ 1701 w 104"/>
                <a:gd name="T5" fmla="*/ 12975 h 50"/>
                <a:gd name="T6" fmla="*/ 6075 w 104"/>
                <a:gd name="T7" fmla="*/ 12975 h 50"/>
                <a:gd name="T8" fmla="*/ 6804 w 104"/>
                <a:gd name="T9" fmla="*/ 12218 h 50"/>
                <a:gd name="T10" fmla="*/ 8748 w 104"/>
                <a:gd name="T11" fmla="*/ 12218 h 50"/>
                <a:gd name="T12" fmla="*/ 10449 w 104"/>
                <a:gd name="T13" fmla="*/ 11181 h 50"/>
                <a:gd name="T14" fmla="*/ 12150 w 104"/>
                <a:gd name="T15" fmla="*/ 10424 h 50"/>
                <a:gd name="T16" fmla="*/ 13851 w 104"/>
                <a:gd name="T17" fmla="*/ 9296 h 50"/>
                <a:gd name="T18" fmla="*/ 15552 w 104"/>
                <a:gd name="T19" fmla="*/ 8290 h 50"/>
                <a:gd name="T20" fmla="*/ 18225 w 104"/>
                <a:gd name="T21" fmla="*/ 5730 h 50"/>
                <a:gd name="T22" fmla="*/ 19926 w 104"/>
                <a:gd name="T23" fmla="*/ 4694 h 50"/>
                <a:gd name="T24" fmla="*/ 20898 w 104"/>
                <a:gd name="T25" fmla="*/ 3678 h 50"/>
                <a:gd name="T26" fmla="*/ 22599 w 104"/>
                <a:gd name="T27" fmla="*/ 2809 h 50"/>
                <a:gd name="T28" fmla="*/ 24300 w 104"/>
                <a:gd name="T29" fmla="*/ 1803 h 50"/>
                <a:gd name="T30" fmla="*/ 25272 w 104"/>
                <a:gd name="T31" fmla="*/ 1006 h 50"/>
                <a:gd name="T32" fmla="*/ 25272 w 104"/>
                <a:gd name="T33" fmla="*/ 0 h 50"/>
                <a:gd name="T34" fmla="*/ 23571 w 104"/>
                <a:gd name="T35" fmla="*/ 1006 h 50"/>
                <a:gd name="T36" fmla="*/ 21870 w 104"/>
                <a:gd name="T37" fmla="*/ 1006 h 50"/>
                <a:gd name="T38" fmla="*/ 19926 w 104"/>
                <a:gd name="T39" fmla="*/ 1803 h 50"/>
                <a:gd name="T40" fmla="*/ 19197 w 104"/>
                <a:gd name="T41" fmla="*/ 3678 h 50"/>
                <a:gd name="T42" fmla="*/ 17496 w 104"/>
                <a:gd name="T43" fmla="*/ 4694 h 50"/>
                <a:gd name="T44" fmla="*/ 15552 w 104"/>
                <a:gd name="T45" fmla="*/ 5730 h 50"/>
                <a:gd name="T46" fmla="*/ 13851 w 104"/>
                <a:gd name="T47" fmla="*/ 6487 h 50"/>
                <a:gd name="T48" fmla="*/ 13122 w 104"/>
                <a:gd name="T49" fmla="*/ 7533 h 50"/>
                <a:gd name="T50" fmla="*/ 11178 w 104"/>
                <a:gd name="T51" fmla="*/ 8290 h 50"/>
                <a:gd name="T52" fmla="*/ 9477 w 104"/>
                <a:gd name="T53" fmla="*/ 9296 h 50"/>
                <a:gd name="T54" fmla="*/ 8748 w 104"/>
                <a:gd name="T55" fmla="*/ 10424 h 50"/>
                <a:gd name="T56" fmla="*/ 6804 w 104"/>
                <a:gd name="T57" fmla="*/ 11181 h 50"/>
                <a:gd name="T58" fmla="*/ 2673 w 104"/>
                <a:gd name="T59" fmla="*/ 11181 h 50"/>
                <a:gd name="T60" fmla="*/ 729 w 104"/>
                <a:gd name="T61" fmla="*/ 10424 h 50"/>
                <a:gd name="T62" fmla="*/ 729 w 104"/>
                <a:gd name="T63" fmla="*/ 12218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50"/>
                <a:gd name="T98" fmla="*/ 104 w 104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50">
                  <a:moveTo>
                    <a:pt x="3" y="47"/>
                  </a:moveTo>
                  <a:lnTo>
                    <a:pt x="0" y="47"/>
                  </a:lnTo>
                  <a:lnTo>
                    <a:pt x="7" y="50"/>
                  </a:lnTo>
                  <a:lnTo>
                    <a:pt x="25" y="50"/>
                  </a:lnTo>
                  <a:lnTo>
                    <a:pt x="28" y="47"/>
                  </a:lnTo>
                  <a:lnTo>
                    <a:pt x="36" y="47"/>
                  </a:lnTo>
                  <a:lnTo>
                    <a:pt x="43" y="43"/>
                  </a:lnTo>
                  <a:lnTo>
                    <a:pt x="50" y="40"/>
                  </a:lnTo>
                  <a:lnTo>
                    <a:pt x="57" y="36"/>
                  </a:lnTo>
                  <a:lnTo>
                    <a:pt x="64" y="32"/>
                  </a:lnTo>
                  <a:lnTo>
                    <a:pt x="75" y="22"/>
                  </a:lnTo>
                  <a:lnTo>
                    <a:pt x="82" y="18"/>
                  </a:lnTo>
                  <a:lnTo>
                    <a:pt x="86" y="14"/>
                  </a:lnTo>
                  <a:lnTo>
                    <a:pt x="93" y="11"/>
                  </a:lnTo>
                  <a:lnTo>
                    <a:pt x="100" y="7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97" y="4"/>
                  </a:lnTo>
                  <a:lnTo>
                    <a:pt x="90" y="4"/>
                  </a:lnTo>
                  <a:lnTo>
                    <a:pt x="82" y="7"/>
                  </a:lnTo>
                  <a:lnTo>
                    <a:pt x="79" y="14"/>
                  </a:lnTo>
                  <a:lnTo>
                    <a:pt x="72" y="18"/>
                  </a:lnTo>
                  <a:lnTo>
                    <a:pt x="64" y="22"/>
                  </a:lnTo>
                  <a:lnTo>
                    <a:pt x="57" y="25"/>
                  </a:lnTo>
                  <a:lnTo>
                    <a:pt x="54" y="29"/>
                  </a:lnTo>
                  <a:lnTo>
                    <a:pt x="46" y="32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28" y="43"/>
                  </a:lnTo>
                  <a:lnTo>
                    <a:pt x="11" y="43"/>
                  </a:lnTo>
                  <a:lnTo>
                    <a:pt x="3" y="40"/>
                  </a:lnTo>
                  <a:lnTo>
                    <a:pt x="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97" name="Freeform 64"/>
            <p:cNvSpPr>
              <a:spLocks noChangeAspect="1"/>
            </p:cNvSpPr>
            <p:nvPr/>
          </p:nvSpPr>
          <p:spPr bwMode="auto">
            <a:xfrm>
              <a:off x="8111" y="5725"/>
              <a:ext cx="408" cy="96"/>
            </a:xfrm>
            <a:custGeom>
              <a:avLst/>
              <a:gdLst>
                <a:gd name="T0" fmla="*/ 0 w 136"/>
                <a:gd name="T1" fmla="*/ 1649 h 33"/>
                <a:gd name="T2" fmla="*/ 4374 w 136"/>
                <a:gd name="T3" fmla="*/ 1649 h 33"/>
                <a:gd name="T4" fmla="*/ 6804 w 136"/>
                <a:gd name="T5" fmla="*/ 2292 h 33"/>
                <a:gd name="T6" fmla="*/ 8748 w 136"/>
                <a:gd name="T7" fmla="*/ 2292 h 33"/>
                <a:gd name="T8" fmla="*/ 10449 w 136"/>
                <a:gd name="T9" fmla="*/ 3148 h 33"/>
                <a:gd name="T10" fmla="*/ 13122 w 136"/>
                <a:gd name="T11" fmla="*/ 3148 h 33"/>
                <a:gd name="T12" fmla="*/ 14823 w 136"/>
                <a:gd name="T13" fmla="*/ 3715 h 33"/>
                <a:gd name="T14" fmla="*/ 16524 w 136"/>
                <a:gd name="T15" fmla="*/ 3715 h 33"/>
                <a:gd name="T16" fmla="*/ 18225 w 136"/>
                <a:gd name="T17" fmla="*/ 4579 h 33"/>
                <a:gd name="T18" fmla="*/ 19926 w 136"/>
                <a:gd name="T19" fmla="*/ 5443 h 33"/>
                <a:gd name="T20" fmla="*/ 22599 w 136"/>
                <a:gd name="T21" fmla="*/ 5443 h 33"/>
                <a:gd name="T22" fmla="*/ 24300 w 136"/>
                <a:gd name="T23" fmla="*/ 6007 h 33"/>
                <a:gd name="T24" fmla="*/ 28674 w 136"/>
                <a:gd name="T25" fmla="*/ 6007 h 33"/>
                <a:gd name="T26" fmla="*/ 30618 w 136"/>
                <a:gd name="T27" fmla="*/ 6871 h 33"/>
                <a:gd name="T28" fmla="*/ 33048 w 136"/>
                <a:gd name="T29" fmla="*/ 6871 h 33"/>
                <a:gd name="T30" fmla="*/ 33048 w 136"/>
                <a:gd name="T31" fmla="*/ 5443 h 33"/>
                <a:gd name="T32" fmla="*/ 28674 w 136"/>
                <a:gd name="T33" fmla="*/ 5443 h 33"/>
                <a:gd name="T34" fmla="*/ 26973 w 136"/>
                <a:gd name="T35" fmla="*/ 4579 h 33"/>
                <a:gd name="T36" fmla="*/ 24300 w 136"/>
                <a:gd name="T37" fmla="*/ 4579 h 33"/>
                <a:gd name="T38" fmla="*/ 22599 w 136"/>
                <a:gd name="T39" fmla="*/ 3715 h 33"/>
                <a:gd name="T40" fmla="*/ 20898 w 136"/>
                <a:gd name="T41" fmla="*/ 3715 h 33"/>
                <a:gd name="T42" fmla="*/ 19197 w 136"/>
                <a:gd name="T43" fmla="*/ 3148 h 33"/>
                <a:gd name="T44" fmla="*/ 16524 w 136"/>
                <a:gd name="T45" fmla="*/ 2292 h 33"/>
                <a:gd name="T46" fmla="*/ 14823 w 136"/>
                <a:gd name="T47" fmla="*/ 2292 h 33"/>
                <a:gd name="T48" fmla="*/ 13122 w 136"/>
                <a:gd name="T49" fmla="*/ 1649 h 33"/>
                <a:gd name="T50" fmla="*/ 11178 w 136"/>
                <a:gd name="T51" fmla="*/ 1649 h 33"/>
                <a:gd name="T52" fmla="*/ 8748 w 136"/>
                <a:gd name="T53" fmla="*/ 864 h 33"/>
                <a:gd name="T54" fmla="*/ 4374 w 136"/>
                <a:gd name="T55" fmla="*/ 864 h 33"/>
                <a:gd name="T56" fmla="*/ 2430 w 136"/>
                <a:gd name="T57" fmla="*/ 0 h 33"/>
                <a:gd name="T58" fmla="*/ 729 w 136"/>
                <a:gd name="T59" fmla="*/ 0 h 33"/>
                <a:gd name="T60" fmla="*/ 0 w 136"/>
                <a:gd name="T61" fmla="*/ 1649 h 33"/>
                <a:gd name="T62" fmla="*/ 729 w 136"/>
                <a:gd name="T63" fmla="*/ 1649 h 33"/>
                <a:gd name="T64" fmla="*/ 0 w 136"/>
                <a:gd name="T65" fmla="*/ 1649 h 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33"/>
                <a:gd name="T101" fmla="*/ 136 w 136"/>
                <a:gd name="T102" fmla="*/ 33 h 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33">
                  <a:moveTo>
                    <a:pt x="0" y="8"/>
                  </a:moveTo>
                  <a:lnTo>
                    <a:pt x="18" y="8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43" y="15"/>
                  </a:lnTo>
                  <a:lnTo>
                    <a:pt x="54" y="15"/>
                  </a:lnTo>
                  <a:lnTo>
                    <a:pt x="61" y="18"/>
                  </a:lnTo>
                  <a:lnTo>
                    <a:pt x="68" y="18"/>
                  </a:lnTo>
                  <a:lnTo>
                    <a:pt x="75" y="22"/>
                  </a:lnTo>
                  <a:lnTo>
                    <a:pt x="82" y="26"/>
                  </a:lnTo>
                  <a:lnTo>
                    <a:pt x="93" y="26"/>
                  </a:lnTo>
                  <a:lnTo>
                    <a:pt x="100" y="29"/>
                  </a:lnTo>
                  <a:lnTo>
                    <a:pt x="118" y="29"/>
                  </a:lnTo>
                  <a:lnTo>
                    <a:pt x="126" y="33"/>
                  </a:lnTo>
                  <a:lnTo>
                    <a:pt x="136" y="33"/>
                  </a:lnTo>
                  <a:lnTo>
                    <a:pt x="136" y="26"/>
                  </a:lnTo>
                  <a:lnTo>
                    <a:pt x="118" y="26"/>
                  </a:lnTo>
                  <a:lnTo>
                    <a:pt x="111" y="22"/>
                  </a:lnTo>
                  <a:lnTo>
                    <a:pt x="100" y="22"/>
                  </a:lnTo>
                  <a:lnTo>
                    <a:pt x="93" y="18"/>
                  </a:lnTo>
                  <a:lnTo>
                    <a:pt x="86" y="18"/>
                  </a:lnTo>
                  <a:lnTo>
                    <a:pt x="79" y="15"/>
                  </a:lnTo>
                  <a:lnTo>
                    <a:pt x="68" y="11"/>
                  </a:lnTo>
                  <a:lnTo>
                    <a:pt x="61" y="11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36" y="4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98" name="Freeform 65"/>
            <p:cNvSpPr>
              <a:spLocks noChangeAspect="1"/>
            </p:cNvSpPr>
            <p:nvPr/>
          </p:nvSpPr>
          <p:spPr bwMode="auto">
            <a:xfrm>
              <a:off x="7787" y="5669"/>
              <a:ext cx="332" cy="80"/>
            </a:xfrm>
            <a:custGeom>
              <a:avLst/>
              <a:gdLst>
                <a:gd name="T0" fmla="*/ 0 w 111"/>
                <a:gd name="T1" fmla="*/ 2243 h 26"/>
                <a:gd name="T2" fmla="*/ 10334 w 111"/>
                <a:gd name="T3" fmla="*/ 2243 h 26"/>
                <a:gd name="T4" fmla="*/ 12015 w 111"/>
                <a:gd name="T5" fmla="*/ 3058 h 26"/>
                <a:gd name="T6" fmla="*/ 15281 w 111"/>
                <a:gd name="T7" fmla="*/ 3058 h 26"/>
                <a:gd name="T8" fmla="*/ 16247 w 111"/>
                <a:gd name="T9" fmla="*/ 4138 h 26"/>
                <a:gd name="T10" fmla="*/ 17928 w 111"/>
                <a:gd name="T11" fmla="*/ 4138 h 26"/>
                <a:gd name="T12" fmla="*/ 19609 w 111"/>
                <a:gd name="T13" fmla="*/ 4923 h 26"/>
                <a:gd name="T14" fmla="*/ 21541 w 111"/>
                <a:gd name="T15" fmla="*/ 4923 h 26"/>
                <a:gd name="T16" fmla="*/ 23198 w 111"/>
                <a:gd name="T17" fmla="*/ 6086 h 26"/>
                <a:gd name="T18" fmla="*/ 24888 w 111"/>
                <a:gd name="T19" fmla="*/ 6086 h 26"/>
                <a:gd name="T20" fmla="*/ 25845 w 111"/>
                <a:gd name="T21" fmla="*/ 7166 h 26"/>
                <a:gd name="T22" fmla="*/ 26569 w 111"/>
                <a:gd name="T23" fmla="*/ 4923 h 26"/>
                <a:gd name="T24" fmla="*/ 24888 w 111"/>
                <a:gd name="T25" fmla="*/ 4138 h 26"/>
                <a:gd name="T26" fmla="*/ 23198 w 111"/>
                <a:gd name="T27" fmla="*/ 4138 h 26"/>
                <a:gd name="T28" fmla="*/ 21541 w 111"/>
                <a:gd name="T29" fmla="*/ 3058 h 26"/>
                <a:gd name="T30" fmla="*/ 20575 w 111"/>
                <a:gd name="T31" fmla="*/ 3058 h 26"/>
                <a:gd name="T32" fmla="*/ 18894 w 111"/>
                <a:gd name="T33" fmla="*/ 2243 h 26"/>
                <a:gd name="T34" fmla="*/ 15281 w 111"/>
                <a:gd name="T35" fmla="*/ 2243 h 26"/>
                <a:gd name="T36" fmla="*/ 13588 w 111"/>
                <a:gd name="T37" fmla="*/ 1080 h 26"/>
                <a:gd name="T38" fmla="*/ 8641 w 111"/>
                <a:gd name="T39" fmla="*/ 1080 h 26"/>
                <a:gd name="T40" fmla="*/ 6718 w 111"/>
                <a:gd name="T41" fmla="*/ 0 h 26"/>
                <a:gd name="T42" fmla="*/ 0 w 111"/>
                <a:gd name="T43" fmla="*/ 0 h 26"/>
                <a:gd name="T44" fmla="*/ 0 w 111"/>
                <a:gd name="T45" fmla="*/ 2243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1"/>
                <a:gd name="T70" fmla="*/ 0 h 26"/>
                <a:gd name="T71" fmla="*/ 111 w 111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1" h="26">
                  <a:moveTo>
                    <a:pt x="0" y="8"/>
                  </a:moveTo>
                  <a:lnTo>
                    <a:pt x="43" y="8"/>
                  </a:lnTo>
                  <a:lnTo>
                    <a:pt x="50" y="11"/>
                  </a:lnTo>
                  <a:lnTo>
                    <a:pt x="64" y="11"/>
                  </a:lnTo>
                  <a:lnTo>
                    <a:pt x="68" y="15"/>
                  </a:lnTo>
                  <a:lnTo>
                    <a:pt x="75" y="15"/>
                  </a:lnTo>
                  <a:lnTo>
                    <a:pt x="82" y="18"/>
                  </a:lnTo>
                  <a:lnTo>
                    <a:pt x="90" y="18"/>
                  </a:lnTo>
                  <a:lnTo>
                    <a:pt x="97" y="22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11" y="18"/>
                  </a:lnTo>
                  <a:lnTo>
                    <a:pt x="104" y="15"/>
                  </a:lnTo>
                  <a:lnTo>
                    <a:pt x="97" y="15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79" y="8"/>
                  </a:lnTo>
                  <a:lnTo>
                    <a:pt x="64" y="8"/>
                  </a:lnTo>
                  <a:lnTo>
                    <a:pt x="57" y="4"/>
                  </a:lnTo>
                  <a:lnTo>
                    <a:pt x="36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99" name="Freeform 66"/>
            <p:cNvSpPr>
              <a:spLocks noChangeAspect="1"/>
            </p:cNvSpPr>
            <p:nvPr/>
          </p:nvSpPr>
          <p:spPr bwMode="auto">
            <a:xfrm>
              <a:off x="7015" y="5617"/>
              <a:ext cx="772" cy="76"/>
            </a:xfrm>
            <a:custGeom>
              <a:avLst/>
              <a:gdLst>
                <a:gd name="T0" fmla="*/ 0 w 256"/>
                <a:gd name="T1" fmla="*/ 1675 h 26"/>
                <a:gd name="T2" fmla="*/ 8040 w 256"/>
                <a:gd name="T3" fmla="*/ 1675 h 26"/>
                <a:gd name="T4" fmla="*/ 12476 w 256"/>
                <a:gd name="T5" fmla="*/ 2350 h 26"/>
                <a:gd name="T6" fmla="*/ 24246 w 256"/>
                <a:gd name="T7" fmla="*/ 2350 h 26"/>
                <a:gd name="T8" fmla="*/ 28682 w 256"/>
                <a:gd name="T9" fmla="*/ 3221 h 26"/>
                <a:gd name="T10" fmla="*/ 35895 w 256"/>
                <a:gd name="T11" fmla="*/ 3221 h 26"/>
                <a:gd name="T12" fmla="*/ 40452 w 256"/>
                <a:gd name="T13" fmla="*/ 3870 h 26"/>
                <a:gd name="T14" fmla="*/ 48380 w 256"/>
                <a:gd name="T15" fmla="*/ 3870 h 26"/>
                <a:gd name="T16" fmla="*/ 52110 w 256"/>
                <a:gd name="T17" fmla="*/ 4674 h 26"/>
                <a:gd name="T18" fmla="*/ 60110 w 256"/>
                <a:gd name="T19" fmla="*/ 4674 h 26"/>
                <a:gd name="T20" fmla="*/ 63841 w 256"/>
                <a:gd name="T21" fmla="*/ 5545 h 26"/>
                <a:gd name="T22" fmla="*/ 63841 w 256"/>
                <a:gd name="T23" fmla="*/ 3870 h 26"/>
                <a:gd name="T24" fmla="*/ 60110 w 256"/>
                <a:gd name="T25" fmla="*/ 3221 h 26"/>
                <a:gd name="T26" fmla="*/ 52110 w 256"/>
                <a:gd name="T27" fmla="*/ 3221 h 26"/>
                <a:gd name="T28" fmla="*/ 48380 w 256"/>
                <a:gd name="T29" fmla="*/ 2350 h 26"/>
                <a:gd name="T30" fmla="*/ 40452 w 256"/>
                <a:gd name="T31" fmla="*/ 2350 h 26"/>
                <a:gd name="T32" fmla="*/ 35895 w 256"/>
                <a:gd name="T33" fmla="*/ 1675 h 26"/>
                <a:gd name="T34" fmla="*/ 28682 w 256"/>
                <a:gd name="T35" fmla="*/ 1675 h 26"/>
                <a:gd name="T36" fmla="*/ 24246 w 256"/>
                <a:gd name="T37" fmla="*/ 871 h 26"/>
                <a:gd name="T38" fmla="*/ 4475 w 256"/>
                <a:gd name="T39" fmla="*/ 871 h 26"/>
                <a:gd name="T40" fmla="*/ 0 w 256"/>
                <a:gd name="T41" fmla="*/ 0 h 26"/>
                <a:gd name="T42" fmla="*/ 0 w 256"/>
                <a:gd name="T43" fmla="*/ 1675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6"/>
                <a:gd name="T67" fmla="*/ 0 h 26"/>
                <a:gd name="T68" fmla="*/ 256 w 25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6" h="26">
                  <a:moveTo>
                    <a:pt x="0" y="8"/>
                  </a:moveTo>
                  <a:lnTo>
                    <a:pt x="32" y="8"/>
                  </a:lnTo>
                  <a:lnTo>
                    <a:pt x="50" y="11"/>
                  </a:lnTo>
                  <a:lnTo>
                    <a:pt x="97" y="11"/>
                  </a:lnTo>
                  <a:lnTo>
                    <a:pt x="115" y="15"/>
                  </a:lnTo>
                  <a:lnTo>
                    <a:pt x="144" y="15"/>
                  </a:lnTo>
                  <a:lnTo>
                    <a:pt x="162" y="18"/>
                  </a:lnTo>
                  <a:lnTo>
                    <a:pt x="194" y="18"/>
                  </a:lnTo>
                  <a:lnTo>
                    <a:pt x="209" y="22"/>
                  </a:lnTo>
                  <a:lnTo>
                    <a:pt x="241" y="22"/>
                  </a:lnTo>
                  <a:lnTo>
                    <a:pt x="256" y="26"/>
                  </a:lnTo>
                  <a:lnTo>
                    <a:pt x="256" y="18"/>
                  </a:lnTo>
                  <a:lnTo>
                    <a:pt x="241" y="15"/>
                  </a:lnTo>
                  <a:lnTo>
                    <a:pt x="209" y="15"/>
                  </a:lnTo>
                  <a:lnTo>
                    <a:pt x="194" y="11"/>
                  </a:lnTo>
                  <a:lnTo>
                    <a:pt x="162" y="11"/>
                  </a:lnTo>
                  <a:lnTo>
                    <a:pt x="144" y="8"/>
                  </a:lnTo>
                  <a:lnTo>
                    <a:pt x="115" y="8"/>
                  </a:lnTo>
                  <a:lnTo>
                    <a:pt x="97" y="4"/>
                  </a:lnTo>
                  <a:lnTo>
                    <a:pt x="18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00" name="Freeform 67"/>
            <p:cNvSpPr>
              <a:spLocks noChangeAspect="1"/>
            </p:cNvSpPr>
            <p:nvPr/>
          </p:nvSpPr>
          <p:spPr bwMode="auto">
            <a:xfrm>
              <a:off x="6347" y="5573"/>
              <a:ext cx="668" cy="68"/>
            </a:xfrm>
            <a:custGeom>
              <a:avLst/>
              <a:gdLst>
                <a:gd name="T0" fmla="*/ 0 w 223"/>
                <a:gd name="T1" fmla="*/ 1088 h 22"/>
                <a:gd name="T2" fmla="*/ 3382 w 223"/>
                <a:gd name="T3" fmla="*/ 1088 h 22"/>
                <a:gd name="T4" fmla="*/ 7015 w 223"/>
                <a:gd name="T5" fmla="*/ 2006 h 22"/>
                <a:gd name="T6" fmla="*/ 16421 w 223"/>
                <a:gd name="T7" fmla="*/ 2006 h 22"/>
                <a:gd name="T8" fmla="*/ 20783 w 223"/>
                <a:gd name="T9" fmla="*/ 3106 h 22"/>
                <a:gd name="T10" fmla="*/ 26966 w 223"/>
                <a:gd name="T11" fmla="*/ 3106 h 22"/>
                <a:gd name="T12" fmla="*/ 30348 w 223"/>
                <a:gd name="T13" fmla="*/ 3925 h 22"/>
                <a:gd name="T14" fmla="*/ 37363 w 223"/>
                <a:gd name="T15" fmla="*/ 3925 h 22"/>
                <a:gd name="T16" fmla="*/ 40748 w 223"/>
                <a:gd name="T17" fmla="*/ 5112 h 22"/>
                <a:gd name="T18" fmla="*/ 46769 w 223"/>
                <a:gd name="T19" fmla="*/ 5112 h 22"/>
                <a:gd name="T20" fmla="*/ 50403 w 223"/>
                <a:gd name="T21" fmla="*/ 6200 h 22"/>
                <a:gd name="T22" fmla="*/ 53784 w 223"/>
                <a:gd name="T23" fmla="*/ 6200 h 22"/>
                <a:gd name="T24" fmla="*/ 53784 w 223"/>
                <a:gd name="T25" fmla="*/ 3925 h 22"/>
                <a:gd name="T26" fmla="*/ 46769 w 223"/>
                <a:gd name="T27" fmla="*/ 3925 h 22"/>
                <a:gd name="T28" fmla="*/ 43411 w 223"/>
                <a:gd name="T29" fmla="*/ 3106 h 22"/>
                <a:gd name="T30" fmla="*/ 40748 w 223"/>
                <a:gd name="T31" fmla="*/ 3106 h 22"/>
                <a:gd name="T32" fmla="*/ 37363 w 223"/>
                <a:gd name="T33" fmla="*/ 2006 h 22"/>
                <a:gd name="T34" fmla="*/ 33730 w 223"/>
                <a:gd name="T35" fmla="*/ 2006 h 22"/>
                <a:gd name="T36" fmla="*/ 30348 w 223"/>
                <a:gd name="T37" fmla="*/ 1088 h 22"/>
                <a:gd name="T38" fmla="*/ 20783 w 223"/>
                <a:gd name="T39" fmla="*/ 1088 h 22"/>
                <a:gd name="T40" fmla="*/ 16421 w 223"/>
                <a:gd name="T41" fmla="*/ 0 h 22"/>
                <a:gd name="T42" fmla="*/ 0 w 223"/>
                <a:gd name="T43" fmla="*/ 0 h 22"/>
                <a:gd name="T44" fmla="*/ 971 w 223"/>
                <a:gd name="T45" fmla="*/ 0 h 22"/>
                <a:gd name="T46" fmla="*/ 0 w 223"/>
                <a:gd name="T47" fmla="*/ 1088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3"/>
                <a:gd name="T73" fmla="*/ 0 h 22"/>
                <a:gd name="T74" fmla="*/ 223 w 223"/>
                <a:gd name="T75" fmla="*/ 22 h 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3" h="22">
                  <a:moveTo>
                    <a:pt x="0" y="4"/>
                  </a:moveTo>
                  <a:lnTo>
                    <a:pt x="14" y="4"/>
                  </a:lnTo>
                  <a:lnTo>
                    <a:pt x="29" y="7"/>
                  </a:lnTo>
                  <a:lnTo>
                    <a:pt x="68" y="7"/>
                  </a:lnTo>
                  <a:lnTo>
                    <a:pt x="86" y="11"/>
                  </a:lnTo>
                  <a:lnTo>
                    <a:pt x="112" y="11"/>
                  </a:lnTo>
                  <a:lnTo>
                    <a:pt x="126" y="14"/>
                  </a:lnTo>
                  <a:lnTo>
                    <a:pt x="155" y="14"/>
                  </a:lnTo>
                  <a:lnTo>
                    <a:pt x="169" y="18"/>
                  </a:lnTo>
                  <a:lnTo>
                    <a:pt x="194" y="18"/>
                  </a:lnTo>
                  <a:lnTo>
                    <a:pt x="209" y="22"/>
                  </a:lnTo>
                  <a:lnTo>
                    <a:pt x="223" y="22"/>
                  </a:lnTo>
                  <a:lnTo>
                    <a:pt x="223" y="14"/>
                  </a:lnTo>
                  <a:lnTo>
                    <a:pt x="194" y="14"/>
                  </a:lnTo>
                  <a:lnTo>
                    <a:pt x="180" y="11"/>
                  </a:lnTo>
                  <a:lnTo>
                    <a:pt x="169" y="11"/>
                  </a:lnTo>
                  <a:lnTo>
                    <a:pt x="155" y="7"/>
                  </a:lnTo>
                  <a:lnTo>
                    <a:pt x="140" y="7"/>
                  </a:lnTo>
                  <a:lnTo>
                    <a:pt x="126" y="4"/>
                  </a:lnTo>
                  <a:lnTo>
                    <a:pt x="86" y="4"/>
                  </a:lnTo>
                  <a:lnTo>
                    <a:pt x="68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01" name="Freeform 68"/>
            <p:cNvSpPr>
              <a:spLocks noChangeAspect="1"/>
            </p:cNvSpPr>
            <p:nvPr/>
          </p:nvSpPr>
          <p:spPr bwMode="auto">
            <a:xfrm>
              <a:off x="5795" y="5509"/>
              <a:ext cx="564" cy="76"/>
            </a:xfrm>
            <a:custGeom>
              <a:avLst/>
              <a:gdLst>
                <a:gd name="T0" fmla="*/ 972 w 188"/>
                <a:gd name="T1" fmla="*/ 1675 h 26"/>
                <a:gd name="T2" fmla="*/ 0 w 188"/>
                <a:gd name="T3" fmla="*/ 1675 h 26"/>
                <a:gd name="T4" fmla="*/ 6318 w 188"/>
                <a:gd name="T5" fmla="*/ 1675 h 26"/>
                <a:gd name="T6" fmla="*/ 8748 w 188"/>
                <a:gd name="T7" fmla="*/ 2350 h 26"/>
                <a:gd name="T8" fmla="*/ 17496 w 188"/>
                <a:gd name="T9" fmla="*/ 2350 h 26"/>
                <a:gd name="T10" fmla="*/ 20169 w 188"/>
                <a:gd name="T11" fmla="*/ 3221 h 26"/>
                <a:gd name="T12" fmla="*/ 26244 w 188"/>
                <a:gd name="T13" fmla="*/ 3221 h 26"/>
                <a:gd name="T14" fmla="*/ 28917 w 188"/>
                <a:gd name="T15" fmla="*/ 3870 h 26"/>
                <a:gd name="T16" fmla="*/ 34263 w 188"/>
                <a:gd name="T17" fmla="*/ 3870 h 26"/>
                <a:gd name="T18" fmla="*/ 37665 w 188"/>
                <a:gd name="T19" fmla="*/ 4674 h 26"/>
                <a:gd name="T20" fmla="*/ 39366 w 188"/>
                <a:gd name="T21" fmla="*/ 4674 h 26"/>
                <a:gd name="T22" fmla="*/ 42039 w 188"/>
                <a:gd name="T23" fmla="*/ 5545 h 26"/>
                <a:gd name="T24" fmla="*/ 44712 w 188"/>
                <a:gd name="T25" fmla="*/ 5545 h 26"/>
                <a:gd name="T26" fmla="*/ 45684 w 188"/>
                <a:gd name="T27" fmla="*/ 4674 h 26"/>
                <a:gd name="T28" fmla="*/ 42039 w 188"/>
                <a:gd name="T29" fmla="*/ 3870 h 26"/>
                <a:gd name="T30" fmla="*/ 40338 w 188"/>
                <a:gd name="T31" fmla="*/ 3221 h 26"/>
                <a:gd name="T32" fmla="*/ 37665 w 188"/>
                <a:gd name="T33" fmla="*/ 3221 h 26"/>
                <a:gd name="T34" fmla="*/ 34992 w 188"/>
                <a:gd name="T35" fmla="*/ 2350 h 26"/>
                <a:gd name="T36" fmla="*/ 28917 w 188"/>
                <a:gd name="T37" fmla="*/ 2350 h 26"/>
                <a:gd name="T38" fmla="*/ 26244 w 188"/>
                <a:gd name="T39" fmla="*/ 1675 h 26"/>
                <a:gd name="T40" fmla="*/ 20169 w 188"/>
                <a:gd name="T41" fmla="*/ 1675 h 26"/>
                <a:gd name="T42" fmla="*/ 17496 w 188"/>
                <a:gd name="T43" fmla="*/ 871 h 26"/>
                <a:gd name="T44" fmla="*/ 8748 w 188"/>
                <a:gd name="T45" fmla="*/ 871 h 26"/>
                <a:gd name="T46" fmla="*/ 6318 w 188"/>
                <a:gd name="T47" fmla="*/ 0 h 26"/>
                <a:gd name="T48" fmla="*/ 0 w 188"/>
                <a:gd name="T49" fmla="*/ 0 h 26"/>
                <a:gd name="T50" fmla="*/ 972 w 188"/>
                <a:gd name="T51" fmla="*/ 1675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8"/>
                <a:gd name="T79" fmla="*/ 0 h 26"/>
                <a:gd name="T80" fmla="*/ 188 w 188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8" h="26">
                  <a:moveTo>
                    <a:pt x="4" y="8"/>
                  </a:moveTo>
                  <a:lnTo>
                    <a:pt x="0" y="8"/>
                  </a:lnTo>
                  <a:lnTo>
                    <a:pt x="26" y="8"/>
                  </a:lnTo>
                  <a:lnTo>
                    <a:pt x="36" y="11"/>
                  </a:lnTo>
                  <a:lnTo>
                    <a:pt x="72" y="11"/>
                  </a:lnTo>
                  <a:lnTo>
                    <a:pt x="83" y="15"/>
                  </a:lnTo>
                  <a:lnTo>
                    <a:pt x="108" y="15"/>
                  </a:lnTo>
                  <a:lnTo>
                    <a:pt x="119" y="18"/>
                  </a:lnTo>
                  <a:lnTo>
                    <a:pt x="141" y="18"/>
                  </a:lnTo>
                  <a:lnTo>
                    <a:pt x="155" y="22"/>
                  </a:lnTo>
                  <a:lnTo>
                    <a:pt x="162" y="22"/>
                  </a:lnTo>
                  <a:lnTo>
                    <a:pt x="173" y="26"/>
                  </a:lnTo>
                  <a:lnTo>
                    <a:pt x="184" y="26"/>
                  </a:lnTo>
                  <a:lnTo>
                    <a:pt x="188" y="22"/>
                  </a:lnTo>
                  <a:lnTo>
                    <a:pt x="173" y="18"/>
                  </a:lnTo>
                  <a:lnTo>
                    <a:pt x="166" y="15"/>
                  </a:lnTo>
                  <a:lnTo>
                    <a:pt x="155" y="15"/>
                  </a:lnTo>
                  <a:lnTo>
                    <a:pt x="144" y="11"/>
                  </a:lnTo>
                  <a:lnTo>
                    <a:pt x="119" y="11"/>
                  </a:lnTo>
                  <a:lnTo>
                    <a:pt x="108" y="8"/>
                  </a:lnTo>
                  <a:lnTo>
                    <a:pt x="83" y="8"/>
                  </a:lnTo>
                  <a:lnTo>
                    <a:pt x="72" y="4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02" name="Freeform 69"/>
            <p:cNvSpPr>
              <a:spLocks noChangeAspect="1"/>
            </p:cNvSpPr>
            <p:nvPr/>
          </p:nvSpPr>
          <p:spPr bwMode="auto">
            <a:xfrm>
              <a:off x="5675" y="5497"/>
              <a:ext cx="132" cy="44"/>
            </a:xfrm>
            <a:custGeom>
              <a:avLst/>
              <a:gdLst>
                <a:gd name="T0" fmla="*/ 0 w 43"/>
                <a:gd name="T1" fmla="*/ 2143 h 14"/>
                <a:gd name="T2" fmla="*/ 3005 w 43"/>
                <a:gd name="T3" fmla="*/ 2143 h 14"/>
                <a:gd name="T4" fmla="*/ 3816 w 43"/>
                <a:gd name="T5" fmla="*/ 3416 h 14"/>
                <a:gd name="T6" fmla="*/ 6824 w 43"/>
                <a:gd name="T7" fmla="*/ 3416 h 14"/>
                <a:gd name="T8" fmla="*/ 8706 w 43"/>
                <a:gd name="T9" fmla="*/ 4287 h 14"/>
                <a:gd name="T10" fmla="*/ 9866 w 43"/>
                <a:gd name="T11" fmla="*/ 3416 h 14"/>
                <a:gd name="T12" fmla="*/ 11714 w 43"/>
                <a:gd name="T13" fmla="*/ 3416 h 14"/>
                <a:gd name="T14" fmla="*/ 10649 w 43"/>
                <a:gd name="T15" fmla="*/ 871 h 14"/>
                <a:gd name="T16" fmla="*/ 3005 w 43"/>
                <a:gd name="T17" fmla="*/ 871 h 14"/>
                <a:gd name="T18" fmla="*/ 810 w 43"/>
                <a:gd name="T19" fmla="*/ 0 h 14"/>
                <a:gd name="T20" fmla="*/ 0 w 43"/>
                <a:gd name="T21" fmla="*/ 0 h 14"/>
                <a:gd name="T22" fmla="*/ 0 w 43"/>
                <a:gd name="T23" fmla="*/ 2143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14"/>
                <a:gd name="T38" fmla="*/ 43 w 4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14">
                  <a:moveTo>
                    <a:pt x="0" y="7"/>
                  </a:moveTo>
                  <a:lnTo>
                    <a:pt x="11" y="7"/>
                  </a:lnTo>
                  <a:lnTo>
                    <a:pt x="14" y="11"/>
                  </a:lnTo>
                  <a:lnTo>
                    <a:pt x="25" y="11"/>
                  </a:lnTo>
                  <a:lnTo>
                    <a:pt x="32" y="14"/>
                  </a:lnTo>
                  <a:lnTo>
                    <a:pt x="36" y="11"/>
                  </a:lnTo>
                  <a:lnTo>
                    <a:pt x="43" y="11"/>
                  </a:lnTo>
                  <a:lnTo>
                    <a:pt x="39" y="3"/>
                  </a:lnTo>
                  <a:lnTo>
                    <a:pt x="11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03" name="Freeform 70"/>
            <p:cNvSpPr>
              <a:spLocks noChangeAspect="1"/>
            </p:cNvSpPr>
            <p:nvPr/>
          </p:nvSpPr>
          <p:spPr bwMode="auto">
            <a:xfrm>
              <a:off x="4939" y="5477"/>
              <a:ext cx="736" cy="44"/>
            </a:xfrm>
            <a:custGeom>
              <a:avLst/>
              <a:gdLst>
                <a:gd name="T0" fmla="*/ 0 w 245"/>
                <a:gd name="T1" fmla="*/ 2143 h 14"/>
                <a:gd name="T2" fmla="*/ 26379 w 245"/>
                <a:gd name="T3" fmla="*/ 2143 h 14"/>
                <a:gd name="T4" fmla="*/ 29788 w 245"/>
                <a:gd name="T5" fmla="*/ 3014 h 14"/>
                <a:gd name="T6" fmla="*/ 47467 w 245"/>
                <a:gd name="T7" fmla="*/ 3014 h 14"/>
                <a:gd name="T8" fmla="*/ 51890 w 245"/>
                <a:gd name="T9" fmla="*/ 4287 h 14"/>
                <a:gd name="T10" fmla="*/ 59940 w 245"/>
                <a:gd name="T11" fmla="*/ 4287 h 14"/>
                <a:gd name="T12" fmla="*/ 59940 w 245"/>
                <a:gd name="T13" fmla="*/ 2143 h 14"/>
                <a:gd name="T14" fmla="*/ 47467 w 245"/>
                <a:gd name="T15" fmla="*/ 2143 h 14"/>
                <a:gd name="T16" fmla="*/ 44058 w 245"/>
                <a:gd name="T17" fmla="*/ 871 h 14"/>
                <a:gd name="T18" fmla="*/ 33562 w 245"/>
                <a:gd name="T19" fmla="*/ 871 h 14"/>
                <a:gd name="T20" fmla="*/ 29788 w 245"/>
                <a:gd name="T21" fmla="*/ 0 h 14"/>
                <a:gd name="T22" fmla="*/ 0 w 245"/>
                <a:gd name="T23" fmla="*/ 0 h 14"/>
                <a:gd name="T24" fmla="*/ 0 w 245"/>
                <a:gd name="T25" fmla="*/ 2143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5"/>
                <a:gd name="T40" fmla="*/ 0 h 14"/>
                <a:gd name="T41" fmla="*/ 245 w 245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5" h="14">
                  <a:moveTo>
                    <a:pt x="0" y="7"/>
                  </a:moveTo>
                  <a:lnTo>
                    <a:pt x="108" y="7"/>
                  </a:lnTo>
                  <a:lnTo>
                    <a:pt x="122" y="10"/>
                  </a:lnTo>
                  <a:lnTo>
                    <a:pt x="194" y="10"/>
                  </a:lnTo>
                  <a:lnTo>
                    <a:pt x="212" y="14"/>
                  </a:lnTo>
                  <a:lnTo>
                    <a:pt x="245" y="14"/>
                  </a:lnTo>
                  <a:lnTo>
                    <a:pt x="245" y="7"/>
                  </a:lnTo>
                  <a:lnTo>
                    <a:pt x="194" y="7"/>
                  </a:lnTo>
                  <a:lnTo>
                    <a:pt x="180" y="3"/>
                  </a:lnTo>
                  <a:lnTo>
                    <a:pt x="137" y="3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04" name="Freeform 71"/>
            <p:cNvSpPr>
              <a:spLocks noChangeAspect="1"/>
            </p:cNvSpPr>
            <p:nvPr/>
          </p:nvSpPr>
          <p:spPr bwMode="auto">
            <a:xfrm>
              <a:off x="4139" y="5413"/>
              <a:ext cx="800" cy="84"/>
            </a:xfrm>
            <a:custGeom>
              <a:avLst/>
              <a:gdLst>
                <a:gd name="T0" fmla="*/ 0 w 266"/>
                <a:gd name="T1" fmla="*/ 849 h 29"/>
                <a:gd name="T2" fmla="*/ 0 w 266"/>
                <a:gd name="T3" fmla="*/ 1411 h 29"/>
                <a:gd name="T4" fmla="*/ 3429 w 266"/>
                <a:gd name="T5" fmla="*/ 2256 h 29"/>
                <a:gd name="T6" fmla="*/ 7862 w 266"/>
                <a:gd name="T7" fmla="*/ 3038 h 29"/>
                <a:gd name="T8" fmla="*/ 12265 w 266"/>
                <a:gd name="T9" fmla="*/ 3667 h 29"/>
                <a:gd name="T10" fmla="*/ 15937 w 266"/>
                <a:gd name="T11" fmla="*/ 3667 h 29"/>
                <a:gd name="T12" fmla="*/ 20460 w 266"/>
                <a:gd name="T13" fmla="*/ 4498 h 29"/>
                <a:gd name="T14" fmla="*/ 28322 w 266"/>
                <a:gd name="T15" fmla="*/ 4498 h 29"/>
                <a:gd name="T16" fmla="*/ 31747 w 266"/>
                <a:gd name="T17" fmla="*/ 5075 h 29"/>
                <a:gd name="T18" fmla="*/ 57591 w 266"/>
                <a:gd name="T19" fmla="*/ 5075 h 29"/>
                <a:gd name="T20" fmla="*/ 61047 w 266"/>
                <a:gd name="T21" fmla="*/ 5906 h 29"/>
                <a:gd name="T22" fmla="*/ 65450 w 266"/>
                <a:gd name="T23" fmla="*/ 5906 h 29"/>
                <a:gd name="T24" fmla="*/ 65450 w 266"/>
                <a:gd name="T25" fmla="*/ 4498 h 29"/>
                <a:gd name="T26" fmla="*/ 61047 w 266"/>
                <a:gd name="T27" fmla="*/ 4498 h 29"/>
                <a:gd name="T28" fmla="*/ 57591 w 266"/>
                <a:gd name="T29" fmla="*/ 3667 h 29"/>
                <a:gd name="T30" fmla="*/ 31747 w 266"/>
                <a:gd name="T31" fmla="*/ 3667 h 29"/>
                <a:gd name="T32" fmla="*/ 28322 w 266"/>
                <a:gd name="T33" fmla="*/ 3038 h 29"/>
                <a:gd name="T34" fmla="*/ 15937 w 266"/>
                <a:gd name="T35" fmla="*/ 3038 h 29"/>
                <a:gd name="T36" fmla="*/ 12265 w 266"/>
                <a:gd name="T37" fmla="*/ 2256 h 29"/>
                <a:gd name="T38" fmla="*/ 7862 w 266"/>
                <a:gd name="T39" fmla="*/ 1411 h 29"/>
                <a:gd name="T40" fmla="*/ 4406 w 266"/>
                <a:gd name="T41" fmla="*/ 849 h 29"/>
                <a:gd name="T42" fmla="*/ 734 w 266"/>
                <a:gd name="T43" fmla="*/ 0 h 29"/>
                <a:gd name="T44" fmla="*/ 0 w 266"/>
                <a:gd name="T45" fmla="*/ 849 h 29"/>
                <a:gd name="T46" fmla="*/ 0 w 266"/>
                <a:gd name="T47" fmla="*/ 1411 h 29"/>
                <a:gd name="T48" fmla="*/ 0 w 266"/>
                <a:gd name="T49" fmla="*/ 849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6"/>
                <a:gd name="T76" fmla="*/ 0 h 29"/>
                <a:gd name="T77" fmla="*/ 266 w 26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6" h="29">
                  <a:moveTo>
                    <a:pt x="0" y="4"/>
                  </a:moveTo>
                  <a:lnTo>
                    <a:pt x="0" y="7"/>
                  </a:lnTo>
                  <a:lnTo>
                    <a:pt x="14" y="11"/>
                  </a:lnTo>
                  <a:lnTo>
                    <a:pt x="32" y="15"/>
                  </a:lnTo>
                  <a:lnTo>
                    <a:pt x="50" y="18"/>
                  </a:lnTo>
                  <a:lnTo>
                    <a:pt x="65" y="18"/>
                  </a:lnTo>
                  <a:lnTo>
                    <a:pt x="83" y="22"/>
                  </a:lnTo>
                  <a:lnTo>
                    <a:pt x="115" y="22"/>
                  </a:lnTo>
                  <a:lnTo>
                    <a:pt x="129" y="25"/>
                  </a:lnTo>
                  <a:lnTo>
                    <a:pt x="234" y="25"/>
                  </a:lnTo>
                  <a:lnTo>
                    <a:pt x="248" y="29"/>
                  </a:lnTo>
                  <a:lnTo>
                    <a:pt x="266" y="29"/>
                  </a:lnTo>
                  <a:lnTo>
                    <a:pt x="266" y="22"/>
                  </a:lnTo>
                  <a:lnTo>
                    <a:pt x="248" y="22"/>
                  </a:lnTo>
                  <a:lnTo>
                    <a:pt x="234" y="18"/>
                  </a:lnTo>
                  <a:lnTo>
                    <a:pt x="129" y="18"/>
                  </a:lnTo>
                  <a:lnTo>
                    <a:pt x="115" y="15"/>
                  </a:lnTo>
                  <a:lnTo>
                    <a:pt x="65" y="15"/>
                  </a:lnTo>
                  <a:lnTo>
                    <a:pt x="50" y="11"/>
                  </a:lnTo>
                  <a:lnTo>
                    <a:pt x="32" y="7"/>
                  </a:lnTo>
                  <a:lnTo>
                    <a:pt x="18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05" name="Freeform 72"/>
            <p:cNvSpPr>
              <a:spLocks noChangeAspect="1"/>
            </p:cNvSpPr>
            <p:nvPr/>
          </p:nvSpPr>
          <p:spPr bwMode="auto">
            <a:xfrm>
              <a:off x="4087" y="5101"/>
              <a:ext cx="64" cy="324"/>
            </a:xfrm>
            <a:custGeom>
              <a:avLst/>
              <a:gdLst>
                <a:gd name="T0" fmla="*/ 0 w 21"/>
                <a:gd name="T1" fmla="*/ 0 h 108"/>
                <a:gd name="T2" fmla="*/ 0 w 21"/>
                <a:gd name="T3" fmla="*/ 729 h 108"/>
                <a:gd name="T4" fmla="*/ 762 w 21"/>
                <a:gd name="T5" fmla="*/ 3402 h 108"/>
                <a:gd name="T6" fmla="*/ 762 w 21"/>
                <a:gd name="T7" fmla="*/ 7047 h 108"/>
                <a:gd name="T8" fmla="*/ 0 w 21"/>
                <a:gd name="T9" fmla="*/ 10449 h 108"/>
                <a:gd name="T10" fmla="*/ 0 w 21"/>
                <a:gd name="T11" fmla="*/ 20898 h 108"/>
                <a:gd name="T12" fmla="*/ 1810 w 21"/>
                <a:gd name="T13" fmla="*/ 23571 h 108"/>
                <a:gd name="T14" fmla="*/ 4754 w 21"/>
                <a:gd name="T15" fmla="*/ 26244 h 108"/>
                <a:gd name="T16" fmla="*/ 5516 w 21"/>
                <a:gd name="T17" fmla="*/ 25272 h 108"/>
                <a:gd name="T18" fmla="*/ 2944 w 21"/>
                <a:gd name="T19" fmla="*/ 22599 h 108"/>
                <a:gd name="T20" fmla="*/ 1810 w 21"/>
                <a:gd name="T21" fmla="*/ 20169 h 108"/>
                <a:gd name="T22" fmla="*/ 1810 w 21"/>
                <a:gd name="T23" fmla="*/ 0 h 108"/>
                <a:gd name="T24" fmla="*/ 0 w 21"/>
                <a:gd name="T25" fmla="*/ 0 h 108"/>
                <a:gd name="T26" fmla="*/ 0 w 21"/>
                <a:gd name="T27" fmla="*/ 729 h 108"/>
                <a:gd name="T28" fmla="*/ 0 w 21"/>
                <a:gd name="T29" fmla="*/ 0 h 1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08"/>
                <a:gd name="T47" fmla="*/ 21 w 21"/>
                <a:gd name="T48" fmla="*/ 108 h 1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08">
                  <a:moveTo>
                    <a:pt x="0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3" y="29"/>
                  </a:lnTo>
                  <a:lnTo>
                    <a:pt x="0" y="43"/>
                  </a:lnTo>
                  <a:lnTo>
                    <a:pt x="0" y="86"/>
                  </a:lnTo>
                  <a:lnTo>
                    <a:pt x="7" y="97"/>
                  </a:lnTo>
                  <a:lnTo>
                    <a:pt x="18" y="108"/>
                  </a:lnTo>
                  <a:lnTo>
                    <a:pt x="21" y="104"/>
                  </a:lnTo>
                  <a:lnTo>
                    <a:pt x="11" y="93"/>
                  </a:lnTo>
                  <a:lnTo>
                    <a:pt x="7" y="8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06" name="Freeform 73"/>
            <p:cNvSpPr>
              <a:spLocks noChangeAspect="1"/>
            </p:cNvSpPr>
            <p:nvPr/>
          </p:nvSpPr>
          <p:spPr bwMode="auto">
            <a:xfrm>
              <a:off x="4067" y="4525"/>
              <a:ext cx="40" cy="576"/>
            </a:xfrm>
            <a:custGeom>
              <a:avLst/>
              <a:gdLst>
                <a:gd name="T0" fmla="*/ 603 w 14"/>
                <a:gd name="T1" fmla="*/ 0 h 191"/>
                <a:gd name="T2" fmla="*/ 603 w 14"/>
                <a:gd name="T3" fmla="*/ 992 h 191"/>
                <a:gd name="T4" fmla="*/ 0 w 14"/>
                <a:gd name="T5" fmla="*/ 12479 h 191"/>
                <a:gd name="T6" fmla="*/ 0 w 14"/>
                <a:gd name="T7" fmla="*/ 24246 h 191"/>
                <a:gd name="T8" fmla="*/ 603 w 14"/>
                <a:gd name="T9" fmla="*/ 35905 h 191"/>
                <a:gd name="T10" fmla="*/ 1331 w 14"/>
                <a:gd name="T11" fmla="*/ 47636 h 191"/>
                <a:gd name="T12" fmla="*/ 2660 w 14"/>
                <a:gd name="T13" fmla="*/ 47636 h 191"/>
                <a:gd name="T14" fmla="*/ 1934 w 14"/>
                <a:gd name="T15" fmla="*/ 35905 h 191"/>
                <a:gd name="T16" fmla="*/ 1331 w 14"/>
                <a:gd name="T17" fmla="*/ 24246 h 191"/>
                <a:gd name="T18" fmla="*/ 1331 w 14"/>
                <a:gd name="T19" fmla="*/ 12479 h 191"/>
                <a:gd name="T20" fmla="*/ 1934 w 14"/>
                <a:gd name="T21" fmla="*/ 992 h 191"/>
                <a:gd name="T22" fmla="*/ 1331 w 14"/>
                <a:gd name="T23" fmla="*/ 992 h 191"/>
                <a:gd name="T24" fmla="*/ 603 w 14"/>
                <a:gd name="T25" fmla="*/ 0 h 191"/>
                <a:gd name="T26" fmla="*/ 603 w 14"/>
                <a:gd name="T27" fmla="*/ 992 h 191"/>
                <a:gd name="T28" fmla="*/ 603 w 14"/>
                <a:gd name="T29" fmla="*/ 0 h 1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91"/>
                <a:gd name="T47" fmla="*/ 14 w 14"/>
                <a:gd name="T48" fmla="*/ 191 h 19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91">
                  <a:moveTo>
                    <a:pt x="3" y="0"/>
                  </a:moveTo>
                  <a:lnTo>
                    <a:pt x="3" y="4"/>
                  </a:lnTo>
                  <a:lnTo>
                    <a:pt x="0" y="50"/>
                  </a:lnTo>
                  <a:lnTo>
                    <a:pt x="0" y="97"/>
                  </a:lnTo>
                  <a:lnTo>
                    <a:pt x="3" y="144"/>
                  </a:lnTo>
                  <a:lnTo>
                    <a:pt x="7" y="191"/>
                  </a:lnTo>
                  <a:lnTo>
                    <a:pt x="14" y="191"/>
                  </a:lnTo>
                  <a:lnTo>
                    <a:pt x="10" y="144"/>
                  </a:lnTo>
                  <a:lnTo>
                    <a:pt x="7" y="97"/>
                  </a:lnTo>
                  <a:lnTo>
                    <a:pt x="7" y="50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07" name="Freeform 74"/>
            <p:cNvSpPr>
              <a:spLocks noChangeAspect="1"/>
            </p:cNvSpPr>
            <p:nvPr/>
          </p:nvSpPr>
          <p:spPr bwMode="auto">
            <a:xfrm>
              <a:off x="4075" y="4241"/>
              <a:ext cx="208" cy="296"/>
            </a:xfrm>
            <a:custGeom>
              <a:avLst/>
              <a:gdLst>
                <a:gd name="T0" fmla="*/ 15202 w 69"/>
                <a:gd name="T1" fmla="*/ 994 h 98"/>
                <a:gd name="T2" fmla="*/ 15202 w 69"/>
                <a:gd name="T3" fmla="*/ 0 h 98"/>
                <a:gd name="T4" fmla="*/ 13448 w 69"/>
                <a:gd name="T5" fmla="*/ 2755 h 98"/>
                <a:gd name="T6" fmla="*/ 11723 w 69"/>
                <a:gd name="T7" fmla="*/ 6588 h 98"/>
                <a:gd name="T8" fmla="*/ 9996 w 69"/>
                <a:gd name="T9" fmla="*/ 9067 h 98"/>
                <a:gd name="T10" fmla="*/ 9013 w 69"/>
                <a:gd name="T11" fmla="*/ 12810 h 98"/>
                <a:gd name="T12" fmla="*/ 7178 w 69"/>
                <a:gd name="T13" fmla="*/ 15573 h 98"/>
                <a:gd name="T14" fmla="*/ 5453 w 69"/>
                <a:gd name="T15" fmla="*/ 18044 h 98"/>
                <a:gd name="T16" fmla="*/ 0 w 69"/>
                <a:gd name="T17" fmla="*/ 23647 h 98"/>
                <a:gd name="T18" fmla="*/ 992 w 69"/>
                <a:gd name="T19" fmla="*/ 24631 h 98"/>
                <a:gd name="T20" fmla="*/ 4461 w 69"/>
                <a:gd name="T21" fmla="*/ 22653 h 98"/>
                <a:gd name="T22" fmla="*/ 7178 w 69"/>
                <a:gd name="T23" fmla="*/ 20143 h 98"/>
                <a:gd name="T24" fmla="*/ 9013 w 69"/>
                <a:gd name="T25" fmla="*/ 16310 h 98"/>
                <a:gd name="T26" fmla="*/ 10741 w 69"/>
                <a:gd name="T27" fmla="*/ 13556 h 98"/>
                <a:gd name="T28" fmla="*/ 12712 w 69"/>
                <a:gd name="T29" fmla="*/ 10052 h 98"/>
                <a:gd name="T30" fmla="*/ 13448 w 69"/>
                <a:gd name="T31" fmla="*/ 7324 h 98"/>
                <a:gd name="T32" fmla="*/ 15202 w 69"/>
                <a:gd name="T33" fmla="*/ 3748 h 98"/>
                <a:gd name="T34" fmla="*/ 17174 w 69"/>
                <a:gd name="T35" fmla="*/ 994 h 98"/>
                <a:gd name="T36" fmla="*/ 15202 w 69"/>
                <a:gd name="T37" fmla="*/ 994 h 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98"/>
                <a:gd name="T59" fmla="*/ 69 w 69"/>
                <a:gd name="T60" fmla="*/ 98 h 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98">
                  <a:moveTo>
                    <a:pt x="61" y="4"/>
                  </a:moveTo>
                  <a:lnTo>
                    <a:pt x="61" y="0"/>
                  </a:lnTo>
                  <a:lnTo>
                    <a:pt x="54" y="11"/>
                  </a:lnTo>
                  <a:lnTo>
                    <a:pt x="47" y="26"/>
                  </a:lnTo>
                  <a:lnTo>
                    <a:pt x="40" y="36"/>
                  </a:lnTo>
                  <a:lnTo>
                    <a:pt x="36" y="51"/>
                  </a:lnTo>
                  <a:lnTo>
                    <a:pt x="29" y="62"/>
                  </a:lnTo>
                  <a:lnTo>
                    <a:pt x="22" y="72"/>
                  </a:lnTo>
                  <a:lnTo>
                    <a:pt x="0" y="94"/>
                  </a:lnTo>
                  <a:lnTo>
                    <a:pt x="4" y="98"/>
                  </a:lnTo>
                  <a:lnTo>
                    <a:pt x="18" y="90"/>
                  </a:lnTo>
                  <a:lnTo>
                    <a:pt x="29" y="80"/>
                  </a:lnTo>
                  <a:lnTo>
                    <a:pt x="36" y="65"/>
                  </a:lnTo>
                  <a:lnTo>
                    <a:pt x="43" y="54"/>
                  </a:lnTo>
                  <a:lnTo>
                    <a:pt x="51" y="40"/>
                  </a:lnTo>
                  <a:lnTo>
                    <a:pt x="54" y="29"/>
                  </a:lnTo>
                  <a:lnTo>
                    <a:pt x="61" y="15"/>
                  </a:lnTo>
                  <a:lnTo>
                    <a:pt x="69" y="4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08" name="Freeform 75"/>
            <p:cNvSpPr>
              <a:spLocks noChangeAspect="1"/>
            </p:cNvSpPr>
            <p:nvPr/>
          </p:nvSpPr>
          <p:spPr bwMode="auto">
            <a:xfrm>
              <a:off x="4259" y="4145"/>
              <a:ext cx="32" cy="108"/>
            </a:xfrm>
            <a:custGeom>
              <a:avLst/>
              <a:gdLst>
                <a:gd name="T0" fmla="*/ 0 w 11"/>
                <a:gd name="T1" fmla="*/ 1701 h 36"/>
                <a:gd name="T2" fmla="*/ 864 w 11"/>
                <a:gd name="T3" fmla="*/ 2673 h 36"/>
                <a:gd name="T4" fmla="*/ 864 w 11"/>
                <a:gd name="T5" fmla="*/ 4374 h 36"/>
                <a:gd name="T6" fmla="*/ 0 w 11"/>
                <a:gd name="T7" fmla="*/ 6075 h 36"/>
                <a:gd name="T8" fmla="*/ 0 w 11"/>
                <a:gd name="T9" fmla="*/ 8748 h 36"/>
                <a:gd name="T10" fmla="*/ 1649 w 11"/>
                <a:gd name="T11" fmla="*/ 8748 h 36"/>
                <a:gd name="T12" fmla="*/ 1649 w 11"/>
                <a:gd name="T13" fmla="*/ 6075 h 36"/>
                <a:gd name="T14" fmla="*/ 2292 w 11"/>
                <a:gd name="T15" fmla="*/ 4374 h 36"/>
                <a:gd name="T16" fmla="*/ 2292 w 11"/>
                <a:gd name="T17" fmla="*/ 2673 h 36"/>
                <a:gd name="T18" fmla="*/ 864 w 11"/>
                <a:gd name="T19" fmla="*/ 0 h 36"/>
                <a:gd name="T20" fmla="*/ 0 w 11"/>
                <a:gd name="T21" fmla="*/ 1701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36"/>
                <a:gd name="T35" fmla="*/ 11 w 11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36">
                  <a:moveTo>
                    <a:pt x="0" y="7"/>
                  </a:moveTo>
                  <a:lnTo>
                    <a:pt x="4" y="11"/>
                  </a:lnTo>
                  <a:lnTo>
                    <a:pt x="4" y="18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5"/>
                  </a:lnTo>
                  <a:lnTo>
                    <a:pt x="11" y="18"/>
                  </a:lnTo>
                  <a:lnTo>
                    <a:pt x="11" y="11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09" name="Freeform 76"/>
            <p:cNvSpPr>
              <a:spLocks noChangeAspect="1"/>
            </p:cNvSpPr>
            <p:nvPr/>
          </p:nvSpPr>
          <p:spPr bwMode="auto">
            <a:xfrm>
              <a:off x="4215" y="4105"/>
              <a:ext cx="56" cy="64"/>
            </a:xfrm>
            <a:custGeom>
              <a:avLst/>
              <a:gdLst>
                <a:gd name="T0" fmla="*/ 0 w 18"/>
                <a:gd name="T1" fmla="*/ 762 h 21"/>
                <a:gd name="T2" fmla="*/ 1114 w 18"/>
                <a:gd name="T3" fmla="*/ 0 h 21"/>
                <a:gd name="T4" fmla="*/ 0 w 18"/>
                <a:gd name="T5" fmla="*/ 1810 h 21"/>
                <a:gd name="T6" fmla="*/ 0 w 18"/>
                <a:gd name="T7" fmla="*/ 3706 h 21"/>
                <a:gd name="T8" fmla="*/ 1114 w 18"/>
                <a:gd name="T9" fmla="*/ 3706 h 21"/>
                <a:gd name="T10" fmla="*/ 2053 w 18"/>
                <a:gd name="T11" fmla="*/ 4754 h 21"/>
                <a:gd name="T12" fmla="*/ 3195 w 18"/>
                <a:gd name="T13" fmla="*/ 4754 h 21"/>
                <a:gd name="T14" fmla="*/ 4122 w 18"/>
                <a:gd name="T15" fmla="*/ 5516 h 21"/>
                <a:gd name="T16" fmla="*/ 5236 w 18"/>
                <a:gd name="T17" fmla="*/ 3706 h 21"/>
                <a:gd name="T18" fmla="*/ 3195 w 18"/>
                <a:gd name="T19" fmla="*/ 3706 h 21"/>
                <a:gd name="T20" fmla="*/ 3195 w 18"/>
                <a:gd name="T21" fmla="*/ 2572 h 21"/>
                <a:gd name="T22" fmla="*/ 1114 w 18"/>
                <a:gd name="T23" fmla="*/ 2572 h 21"/>
                <a:gd name="T24" fmla="*/ 1114 w 18"/>
                <a:gd name="T25" fmla="*/ 1810 h 21"/>
                <a:gd name="T26" fmla="*/ 2053 w 18"/>
                <a:gd name="T27" fmla="*/ 762 h 21"/>
                <a:gd name="T28" fmla="*/ 0 w 18"/>
                <a:gd name="T29" fmla="*/ 762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1"/>
                <a:gd name="T47" fmla="*/ 18 w 18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1">
                  <a:moveTo>
                    <a:pt x="0" y="3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14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10" name="Freeform 77"/>
            <p:cNvSpPr>
              <a:spLocks noChangeAspect="1"/>
            </p:cNvSpPr>
            <p:nvPr/>
          </p:nvSpPr>
          <p:spPr bwMode="auto">
            <a:xfrm>
              <a:off x="4215" y="3357"/>
              <a:ext cx="724" cy="756"/>
            </a:xfrm>
            <a:custGeom>
              <a:avLst/>
              <a:gdLst>
                <a:gd name="T0" fmla="*/ 57995 w 241"/>
                <a:gd name="T1" fmla="*/ 0 h 252"/>
                <a:gd name="T2" fmla="*/ 57262 w 241"/>
                <a:gd name="T3" fmla="*/ 0 h 252"/>
                <a:gd name="T4" fmla="*/ 53600 w 241"/>
                <a:gd name="T5" fmla="*/ 3645 h 252"/>
                <a:gd name="T6" fmla="*/ 49457 w 241"/>
                <a:gd name="T7" fmla="*/ 6075 h 252"/>
                <a:gd name="T8" fmla="*/ 45035 w 241"/>
                <a:gd name="T9" fmla="*/ 9720 h 252"/>
                <a:gd name="T10" fmla="*/ 41370 w 241"/>
                <a:gd name="T11" fmla="*/ 13122 h 252"/>
                <a:gd name="T12" fmla="*/ 36984 w 241"/>
                <a:gd name="T13" fmla="*/ 15795 h 252"/>
                <a:gd name="T14" fmla="*/ 32589 w 241"/>
                <a:gd name="T15" fmla="*/ 19197 h 252"/>
                <a:gd name="T16" fmla="*/ 28086 w 241"/>
                <a:gd name="T17" fmla="*/ 22842 h 252"/>
                <a:gd name="T18" fmla="*/ 20278 w 241"/>
                <a:gd name="T19" fmla="*/ 30618 h 252"/>
                <a:gd name="T20" fmla="*/ 15883 w 241"/>
                <a:gd name="T21" fmla="*/ 34263 h 252"/>
                <a:gd name="T22" fmla="*/ 13203 w 241"/>
                <a:gd name="T23" fmla="*/ 38637 h 252"/>
                <a:gd name="T24" fmla="*/ 9754 w 241"/>
                <a:gd name="T25" fmla="*/ 42039 h 252"/>
                <a:gd name="T26" fmla="*/ 6101 w 241"/>
                <a:gd name="T27" fmla="*/ 46413 h 252"/>
                <a:gd name="T28" fmla="*/ 4395 w 241"/>
                <a:gd name="T29" fmla="*/ 50787 h 252"/>
                <a:gd name="T30" fmla="*/ 1706 w 241"/>
                <a:gd name="T31" fmla="*/ 56133 h 252"/>
                <a:gd name="T32" fmla="*/ 0 w 241"/>
                <a:gd name="T33" fmla="*/ 61236 h 252"/>
                <a:gd name="T34" fmla="*/ 1706 w 241"/>
                <a:gd name="T35" fmla="*/ 61236 h 252"/>
                <a:gd name="T36" fmla="*/ 3422 w 241"/>
                <a:gd name="T37" fmla="*/ 56862 h 252"/>
                <a:gd name="T38" fmla="*/ 6101 w 241"/>
                <a:gd name="T39" fmla="*/ 51759 h 252"/>
                <a:gd name="T40" fmla="*/ 7808 w 241"/>
                <a:gd name="T41" fmla="*/ 47385 h 252"/>
                <a:gd name="T42" fmla="*/ 10524 w 241"/>
                <a:gd name="T43" fmla="*/ 43740 h 252"/>
                <a:gd name="T44" fmla="*/ 14180 w 241"/>
                <a:gd name="T45" fmla="*/ 39366 h 252"/>
                <a:gd name="T46" fmla="*/ 17598 w 241"/>
                <a:gd name="T47" fmla="*/ 34992 h 252"/>
                <a:gd name="T48" fmla="*/ 21011 w 241"/>
                <a:gd name="T49" fmla="*/ 31590 h 252"/>
                <a:gd name="T50" fmla="*/ 25406 w 241"/>
                <a:gd name="T51" fmla="*/ 27945 h 252"/>
                <a:gd name="T52" fmla="*/ 29909 w 241"/>
                <a:gd name="T53" fmla="*/ 24543 h 252"/>
                <a:gd name="T54" fmla="*/ 33562 w 241"/>
                <a:gd name="T55" fmla="*/ 21141 h 252"/>
                <a:gd name="T56" fmla="*/ 37957 w 241"/>
                <a:gd name="T57" fmla="*/ 17496 h 252"/>
                <a:gd name="T58" fmla="*/ 42343 w 241"/>
                <a:gd name="T59" fmla="*/ 14094 h 252"/>
                <a:gd name="T60" fmla="*/ 46739 w 241"/>
                <a:gd name="T61" fmla="*/ 11421 h 252"/>
                <a:gd name="T62" fmla="*/ 50187 w 241"/>
                <a:gd name="T63" fmla="*/ 8019 h 252"/>
                <a:gd name="T64" fmla="*/ 54573 w 241"/>
                <a:gd name="T65" fmla="*/ 4374 h 252"/>
                <a:gd name="T66" fmla="*/ 58968 w 241"/>
                <a:gd name="T67" fmla="*/ 972 h 252"/>
                <a:gd name="T68" fmla="*/ 57995 w 241"/>
                <a:gd name="T69" fmla="*/ 0 h 2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1"/>
                <a:gd name="T106" fmla="*/ 0 h 252"/>
                <a:gd name="T107" fmla="*/ 241 w 241"/>
                <a:gd name="T108" fmla="*/ 252 h 2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1" h="252">
                  <a:moveTo>
                    <a:pt x="237" y="0"/>
                  </a:moveTo>
                  <a:lnTo>
                    <a:pt x="234" y="0"/>
                  </a:lnTo>
                  <a:lnTo>
                    <a:pt x="219" y="15"/>
                  </a:lnTo>
                  <a:lnTo>
                    <a:pt x="202" y="25"/>
                  </a:lnTo>
                  <a:lnTo>
                    <a:pt x="184" y="40"/>
                  </a:lnTo>
                  <a:lnTo>
                    <a:pt x="169" y="54"/>
                  </a:lnTo>
                  <a:lnTo>
                    <a:pt x="151" y="65"/>
                  </a:lnTo>
                  <a:lnTo>
                    <a:pt x="133" y="79"/>
                  </a:lnTo>
                  <a:lnTo>
                    <a:pt x="115" y="94"/>
                  </a:lnTo>
                  <a:lnTo>
                    <a:pt x="83" y="126"/>
                  </a:lnTo>
                  <a:lnTo>
                    <a:pt x="65" y="141"/>
                  </a:lnTo>
                  <a:lnTo>
                    <a:pt x="54" y="159"/>
                  </a:lnTo>
                  <a:lnTo>
                    <a:pt x="40" y="173"/>
                  </a:lnTo>
                  <a:lnTo>
                    <a:pt x="25" y="191"/>
                  </a:lnTo>
                  <a:lnTo>
                    <a:pt x="18" y="209"/>
                  </a:lnTo>
                  <a:lnTo>
                    <a:pt x="7" y="231"/>
                  </a:lnTo>
                  <a:lnTo>
                    <a:pt x="0" y="252"/>
                  </a:lnTo>
                  <a:lnTo>
                    <a:pt x="7" y="252"/>
                  </a:lnTo>
                  <a:lnTo>
                    <a:pt x="14" y="234"/>
                  </a:lnTo>
                  <a:lnTo>
                    <a:pt x="25" y="213"/>
                  </a:lnTo>
                  <a:lnTo>
                    <a:pt x="32" y="195"/>
                  </a:lnTo>
                  <a:lnTo>
                    <a:pt x="43" y="180"/>
                  </a:lnTo>
                  <a:lnTo>
                    <a:pt x="58" y="162"/>
                  </a:lnTo>
                  <a:lnTo>
                    <a:pt x="72" y="144"/>
                  </a:lnTo>
                  <a:lnTo>
                    <a:pt x="86" y="130"/>
                  </a:lnTo>
                  <a:lnTo>
                    <a:pt x="104" y="115"/>
                  </a:lnTo>
                  <a:lnTo>
                    <a:pt x="122" y="101"/>
                  </a:lnTo>
                  <a:lnTo>
                    <a:pt x="137" y="87"/>
                  </a:lnTo>
                  <a:lnTo>
                    <a:pt x="155" y="72"/>
                  </a:lnTo>
                  <a:lnTo>
                    <a:pt x="173" y="58"/>
                  </a:lnTo>
                  <a:lnTo>
                    <a:pt x="191" y="47"/>
                  </a:lnTo>
                  <a:lnTo>
                    <a:pt x="205" y="33"/>
                  </a:lnTo>
                  <a:lnTo>
                    <a:pt x="223" y="18"/>
                  </a:lnTo>
                  <a:lnTo>
                    <a:pt x="241" y="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11" name="Freeform 78"/>
            <p:cNvSpPr>
              <a:spLocks noChangeAspect="1"/>
            </p:cNvSpPr>
            <p:nvPr/>
          </p:nvSpPr>
          <p:spPr bwMode="auto">
            <a:xfrm>
              <a:off x="4927" y="2761"/>
              <a:ext cx="868" cy="608"/>
            </a:xfrm>
            <a:custGeom>
              <a:avLst/>
              <a:gdLst>
                <a:gd name="T0" fmla="*/ 70878 w 288"/>
                <a:gd name="T1" fmla="*/ 0 h 202"/>
                <a:gd name="T2" fmla="*/ 70878 w 288"/>
                <a:gd name="T3" fmla="*/ 978 h 202"/>
                <a:gd name="T4" fmla="*/ 66420 w 288"/>
                <a:gd name="T5" fmla="*/ 3678 h 202"/>
                <a:gd name="T6" fmla="*/ 61869 w 288"/>
                <a:gd name="T7" fmla="*/ 6405 h 202"/>
                <a:gd name="T8" fmla="*/ 56426 w 288"/>
                <a:gd name="T9" fmla="*/ 8861 h 202"/>
                <a:gd name="T10" fmla="*/ 52975 w 288"/>
                <a:gd name="T11" fmla="*/ 11561 h 202"/>
                <a:gd name="T12" fmla="*/ 48515 w 288"/>
                <a:gd name="T13" fmla="*/ 15357 h 202"/>
                <a:gd name="T14" fmla="*/ 43964 w 288"/>
                <a:gd name="T15" fmla="*/ 17801 h 202"/>
                <a:gd name="T16" fmla="*/ 39530 w 288"/>
                <a:gd name="T17" fmla="*/ 21518 h 202"/>
                <a:gd name="T18" fmla="*/ 35073 w 288"/>
                <a:gd name="T19" fmla="*/ 24215 h 202"/>
                <a:gd name="T20" fmla="*/ 30612 w 288"/>
                <a:gd name="T21" fmla="*/ 27649 h 202"/>
                <a:gd name="T22" fmla="*/ 26061 w 288"/>
                <a:gd name="T23" fmla="*/ 30376 h 202"/>
                <a:gd name="T24" fmla="*/ 21628 w 288"/>
                <a:gd name="T25" fmla="*/ 33810 h 202"/>
                <a:gd name="T26" fmla="*/ 17167 w 288"/>
                <a:gd name="T27" fmla="*/ 36510 h 202"/>
                <a:gd name="T28" fmla="*/ 12698 w 288"/>
                <a:gd name="T29" fmla="*/ 40062 h 202"/>
                <a:gd name="T30" fmla="*/ 8156 w 288"/>
                <a:gd name="T31" fmla="*/ 42762 h 202"/>
                <a:gd name="T32" fmla="*/ 3725 w 288"/>
                <a:gd name="T33" fmla="*/ 45462 h 202"/>
                <a:gd name="T34" fmla="*/ 0 w 288"/>
                <a:gd name="T35" fmla="*/ 48920 h 202"/>
                <a:gd name="T36" fmla="*/ 992 w 288"/>
                <a:gd name="T37" fmla="*/ 49901 h 202"/>
                <a:gd name="T38" fmla="*/ 4461 w 288"/>
                <a:gd name="T39" fmla="*/ 47201 h 202"/>
                <a:gd name="T40" fmla="*/ 9012 w 288"/>
                <a:gd name="T41" fmla="*/ 44474 h 202"/>
                <a:gd name="T42" fmla="*/ 13445 w 288"/>
                <a:gd name="T43" fmla="*/ 41040 h 202"/>
                <a:gd name="T44" fmla="*/ 17903 w 288"/>
                <a:gd name="T45" fmla="*/ 38340 h 202"/>
                <a:gd name="T46" fmla="*/ 22363 w 288"/>
                <a:gd name="T47" fmla="*/ 34797 h 202"/>
                <a:gd name="T48" fmla="*/ 26833 w 288"/>
                <a:gd name="T49" fmla="*/ 32098 h 202"/>
                <a:gd name="T50" fmla="*/ 31347 w 288"/>
                <a:gd name="T51" fmla="*/ 28627 h 202"/>
                <a:gd name="T52" fmla="*/ 35808 w 288"/>
                <a:gd name="T53" fmla="*/ 25927 h 202"/>
                <a:gd name="T54" fmla="*/ 40269 w 288"/>
                <a:gd name="T55" fmla="*/ 22249 h 202"/>
                <a:gd name="T56" fmla="*/ 44735 w 288"/>
                <a:gd name="T57" fmla="*/ 19769 h 202"/>
                <a:gd name="T58" fmla="*/ 49250 w 288"/>
                <a:gd name="T59" fmla="*/ 17069 h 202"/>
                <a:gd name="T60" fmla="*/ 53711 w 288"/>
                <a:gd name="T61" fmla="*/ 13391 h 202"/>
                <a:gd name="T62" fmla="*/ 57436 w 288"/>
                <a:gd name="T63" fmla="*/ 10827 h 202"/>
                <a:gd name="T64" fmla="*/ 62641 w 288"/>
                <a:gd name="T65" fmla="*/ 7149 h 202"/>
                <a:gd name="T66" fmla="*/ 67155 w 288"/>
                <a:gd name="T67" fmla="*/ 4449 h 202"/>
                <a:gd name="T68" fmla="*/ 71616 w 288"/>
                <a:gd name="T69" fmla="*/ 1965 h 202"/>
                <a:gd name="T70" fmla="*/ 70878 w 288"/>
                <a:gd name="T71" fmla="*/ 0 h 2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8"/>
                <a:gd name="T109" fmla="*/ 0 h 202"/>
                <a:gd name="T110" fmla="*/ 288 w 288"/>
                <a:gd name="T111" fmla="*/ 202 h 2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8" h="202">
                  <a:moveTo>
                    <a:pt x="285" y="0"/>
                  </a:moveTo>
                  <a:lnTo>
                    <a:pt x="285" y="4"/>
                  </a:lnTo>
                  <a:lnTo>
                    <a:pt x="267" y="15"/>
                  </a:lnTo>
                  <a:lnTo>
                    <a:pt x="249" y="26"/>
                  </a:lnTo>
                  <a:lnTo>
                    <a:pt x="227" y="36"/>
                  </a:lnTo>
                  <a:lnTo>
                    <a:pt x="213" y="47"/>
                  </a:lnTo>
                  <a:lnTo>
                    <a:pt x="195" y="62"/>
                  </a:lnTo>
                  <a:lnTo>
                    <a:pt x="177" y="72"/>
                  </a:lnTo>
                  <a:lnTo>
                    <a:pt x="159" y="87"/>
                  </a:lnTo>
                  <a:lnTo>
                    <a:pt x="141" y="98"/>
                  </a:lnTo>
                  <a:lnTo>
                    <a:pt x="123" y="112"/>
                  </a:lnTo>
                  <a:lnTo>
                    <a:pt x="105" y="123"/>
                  </a:lnTo>
                  <a:lnTo>
                    <a:pt x="87" y="137"/>
                  </a:lnTo>
                  <a:lnTo>
                    <a:pt x="69" y="148"/>
                  </a:lnTo>
                  <a:lnTo>
                    <a:pt x="51" y="162"/>
                  </a:lnTo>
                  <a:lnTo>
                    <a:pt x="33" y="173"/>
                  </a:lnTo>
                  <a:lnTo>
                    <a:pt x="15" y="184"/>
                  </a:lnTo>
                  <a:lnTo>
                    <a:pt x="0" y="198"/>
                  </a:lnTo>
                  <a:lnTo>
                    <a:pt x="4" y="202"/>
                  </a:lnTo>
                  <a:lnTo>
                    <a:pt x="18" y="191"/>
                  </a:lnTo>
                  <a:lnTo>
                    <a:pt x="36" y="180"/>
                  </a:lnTo>
                  <a:lnTo>
                    <a:pt x="54" y="166"/>
                  </a:lnTo>
                  <a:lnTo>
                    <a:pt x="72" y="155"/>
                  </a:lnTo>
                  <a:lnTo>
                    <a:pt x="90" y="141"/>
                  </a:lnTo>
                  <a:lnTo>
                    <a:pt x="108" y="130"/>
                  </a:lnTo>
                  <a:lnTo>
                    <a:pt x="126" y="116"/>
                  </a:lnTo>
                  <a:lnTo>
                    <a:pt x="144" y="105"/>
                  </a:lnTo>
                  <a:lnTo>
                    <a:pt x="162" y="90"/>
                  </a:lnTo>
                  <a:lnTo>
                    <a:pt x="180" y="80"/>
                  </a:lnTo>
                  <a:lnTo>
                    <a:pt x="198" y="69"/>
                  </a:lnTo>
                  <a:lnTo>
                    <a:pt x="216" y="54"/>
                  </a:lnTo>
                  <a:lnTo>
                    <a:pt x="231" y="44"/>
                  </a:lnTo>
                  <a:lnTo>
                    <a:pt x="252" y="29"/>
                  </a:lnTo>
                  <a:lnTo>
                    <a:pt x="270" y="18"/>
                  </a:lnTo>
                  <a:lnTo>
                    <a:pt x="288" y="8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12" name="Freeform 79"/>
            <p:cNvSpPr>
              <a:spLocks noChangeAspect="1"/>
            </p:cNvSpPr>
            <p:nvPr/>
          </p:nvSpPr>
          <p:spPr bwMode="auto">
            <a:xfrm>
              <a:off x="5783" y="2181"/>
              <a:ext cx="1220" cy="604"/>
            </a:xfrm>
            <a:custGeom>
              <a:avLst/>
              <a:gdLst>
                <a:gd name="T0" fmla="*/ 96046 w 406"/>
                <a:gd name="T1" fmla="*/ 966 h 202"/>
                <a:gd name="T2" fmla="*/ 88943 w 406"/>
                <a:gd name="T3" fmla="*/ 1680 h 202"/>
                <a:gd name="T4" fmla="*/ 82837 w 406"/>
                <a:gd name="T5" fmla="*/ 3370 h 202"/>
                <a:gd name="T6" fmla="*/ 75757 w 406"/>
                <a:gd name="T7" fmla="*/ 5989 h 202"/>
                <a:gd name="T8" fmla="*/ 69546 w 406"/>
                <a:gd name="T9" fmla="*/ 8635 h 202"/>
                <a:gd name="T10" fmla="*/ 62457 w 406"/>
                <a:gd name="T11" fmla="*/ 11285 h 202"/>
                <a:gd name="T12" fmla="*/ 57301 w 406"/>
                <a:gd name="T13" fmla="*/ 13823 h 202"/>
                <a:gd name="T14" fmla="*/ 51198 w 406"/>
                <a:gd name="T15" fmla="*/ 17193 h 202"/>
                <a:gd name="T16" fmla="*/ 44849 w 406"/>
                <a:gd name="T17" fmla="*/ 20527 h 202"/>
                <a:gd name="T18" fmla="*/ 38718 w 406"/>
                <a:gd name="T19" fmla="*/ 24139 h 202"/>
                <a:gd name="T20" fmla="*/ 32615 w 406"/>
                <a:gd name="T21" fmla="*/ 27512 h 202"/>
                <a:gd name="T22" fmla="*/ 26509 w 406"/>
                <a:gd name="T23" fmla="*/ 31088 h 202"/>
                <a:gd name="T24" fmla="*/ 21028 w 406"/>
                <a:gd name="T25" fmla="*/ 34458 h 202"/>
                <a:gd name="T26" fmla="*/ 14925 w 406"/>
                <a:gd name="T27" fmla="*/ 37720 h 202"/>
                <a:gd name="T28" fmla="*/ 8822 w 406"/>
                <a:gd name="T29" fmla="*/ 41332 h 202"/>
                <a:gd name="T30" fmla="*/ 2680 w 406"/>
                <a:gd name="T31" fmla="*/ 44669 h 202"/>
                <a:gd name="T32" fmla="*/ 730 w 406"/>
                <a:gd name="T33" fmla="*/ 48281 h 202"/>
                <a:gd name="T34" fmla="*/ 7080 w 406"/>
                <a:gd name="T35" fmla="*/ 44669 h 202"/>
                <a:gd name="T36" fmla="*/ 13210 w 406"/>
                <a:gd name="T37" fmla="*/ 41332 h 202"/>
                <a:gd name="T38" fmla="*/ 18339 w 406"/>
                <a:gd name="T39" fmla="*/ 37720 h 202"/>
                <a:gd name="T40" fmla="*/ 24685 w 406"/>
                <a:gd name="T41" fmla="*/ 34458 h 202"/>
                <a:gd name="T42" fmla="*/ 30909 w 406"/>
                <a:gd name="T43" fmla="*/ 31088 h 202"/>
                <a:gd name="T44" fmla="*/ 37012 w 406"/>
                <a:gd name="T45" fmla="*/ 27512 h 202"/>
                <a:gd name="T46" fmla="*/ 42412 w 406"/>
                <a:gd name="T47" fmla="*/ 23173 h 202"/>
                <a:gd name="T48" fmla="*/ 48515 w 406"/>
                <a:gd name="T49" fmla="*/ 20527 h 202"/>
                <a:gd name="T50" fmla="*/ 54621 w 406"/>
                <a:gd name="T51" fmla="*/ 17193 h 202"/>
                <a:gd name="T52" fmla="*/ 60751 w 406"/>
                <a:gd name="T53" fmla="*/ 13823 h 202"/>
                <a:gd name="T54" fmla="*/ 66854 w 406"/>
                <a:gd name="T55" fmla="*/ 11285 h 202"/>
                <a:gd name="T56" fmla="*/ 73203 w 406"/>
                <a:gd name="T57" fmla="*/ 8635 h 202"/>
                <a:gd name="T58" fmla="*/ 79414 w 406"/>
                <a:gd name="T59" fmla="*/ 5989 h 202"/>
                <a:gd name="T60" fmla="*/ 86259 w 406"/>
                <a:gd name="T61" fmla="*/ 4300 h 202"/>
                <a:gd name="T62" fmla="*/ 92636 w 406"/>
                <a:gd name="T63" fmla="*/ 2646 h 202"/>
                <a:gd name="T64" fmla="*/ 99469 w 406"/>
                <a:gd name="T65" fmla="*/ 1680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6"/>
                <a:gd name="T100" fmla="*/ 0 h 202"/>
                <a:gd name="T101" fmla="*/ 406 w 406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6" h="202">
                  <a:moveTo>
                    <a:pt x="406" y="0"/>
                  </a:moveTo>
                  <a:lnTo>
                    <a:pt x="392" y="4"/>
                  </a:lnTo>
                  <a:lnTo>
                    <a:pt x="378" y="4"/>
                  </a:lnTo>
                  <a:lnTo>
                    <a:pt x="363" y="7"/>
                  </a:lnTo>
                  <a:lnTo>
                    <a:pt x="352" y="11"/>
                  </a:lnTo>
                  <a:lnTo>
                    <a:pt x="338" y="14"/>
                  </a:lnTo>
                  <a:lnTo>
                    <a:pt x="324" y="18"/>
                  </a:lnTo>
                  <a:lnTo>
                    <a:pt x="309" y="25"/>
                  </a:lnTo>
                  <a:lnTo>
                    <a:pt x="299" y="29"/>
                  </a:lnTo>
                  <a:lnTo>
                    <a:pt x="284" y="36"/>
                  </a:lnTo>
                  <a:lnTo>
                    <a:pt x="270" y="40"/>
                  </a:lnTo>
                  <a:lnTo>
                    <a:pt x="255" y="47"/>
                  </a:lnTo>
                  <a:lnTo>
                    <a:pt x="245" y="54"/>
                  </a:lnTo>
                  <a:lnTo>
                    <a:pt x="234" y="58"/>
                  </a:lnTo>
                  <a:lnTo>
                    <a:pt x="219" y="65"/>
                  </a:lnTo>
                  <a:lnTo>
                    <a:pt x="209" y="72"/>
                  </a:lnTo>
                  <a:lnTo>
                    <a:pt x="194" y="79"/>
                  </a:lnTo>
                  <a:lnTo>
                    <a:pt x="183" y="86"/>
                  </a:lnTo>
                  <a:lnTo>
                    <a:pt x="169" y="94"/>
                  </a:lnTo>
                  <a:lnTo>
                    <a:pt x="158" y="101"/>
                  </a:lnTo>
                  <a:lnTo>
                    <a:pt x="144" y="108"/>
                  </a:lnTo>
                  <a:lnTo>
                    <a:pt x="133" y="115"/>
                  </a:lnTo>
                  <a:lnTo>
                    <a:pt x="122" y="122"/>
                  </a:lnTo>
                  <a:lnTo>
                    <a:pt x="108" y="130"/>
                  </a:lnTo>
                  <a:lnTo>
                    <a:pt x="97" y="137"/>
                  </a:lnTo>
                  <a:lnTo>
                    <a:pt x="86" y="144"/>
                  </a:lnTo>
                  <a:lnTo>
                    <a:pt x="72" y="155"/>
                  </a:lnTo>
                  <a:lnTo>
                    <a:pt x="61" y="158"/>
                  </a:lnTo>
                  <a:lnTo>
                    <a:pt x="50" y="166"/>
                  </a:lnTo>
                  <a:lnTo>
                    <a:pt x="36" y="173"/>
                  </a:lnTo>
                  <a:lnTo>
                    <a:pt x="25" y="184"/>
                  </a:lnTo>
                  <a:lnTo>
                    <a:pt x="11" y="187"/>
                  </a:lnTo>
                  <a:lnTo>
                    <a:pt x="0" y="194"/>
                  </a:lnTo>
                  <a:lnTo>
                    <a:pt x="3" y="202"/>
                  </a:lnTo>
                  <a:lnTo>
                    <a:pt x="14" y="194"/>
                  </a:lnTo>
                  <a:lnTo>
                    <a:pt x="29" y="187"/>
                  </a:lnTo>
                  <a:lnTo>
                    <a:pt x="39" y="180"/>
                  </a:lnTo>
                  <a:lnTo>
                    <a:pt x="54" y="173"/>
                  </a:lnTo>
                  <a:lnTo>
                    <a:pt x="65" y="166"/>
                  </a:lnTo>
                  <a:lnTo>
                    <a:pt x="75" y="158"/>
                  </a:lnTo>
                  <a:lnTo>
                    <a:pt x="90" y="151"/>
                  </a:lnTo>
                  <a:lnTo>
                    <a:pt x="101" y="144"/>
                  </a:lnTo>
                  <a:lnTo>
                    <a:pt x="115" y="137"/>
                  </a:lnTo>
                  <a:lnTo>
                    <a:pt x="126" y="130"/>
                  </a:lnTo>
                  <a:lnTo>
                    <a:pt x="137" y="122"/>
                  </a:lnTo>
                  <a:lnTo>
                    <a:pt x="151" y="115"/>
                  </a:lnTo>
                  <a:lnTo>
                    <a:pt x="162" y="108"/>
                  </a:lnTo>
                  <a:lnTo>
                    <a:pt x="173" y="97"/>
                  </a:lnTo>
                  <a:lnTo>
                    <a:pt x="187" y="94"/>
                  </a:lnTo>
                  <a:lnTo>
                    <a:pt x="198" y="86"/>
                  </a:lnTo>
                  <a:lnTo>
                    <a:pt x="212" y="79"/>
                  </a:lnTo>
                  <a:lnTo>
                    <a:pt x="223" y="72"/>
                  </a:lnTo>
                  <a:lnTo>
                    <a:pt x="237" y="65"/>
                  </a:lnTo>
                  <a:lnTo>
                    <a:pt x="248" y="58"/>
                  </a:lnTo>
                  <a:lnTo>
                    <a:pt x="263" y="54"/>
                  </a:lnTo>
                  <a:lnTo>
                    <a:pt x="273" y="47"/>
                  </a:lnTo>
                  <a:lnTo>
                    <a:pt x="288" y="43"/>
                  </a:lnTo>
                  <a:lnTo>
                    <a:pt x="299" y="36"/>
                  </a:lnTo>
                  <a:lnTo>
                    <a:pt x="313" y="32"/>
                  </a:lnTo>
                  <a:lnTo>
                    <a:pt x="324" y="25"/>
                  </a:lnTo>
                  <a:lnTo>
                    <a:pt x="338" y="22"/>
                  </a:lnTo>
                  <a:lnTo>
                    <a:pt x="352" y="18"/>
                  </a:lnTo>
                  <a:lnTo>
                    <a:pt x="367" y="14"/>
                  </a:lnTo>
                  <a:lnTo>
                    <a:pt x="378" y="11"/>
                  </a:lnTo>
                  <a:lnTo>
                    <a:pt x="392" y="11"/>
                  </a:lnTo>
                  <a:lnTo>
                    <a:pt x="406" y="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13" name="Freeform 80"/>
            <p:cNvSpPr>
              <a:spLocks noChangeAspect="1"/>
            </p:cNvSpPr>
            <p:nvPr/>
          </p:nvSpPr>
          <p:spPr bwMode="auto">
            <a:xfrm>
              <a:off x="7003" y="2169"/>
              <a:ext cx="444" cy="52"/>
            </a:xfrm>
            <a:custGeom>
              <a:avLst/>
              <a:gdLst>
                <a:gd name="T0" fmla="*/ 35964 w 148"/>
                <a:gd name="T1" fmla="*/ 2219 h 18"/>
                <a:gd name="T2" fmla="*/ 33291 w 148"/>
                <a:gd name="T3" fmla="*/ 2219 h 18"/>
                <a:gd name="T4" fmla="*/ 30618 w 148"/>
                <a:gd name="T5" fmla="*/ 1595 h 18"/>
                <a:gd name="T6" fmla="*/ 26244 w 148"/>
                <a:gd name="T7" fmla="*/ 1595 h 18"/>
                <a:gd name="T8" fmla="*/ 24543 w 148"/>
                <a:gd name="T9" fmla="*/ 844 h 18"/>
                <a:gd name="T10" fmla="*/ 20169 w 148"/>
                <a:gd name="T11" fmla="*/ 844 h 18"/>
                <a:gd name="T12" fmla="*/ 17496 w 148"/>
                <a:gd name="T13" fmla="*/ 0 h 18"/>
                <a:gd name="T14" fmla="*/ 4374 w 148"/>
                <a:gd name="T15" fmla="*/ 0 h 18"/>
                <a:gd name="T16" fmla="*/ 1944 w 148"/>
                <a:gd name="T17" fmla="*/ 844 h 18"/>
                <a:gd name="T18" fmla="*/ 0 w 148"/>
                <a:gd name="T19" fmla="*/ 844 h 18"/>
                <a:gd name="T20" fmla="*/ 0 w 148"/>
                <a:gd name="T21" fmla="*/ 2219 h 18"/>
                <a:gd name="T22" fmla="*/ 2673 w 148"/>
                <a:gd name="T23" fmla="*/ 1595 h 18"/>
                <a:gd name="T24" fmla="*/ 19440 w 148"/>
                <a:gd name="T25" fmla="*/ 1595 h 18"/>
                <a:gd name="T26" fmla="*/ 21870 w 148"/>
                <a:gd name="T27" fmla="*/ 2219 h 18"/>
                <a:gd name="T28" fmla="*/ 23814 w 148"/>
                <a:gd name="T29" fmla="*/ 2219 h 18"/>
                <a:gd name="T30" fmla="*/ 26244 w 148"/>
                <a:gd name="T31" fmla="*/ 2987 h 18"/>
                <a:gd name="T32" fmla="*/ 30618 w 148"/>
                <a:gd name="T33" fmla="*/ 2987 h 18"/>
                <a:gd name="T34" fmla="*/ 33291 w 148"/>
                <a:gd name="T35" fmla="*/ 3614 h 18"/>
                <a:gd name="T36" fmla="*/ 35964 w 148"/>
                <a:gd name="T37" fmla="*/ 3614 h 18"/>
                <a:gd name="T38" fmla="*/ 34992 w 148"/>
                <a:gd name="T39" fmla="*/ 3614 h 18"/>
                <a:gd name="T40" fmla="*/ 35964 w 148"/>
                <a:gd name="T41" fmla="*/ 221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8"/>
                <a:gd name="T65" fmla="*/ 148 w 148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8">
                  <a:moveTo>
                    <a:pt x="148" y="11"/>
                  </a:moveTo>
                  <a:lnTo>
                    <a:pt x="137" y="11"/>
                  </a:lnTo>
                  <a:lnTo>
                    <a:pt x="126" y="8"/>
                  </a:lnTo>
                  <a:lnTo>
                    <a:pt x="108" y="8"/>
                  </a:lnTo>
                  <a:lnTo>
                    <a:pt x="101" y="4"/>
                  </a:lnTo>
                  <a:lnTo>
                    <a:pt x="83" y="4"/>
                  </a:lnTo>
                  <a:lnTo>
                    <a:pt x="72" y="0"/>
                  </a:lnTo>
                  <a:lnTo>
                    <a:pt x="1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1" y="8"/>
                  </a:lnTo>
                  <a:lnTo>
                    <a:pt x="80" y="8"/>
                  </a:lnTo>
                  <a:lnTo>
                    <a:pt x="90" y="11"/>
                  </a:lnTo>
                  <a:lnTo>
                    <a:pt x="98" y="11"/>
                  </a:lnTo>
                  <a:lnTo>
                    <a:pt x="108" y="15"/>
                  </a:lnTo>
                  <a:lnTo>
                    <a:pt x="126" y="15"/>
                  </a:lnTo>
                  <a:lnTo>
                    <a:pt x="137" y="18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14" name="Freeform 81"/>
            <p:cNvSpPr>
              <a:spLocks noChangeAspect="1"/>
            </p:cNvSpPr>
            <p:nvPr/>
          </p:nvSpPr>
          <p:spPr bwMode="auto">
            <a:xfrm>
              <a:off x="7435" y="2201"/>
              <a:ext cx="120" cy="64"/>
            </a:xfrm>
            <a:custGeom>
              <a:avLst/>
              <a:gdLst>
                <a:gd name="T0" fmla="*/ 9720 w 40"/>
                <a:gd name="T1" fmla="*/ 3148 h 22"/>
                <a:gd name="T2" fmla="*/ 972 w 40"/>
                <a:gd name="T3" fmla="*/ 0 h 22"/>
                <a:gd name="T4" fmla="*/ 0 w 40"/>
                <a:gd name="T5" fmla="*/ 1431 h 22"/>
                <a:gd name="T6" fmla="*/ 8748 w 40"/>
                <a:gd name="T7" fmla="*/ 4579 h 22"/>
                <a:gd name="T8" fmla="*/ 9720 w 40"/>
                <a:gd name="T9" fmla="*/ 314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2"/>
                <a:gd name="T17" fmla="*/ 40 w 4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2">
                  <a:moveTo>
                    <a:pt x="40" y="15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36" y="22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15" name="Freeform 82"/>
            <p:cNvSpPr>
              <a:spLocks noChangeAspect="1"/>
            </p:cNvSpPr>
            <p:nvPr/>
          </p:nvSpPr>
          <p:spPr bwMode="auto">
            <a:xfrm>
              <a:off x="4227" y="2869"/>
              <a:ext cx="984" cy="1008"/>
            </a:xfrm>
            <a:custGeom>
              <a:avLst/>
              <a:gdLst>
                <a:gd name="T0" fmla="*/ 77249 w 327"/>
                <a:gd name="T1" fmla="*/ 18770 h 335"/>
                <a:gd name="T2" fmla="*/ 68393 w 327"/>
                <a:gd name="T3" fmla="*/ 24926 h 335"/>
                <a:gd name="T4" fmla="*/ 60190 w 327"/>
                <a:gd name="T5" fmla="*/ 30321 h 335"/>
                <a:gd name="T6" fmla="*/ 53055 w 327"/>
                <a:gd name="T7" fmla="*/ 36478 h 335"/>
                <a:gd name="T8" fmla="*/ 45177 w 327"/>
                <a:gd name="T9" fmla="*/ 42715 h 335"/>
                <a:gd name="T10" fmla="*/ 37226 w 327"/>
                <a:gd name="T11" fmla="*/ 48844 h 335"/>
                <a:gd name="T12" fmla="*/ 29102 w 327"/>
                <a:gd name="T13" fmla="*/ 55001 h 335"/>
                <a:gd name="T14" fmla="*/ 22202 w 327"/>
                <a:gd name="T15" fmla="*/ 60426 h 335"/>
                <a:gd name="T16" fmla="*/ 15828 w 327"/>
                <a:gd name="T17" fmla="*/ 65821 h 335"/>
                <a:gd name="T18" fmla="*/ 11308 w 327"/>
                <a:gd name="T19" fmla="*/ 70340 h 335"/>
                <a:gd name="T20" fmla="*/ 6891 w 327"/>
                <a:gd name="T21" fmla="*/ 75492 h 335"/>
                <a:gd name="T22" fmla="*/ 2452 w 327"/>
                <a:gd name="T23" fmla="*/ 79927 h 335"/>
                <a:gd name="T24" fmla="*/ 0 w 327"/>
                <a:gd name="T25" fmla="*/ 75492 h 335"/>
                <a:gd name="T26" fmla="*/ 734 w 327"/>
                <a:gd name="T27" fmla="*/ 55001 h 335"/>
                <a:gd name="T28" fmla="*/ 3430 w 327"/>
                <a:gd name="T29" fmla="*/ 41737 h 335"/>
                <a:gd name="T30" fmla="*/ 6157 w 327"/>
                <a:gd name="T31" fmla="*/ 28356 h 335"/>
                <a:gd name="T32" fmla="*/ 7878 w 327"/>
                <a:gd name="T33" fmla="*/ 23214 h 335"/>
                <a:gd name="T34" fmla="*/ 10577 w 327"/>
                <a:gd name="T35" fmla="*/ 17792 h 335"/>
                <a:gd name="T36" fmla="*/ 18527 w 327"/>
                <a:gd name="T37" fmla="*/ 10820 h 335"/>
                <a:gd name="T38" fmla="*/ 23950 w 327"/>
                <a:gd name="T39" fmla="*/ 8121 h 335"/>
                <a:gd name="T40" fmla="*/ 29102 w 327"/>
                <a:gd name="T41" fmla="*/ 6400 h 335"/>
                <a:gd name="T42" fmla="*/ 34527 w 327"/>
                <a:gd name="T43" fmla="*/ 3677 h 335"/>
                <a:gd name="T44" fmla="*/ 38936 w 327"/>
                <a:gd name="T45" fmla="*/ 1965 h 335"/>
                <a:gd name="T46" fmla="*/ 42478 w 327"/>
                <a:gd name="T47" fmla="*/ 978 h 335"/>
                <a:gd name="T48" fmla="*/ 51334 w 327"/>
                <a:gd name="T49" fmla="*/ 0 h 335"/>
                <a:gd name="T50" fmla="*/ 55020 w 327"/>
                <a:gd name="T51" fmla="*/ 978 h 335"/>
                <a:gd name="T52" fmla="*/ 60190 w 327"/>
                <a:gd name="T53" fmla="*/ 1965 h 335"/>
                <a:gd name="T54" fmla="*/ 63876 w 327"/>
                <a:gd name="T55" fmla="*/ 2699 h 335"/>
                <a:gd name="T56" fmla="*/ 66319 w 327"/>
                <a:gd name="T57" fmla="*/ 4408 h 335"/>
                <a:gd name="T58" fmla="*/ 70848 w 327"/>
                <a:gd name="T59" fmla="*/ 6400 h 335"/>
                <a:gd name="T60" fmla="*/ 74525 w 327"/>
                <a:gd name="T61" fmla="*/ 8855 h 335"/>
                <a:gd name="T62" fmla="*/ 78970 w 327"/>
                <a:gd name="T63" fmla="*/ 11551 h 335"/>
                <a:gd name="T64" fmla="*/ 80682 w 327"/>
                <a:gd name="T65" fmla="*/ 16071 h 3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7"/>
                <a:gd name="T100" fmla="*/ 0 h 335"/>
                <a:gd name="T101" fmla="*/ 327 w 327"/>
                <a:gd name="T102" fmla="*/ 335 h 3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7" h="335">
                  <a:moveTo>
                    <a:pt x="327" y="65"/>
                  </a:moveTo>
                  <a:lnTo>
                    <a:pt x="313" y="76"/>
                  </a:lnTo>
                  <a:lnTo>
                    <a:pt x="295" y="87"/>
                  </a:lnTo>
                  <a:lnTo>
                    <a:pt x="277" y="101"/>
                  </a:lnTo>
                  <a:lnTo>
                    <a:pt x="262" y="112"/>
                  </a:lnTo>
                  <a:lnTo>
                    <a:pt x="244" y="123"/>
                  </a:lnTo>
                  <a:lnTo>
                    <a:pt x="230" y="137"/>
                  </a:lnTo>
                  <a:lnTo>
                    <a:pt x="215" y="148"/>
                  </a:lnTo>
                  <a:lnTo>
                    <a:pt x="198" y="159"/>
                  </a:lnTo>
                  <a:lnTo>
                    <a:pt x="183" y="173"/>
                  </a:lnTo>
                  <a:lnTo>
                    <a:pt x="165" y="184"/>
                  </a:lnTo>
                  <a:lnTo>
                    <a:pt x="151" y="198"/>
                  </a:lnTo>
                  <a:lnTo>
                    <a:pt x="136" y="209"/>
                  </a:lnTo>
                  <a:lnTo>
                    <a:pt x="118" y="223"/>
                  </a:lnTo>
                  <a:lnTo>
                    <a:pt x="104" y="234"/>
                  </a:lnTo>
                  <a:lnTo>
                    <a:pt x="90" y="245"/>
                  </a:lnTo>
                  <a:lnTo>
                    <a:pt x="72" y="259"/>
                  </a:lnTo>
                  <a:lnTo>
                    <a:pt x="64" y="267"/>
                  </a:lnTo>
                  <a:lnTo>
                    <a:pt x="57" y="277"/>
                  </a:lnTo>
                  <a:lnTo>
                    <a:pt x="46" y="285"/>
                  </a:lnTo>
                  <a:lnTo>
                    <a:pt x="39" y="295"/>
                  </a:lnTo>
                  <a:lnTo>
                    <a:pt x="28" y="306"/>
                  </a:lnTo>
                  <a:lnTo>
                    <a:pt x="18" y="313"/>
                  </a:lnTo>
                  <a:lnTo>
                    <a:pt x="10" y="324"/>
                  </a:lnTo>
                  <a:lnTo>
                    <a:pt x="3" y="335"/>
                  </a:lnTo>
                  <a:lnTo>
                    <a:pt x="0" y="306"/>
                  </a:lnTo>
                  <a:lnTo>
                    <a:pt x="0" y="252"/>
                  </a:lnTo>
                  <a:lnTo>
                    <a:pt x="3" y="223"/>
                  </a:lnTo>
                  <a:lnTo>
                    <a:pt x="10" y="198"/>
                  </a:lnTo>
                  <a:lnTo>
                    <a:pt x="14" y="169"/>
                  </a:lnTo>
                  <a:lnTo>
                    <a:pt x="21" y="144"/>
                  </a:lnTo>
                  <a:lnTo>
                    <a:pt x="25" y="115"/>
                  </a:lnTo>
                  <a:lnTo>
                    <a:pt x="28" y="105"/>
                  </a:lnTo>
                  <a:lnTo>
                    <a:pt x="32" y="94"/>
                  </a:lnTo>
                  <a:lnTo>
                    <a:pt x="36" y="83"/>
                  </a:lnTo>
                  <a:lnTo>
                    <a:pt x="43" y="72"/>
                  </a:lnTo>
                  <a:lnTo>
                    <a:pt x="64" y="51"/>
                  </a:lnTo>
                  <a:lnTo>
                    <a:pt x="75" y="44"/>
                  </a:lnTo>
                  <a:lnTo>
                    <a:pt x="86" y="40"/>
                  </a:lnTo>
                  <a:lnTo>
                    <a:pt x="97" y="33"/>
                  </a:lnTo>
                  <a:lnTo>
                    <a:pt x="108" y="29"/>
                  </a:lnTo>
                  <a:lnTo>
                    <a:pt x="118" y="26"/>
                  </a:lnTo>
                  <a:lnTo>
                    <a:pt x="129" y="18"/>
                  </a:lnTo>
                  <a:lnTo>
                    <a:pt x="140" y="15"/>
                  </a:lnTo>
                  <a:lnTo>
                    <a:pt x="151" y="11"/>
                  </a:lnTo>
                  <a:lnTo>
                    <a:pt x="158" y="8"/>
                  </a:lnTo>
                  <a:lnTo>
                    <a:pt x="165" y="8"/>
                  </a:lnTo>
                  <a:lnTo>
                    <a:pt x="172" y="4"/>
                  </a:lnTo>
                  <a:lnTo>
                    <a:pt x="201" y="4"/>
                  </a:lnTo>
                  <a:lnTo>
                    <a:pt x="208" y="0"/>
                  </a:lnTo>
                  <a:lnTo>
                    <a:pt x="215" y="0"/>
                  </a:lnTo>
                  <a:lnTo>
                    <a:pt x="223" y="4"/>
                  </a:lnTo>
                  <a:lnTo>
                    <a:pt x="237" y="4"/>
                  </a:lnTo>
                  <a:lnTo>
                    <a:pt x="244" y="8"/>
                  </a:lnTo>
                  <a:lnTo>
                    <a:pt x="251" y="8"/>
                  </a:lnTo>
                  <a:lnTo>
                    <a:pt x="259" y="11"/>
                  </a:lnTo>
                  <a:lnTo>
                    <a:pt x="262" y="11"/>
                  </a:lnTo>
                  <a:lnTo>
                    <a:pt x="269" y="18"/>
                  </a:lnTo>
                  <a:lnTo>
                    <a:pt x="277" y="22"/>
                  </a:lnTo>
                  <a:lnTo>
                    <a:pt x="287" y="26"/>
                  </a:lnTo>
                  <a:lnTo>
                    <a:pt x="295" y="29"/>
                  </a:lnTo>
                  <a:lnTo>
                    <a:pt x="302" y="36"/>
                  </a:lnTo>
                  <a:lnTo>
                    <a:pt x="313" y="44"/>
                  </a:lnTo>
                  <a:lnTo>
                    <a:pt x="320" y="47"/>
                  </a:lnTo>
                  <a:lnTo>
                    <a:pt x="323" y="54"/>
                  </a:lnTo>
                  <a:lnTo>
                    <a:pt x="327" y="65"/>
                  </a:lnTo>
                  <a:close/>
                </a:path>
              </a:pathLst>
            </a:custGeom>
            <a:solidFill>
              <a:srgbClr val="C6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16" name="Freeform 83"/>
            <p:cNvSpPr>
              <a:spLocks noChangeAspect="1"/>
            </p:cNvSpPr>
            <p:nvPr/>
          </p:nvSpPr>
          <p:spPr bwMode="auto">
            <a:xfrm>
              <a:off x="4443" y="3057"/>
              <a:ext cx="780" cy="604"/>
            </a:xfrm>
            <a:custGeom>
              <a:avLst/>
              <a:gdLst>
                <a:gd name="T0" fmla="*/ 735 w 259"/>
                <a:gd name="T1" fmla="*/ 48275 h 201"/>
                <a:gd name="T2" fmla="*/ 735 w 259"/>
                <a:gd name="T3" fmla="*/ 49249 h 201"/>
                <a:gd name="T4" fmla="*/ 4454 w 259"/>
                <a:gd name="T5" fmla="*/ 45826 h 201"/>
                <a:gd name="T6" fmla="*/ 8878 w 259"/>
                <a:gd name="T7" fmla="*/ 43145 h 201"/>
                <a:gd name="T8" fmla="*/ 12426 w 259"/>
                <a:gd name="T9" fmla="*/ 39452 h 201"/>
                <a:gd name="T10" fmla="*/ 16853 w 259"/>
                <a:gd name="T11" fmla="*/ 37012 h 201"/>
                <a:gd name="T12" fmla="*/ 20325 w 259"/>
                <a:gd name="T13" fmla="*/ 33346 h 201"/>
                <a:gd name="T14" fmla="*/ 24008 w 259"/>
                <a:gd name="T15" fmla="*/ 30666 h 201"/>
                <a:gd name="T16" fmla="*/ 27481 w 259"/>
                <a:gd name="T17" fmla="*/ 28220 h 201"/>
                <a:gd name="T18" fmla="*/ 31908 w 259"/>
                <a:gd name="T19" fmla="*/ 24442 h 201"/>
                <a:gd name="T20" fmla="*/ 35452 w 259"/>
                <a:gd name="T21" fmla="*/ 21762 h 201"/>
                <a:gd name="T22" fmla="*/ 39906 w 259"/>
                <a:gd name="T23" fmla="*/ 18339 h 201"/>
                <a:gd name="T24" fmla="*/ 43590 w 259"/>
                <a:gd name="T25" fmla="*/ 15659 h 201"/>
                <a:gd name="T26" fmla="*/ 47062 w 259"/>
                <a:gd name="T27" fmla="*/ 12966 h 201"/>
                <a:gd name="T28" fmla="*/ 51489 w 259"/>
                <a:gd name="T29" fmla="*/ 9553 h 201"/>
                <a:gd name="T30" fmla="*/ 56024 w 259"/>
                <a:gd name="T31" fmla="*/ 6836 h 201"/>
                <a:gd name="T32" fmla="*/ 59705 w 259"/>
                <a:gd name="T33" fmla="*/ 4396 h 201"/>
                <a:gd name="T34" fmla="*/ 64159 w 259"/>
                <a:gd name="T35" fmla="*/ 1707 h 201"/>
                <a:gd name="T36" fmla="*/ 63180 w 259"/>
                <a:gd name="T37" fmla="*/ 0 h 201"/>
                <a:gd name="T38" fmla="*/ 58726 w 259"/>
                <a:gd name="T39" fmla="*/ 2437 h 201"/>
                <a:gd name="T40" fmla="*/ 55281 w 259"/>
                <a:gd name="T41" fmla="*/ 6103 h 201"/>
                <a:gd name="T42" fmla="*/ 50754 w 259"/>
                <a:gd name="T43" fmla="*/ 8823 h 201"/>
                <a:gd name="T44" fmla="*/ 46327 w 259"/>
                <a:gd name="T45" fmla="*/ 11260 h 201"/>
                <a:gd name="T46" fmla="*/ 42608 w 259"/>
                <a:gd name="T47" fmla="*/ 13952 h 201"/>
                <a:gd name="T48" fmla="*/ 38157 w 259"/>
                <a:gd name="T49" fmla="*/ 17366 h 201"/>
                <a:gd name="T50" fmla="*/ 34718 w 259"/>
                <a:gd name="T51" fmla="*/ 20055 h 201"/>
                <a:gd name="T52" fmla="*/ 31164 w 259"/>
                <a:gd name="T53" fmla="*/ 22739 h 201"/>
                <a:gd name="T54" fmla="*/ 26737 w 259"/>
                <a:gd name="T55" fmla="*/ 26266 h 201"/>
                <a:gd name="T56" fmla="*/ 23027 w 259"/>
                <a:gd name="T57" fmla="*/ 28950 h 201"/>
                <a:gd name="T58" fmla="*/ 19581 w 259"/>
                <a:gd name="T59" fmla="*/ 32616 h 201"/>
                <a:gd name="T60" fmla="*/ 15127 w 259"/>
                <a:gd name="T61" fmla="*/ 35053 h 201"/>
                <a:gd name="T62" fmla="*/ 11447 w 259"/>
                <a:gd name="T63" fmla="*/ 38719 h 201"/>
                <a:gd name="T64" fmla="*/ 6912 w 259"/>
                <a:gd name="T65" fmla="*/ 41439 h 201"/>
                <a:gd name="T66" fmla="*/ 3436 w 259"/>
                <a:gd name="T67" fmla="*/ 44852 h 201"/>
                <a:gd name="T68" fmla="*/ 0 w 259"/>
                <a:gd name="T69" fmla="*/ 47542 h 201"/>
                <a:gd name="T70" fmla="*/ 735 w 259"/>
                <a:gd name="T71" fmla="*/ 48275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9"/>
                <a:gd name="T109" fmla="*/ 0 h 201"/>
                <a:gd name="T110" fmla="*/ 259 w 259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9" h="201">
                  <a:moveTo>
                    <a:pt x="3" y="197"/>
                  </a:moveTo>
                  <a:lnTo>
                    <a:pt x="3" y="201"/>
                  </a:lnTo>
                  <a:lnTo>
                    <a:pt x="18" y="187"/>
                  </a:lnTo>
                  <a:lnTo>
                    <a:pt x="36" y="176"/>
                  </a:lnTo>
                  <a:lnTo>
                    <a:pt x="50" y="161"/>
                  </a:lnTo>
                  <a:lnTo>
                    <a:pt x="68" y="151"/>
                  </a:lnTo>
                  <a:lnTo>
                    <a:pt x="82" y="136"/>
                  </a:lnTo>
                  <a:lnTo>
                    <a:pt x="97" y="125"/>
                  </a:lnTo>
                  <a:lnTo>
                    <a:pt x="111" y="115"/>
                  </a:lnTo>
                  <a:lnTo>
                    <a:pt x="129" y="100"/>
                  </a:lnTo>
                  <a:lnTo>
                    <a:pt x="143" y="89"/>
                  </a:lnTo>
                  <a:lnTo>
                    <a:pt x="161" y="75"/>
                  </a:lnTo>
                  <a:lnTo>
                    <a:pt x="176" y="64"/>
                  </a:lnTo>
                  <a:lnTo>
                    <a:pt x="190" y="53"/>
                  </a:lnTo>
                  <a:lnTo>
                    <a:pt x="208" y="39"/>
                  </a:lnTo>
                  <a:lnTo>
                    <a:pt x="226" y="28"/>
                  </a:lnTo>
                  <a:lnTo>
                    <a:pt x="241" y="18"/>
                  </a:lnTo>
                  <a:lnTo>
                    <a:pt x="259" y="7"/>
                  </a:lnTo>
                  <a:lnTo>
                    <a:pt x="255" y="0"/>
                  </a:lnTo>
                  <a:lnTo>
                    <a:pt x="237" y="10"/>
                  </a:lnTo>
                  <a:lnTo>
                    <a:pt x="223" y="25"/>
                  </a:lnTo>
                  <a:lnTo>
                    <a:pt x="205" y="36"/>
                  </a:lnTo>
                  <a:lnTo>
                    <a:pt x="187" y="46"/>
                  </a:lnTo>
                  <a:lnTo>
                    <a:pt x="172" y="57"/>
                  </a:lnTo>
                  <a:lnTo>
                    <a:pt x="154" y="71"/>
                  </a:lnTo>
                  <a:lnTo>
                    <a:pt x="140" y="82"/>
                  </a:lnTo>
                  <a:lnTo>
                    <a:pt x="126" y="93"/>
                  </a:lnTo>
                  <a:lnTo>
                    <a:pt x="108" y="107"/>
                  </a:lnTo>
                  <a:lnTo>
                    <a:pt x="93" y="118"/>
                  </a:lnTo>
                  <a:lnTo>
                    <a:pt x="79" y="133"/>
                  </a:lnTo>
                  <a:lnTo>
                    <a:pt x="61" y="143"/>
                  </a:lnTo>
                  <a:lnTo>
                    <a:pt x="46" y="158"/>
                  </a:lnTo>
                  <a:lnTo>
                    <a:pt x="28" y="169"/>
                  </a:lnTo>
                  <a:lnTo>
                    <a:pt x="14" y="183"/>
                  </a:lnTo>
                  <a:lnTo>
                    <a:pt x="0" y="194"/>
                  </a:lnTo>
                  <a:lnTo>
                    <a:pt x="3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17" name="Freeform 84"/>
            <p:cNvSpPr>
              <a:spLocks noChangeAspect="1"/>
            </p:cNvSpPr>
            <p:nvPr/>
          </p:nvSpPr>
          <p:spPr bwMode="auto">
            <a:xfrm>
              <a:off x="4227" y="3641"/>
              <a:ext cx="224" cy="268"/>
            </a:xfrm>
            <a:custGeom>
              <a:avLst/>
              <a:gdLst>
                <a:gd name="T0" fmla="*/ 0 w 75"/>
                <a:gd name="T1" fmla="*/ 18480 h 90"/>
                <a:gd name="T2" fmla="*/ 1676 w 75"/>
                <a:gd name="T3" fmla="*/ 19436 h 90"/>
                <a:gd name="T4" fmla="*/ 3327 w 75"/>
                <a:gd name="T5" fmla="*/ 16821 h 90"/>
                <a:gd name="T6" fmla="*/ 5006 w 75"/>
                <a:gd name="T7" fmla="*/ 14311 h 90"/>
                <a:gd name="T8" fmla="*/ 11854 w 75"/>
                <a:gd name="T9" fmla="*/ 7474 h 90"/>
                <a:gd name="T10" fmla="*/ 14494 w 75"/>
                <a:gd name="T11" fmla="*/ 5807 h 90"/>
                <a:gd name="T12" fmla="*/ 16146 w 75"/>
                <a:gd name="T13" fmla="*/ 3299 h 90"/>
                <a:gd name="T14" fmla="*/ 17821 w 75"/>
                <a:gd name="T15" fmla="*/ 709 h 90"/>
                <a:gd name="T16" fmla="*/ 17099 w 75"/>
                <a:gd name="T17" fmla="*/ 0 h 90"/>
                <a:gd name="T18" fmla="*/ 5967 w 75"/>
                <a:gd name="T19" fmla="*/ 11012 h 90"/>
                <a:gd name="T20" fmla="*/ 4292 w 75"/>
                <a:gd name="T21" fmla="*/ 13364 h 90"/>
                <a:gd name="T22" fmla="*/ 1676 w 75"/>
                <a:gd name="T23" fmla="*/ 15898 h 90"/>
                <a:gd name="T24" fmla="*/ 0 w 75"/>
                <a:gd name="T25" fmla="*/ 18480 h 90"/>
                <a:gd name="T26" fmla="*/ 1676 w 75"/>
                <a:gd name="T27" fmla="*/ 18480 h 90"/>
                <a:gd name="T28" fmla="*/ 0 w 75"/>
                <a:gd name="T29" fmla="*/ 18480 h 90"/>
                <a:gd name="T30" fmla="*/ 723 w 75"/>
                <a:gd name="T31" fmla="*/ 21068 h 90"/>
                <a:gd name="T32" fmla="*/ 1676 w 75"/>
                <a:gd name="T33" fmla="*/ 19436 h 90"/>
                <a:gd name="T34" fmla="*/ 0 w 75"/>
                <a:gd name="T35" fmla="*/ 1848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"/>
                <a:gd name="T55" fmla="*/ 0 h 90"/>
                <a:gd name="T56" fmla="*/ 75 w 75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" h="90">
                  <a:moveTo>
                    <a:pt x="0" y="79"/>
                  </a:moveTo>
                  <a:lnTo>
                    <a:pt x="7" y="83"/>
                  </a:lnTo>
                  <a:lnTo>
                    <a:pt x="14" y="72"/>
                  </a:lnTo>
                  <a:lnTo>
                    <a:pt x="21" y="61"/>
                  </a:lnTo>
                  <a:lnTo>
                    <a:pt x="50" y="32"/>
                  </a:lnTo>
                  <a:lnTo>
                    <a:pt x="61" y="25"/>
                  </a:lnTo>
                  <a:lnTo>
                    <a:pt x="68" y="14"/>
                  </a:lnTo>
                  <a:lnTo>
                    <a:pt x="75" y="3"/>
                  </a:lnTo>
                  <a:lnTo>
                    <a:pt x="72" y="0"/>
                  </a:lnTo>
                  <a:lnTo>
                    <a:pt x="25" y="47"/>
                  </a:lnTo>
                  <a:lnTo>
                    <a:pt x="18" y="57"/>
                  </a:lnTo>
                  <a:lnTo>
                    <a:pt x="7" y="68"/>
                  </a:lnTo>
                  <a:lnTo>
                    <a:pt x="0" y="79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3" y="90"/>
                  </a:lnTo>
                  <a:lnTo>
                    <a:pt x="7" y="8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18" name="Freeform 85"/>
            <p:cNvSpPr>
              <a:spLocks noChangeAspect="1"/>
            </p:cNvSpPr>
            <p:nvPr/>
          </p:nvSpPr>
          <p:spPr bwMode="auto">
            <a:xfrm>
              <a:off x="4215" y="3217"/>
              <a:ext cx="96" cy="660"/>
            </a:xfrm>
            <a:custGeom>
              <a:avLst/>
              <a:gdLst>
                <a:gd name="T0" fmla="*/ 6075 w 32"/>
                <a:gd name="T1" fmla="*/ 0 h 220"/>
                <a:gd name="T2" fmla="*/ 5346 w 32"/>
                <a:gd name="T3" fmla="*/ 7047 h 220"/>
                <a:gd name="T4" fmla="*/ 3402 w 32"/>
                <a:gd name="T5" fmla="*/ 13122 h 220"/>
                <a:gd name="T6" fmla="*/ 2673 w 32"/>
                <a:gd name="T7" fmla="*/ 19440 h 220"/>
                <a:gd name="T8" fmla="*/ 972 w 32"/>
                <a:gd name="T9" fmla="*/ 26244 h 220"/>
                <a:gd name="T10" fmla="*/ 972 w 32"/>
                <a:gd name="T11" fmla="*/ 33291 h 220"/>
                <a:gd name="T12" fmla="*/ 0 w 32"/>
                <a:gd name="T13" fmla="*/ 39366 h 220"/>
                <a:gd name="T14" fmla="*/ 0 w 32"/>
                <a:gd name="T15" fmla="*/ 46413 h 220"/>
                <a:gd name="T16" fmla="*/ 972 w 32"/>
                <a:gd name="T17" fmla="*/ 53460 h 220"/>
                <a:gd name="T18" fmla="*/ 2673 w 32"/>
                <a:gd name="T19" fmla="*/ 53460 h 220"/>
                <a:gd name="T20" fmla="*/ 1701 w 32"/>
                <a:gd name="T21" fmla="*/ 46413 h 220"/>
                <a:gd name="T22" fmla="*/ 1701 w 32"/>
                <a:gd name="T23" fmla="*/ 33291 h 220"/>
                <a:gd name="T24" fmla="*/ 2673 w 32"/>
                <a:gd name="T25" fmla="*/ 26244 h 220"/>
                <a:gd name="T26" fmla="*/ 4374 w 32"/>
                <a:gd name="T27" fmla="*/ 20169 h 220"/>
                <a:gd name="T28" fmla="*/ 5346 w 32"/>
                <a:gd name="T29" fmla="*/ 13122 h 220"/>
                <a:gd name="T30" fmla="*/ 7047 w 32"/>
                <a:gd name="T31" fmla="*/ 7047 h 220"/>
                <a:gd name="T32" fmla="*/ 7776 w 32"/>
                <a:gd name="T33" fmla="*/ 0 h 220"/>
                <a:gd name="T34" fmla="*/ 6075 w 32"/>
                <a:gd name="T35" fmla="*/ 0 h 2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220"/>
                <a:gd name="T56" fmla="*/ 32 w 32"/>
                <a:gd name="T57" fmla="*/ 220 h 2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220">
                  <a:moveTo>
                    <a:pt x="25" y="0"/>
                  </a:moveTo>
                  <a:lnTo>
                    <a:pt x="22" y="29"/>
                  </a:lnTo>
                  <a:lnTo>
                    <a:pt x="14" y="54"/>
                  </a:lnTo>
                  <a:lnTo>
                    <a:pt x="11" y="80"/>
                  </a:lnTo>
                  <a:lnTo>
                    <a:pt x="4" y="108"/>
                  </a:lnTo>
                  <a:lnTo>
                    <a:pt x="4" y="137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4" y="220"/>
                  </a:lnTo>
                  <a:lnTo>
                    <a:pt x="11" y="220"/>
                  </a:lnTo>
                  <a:lnTo>
                    <a:pt x="7" y="191"/>
                  </a:lnTo>
                  <a:lnTo>
                    <a:pt x="7" y="137"/>
                  </a:lnTo>
                  <a:lnTo>
                    <a:pt x="11" y="108"/>
                  </a:lnTo>
                  <a:lnTo>
                    <a:pt x="18" y="83"/>
                  </a:lnTo>
                  <a:lnTo>
                    <a:pt x="22" y="54"/>
                  </a:lnTo>
                  <a:lnTo>
                    <a:pt x="29" y="29"/>
                  </a:lnTo>
                  <a:lnTo>
                    <a:pt x="32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19" name="Freeform 86"/>
            <p:cNvSpPr>
              <a:spLocks noChangeAspect="1"/>
            </p:cNvSpPr>
            <p:nvPr/>
          </p:nvSpPr>
          <p:spPr bwMode="auto">
            <a:xfrm>
              <a:off x="4291" y="2881"/>
              <a:ext cx="412" cy="336"/>
            </a:xfrm>
            <a:custGeom>
              <a:avLst/>
              <a:gdLst>
                <a:gd name="T0" fmla="*/ 33697 w 137"/>
                <a:gd name="T1" fmla="*/ 0 h 111"/>
                <a:gd name="T2" fmla="*/ 31002 w 137"/>
                <a:gd name="T3" fmla="*/ 999 h 111"/>
                <a:gd name="T4" fmla="*/ 28317 w 137"/>
                <a:gd name="T5" fmla="*/ 1777 h 111"/>
                <a:gd name="T6" fmla="*/ 25839 w 137"/>
                <a:gd name="T7" fmla="*/ 2776 h 111"/>
                <a:gd name="T8" fmla="*/ 23875 w 137"/>
                <a:gd name="T9" fmla="*/ 4516 h 111"/>
                <a:gd name="T10" fmla="*/ 21433 w 137"/>
                <a:gd name="T11" fmla="*/ 5627 h 111"/>
                <a:gd name="T12" fmla="*/ 17761 w 137"/>
                <a:gd name="T13" fmla="*/ 6378 h 111"/>
                <a:gd name="T14" fmla="*/ 14958 w 137"/>
                <a:gd name="T15" fmla="*/ 8155 h 111"/>
                <a:gd name="T16" fmla="*/ 13250 w 137"/>
                <a:gd name="T17" fmla="*/ 10153 h 111"/>
                <a:gd name="T18" fmla="*/ 10556 w 137"/>
                <a:gd name="T19" fmla="*/ 10931 h 111"/>
                <a:gd name="T20" fmla="*/ 8105 w 137"/>
                <a:gd name="T21" fmla="*/ 12671 h 111"/>
                <a:gd name="T22" fmla="*/ 6150 w 137"/>
                <a:gd name="T23" fmla="*/ 15532 h 111"/>
                <a:gd name="T24" fmla="*/ 4406 w 137"/>
                <a:gd name="T25" fmla="*/ 17309 h 111"/>
                <a:gd name="T26" fmla="*/ 2695 w 137"/>
                <a:gd name="T27" fmla="*/ 20057 h 111"/>
                <a:gd name="T28" fmla="*/ 1708 w 137"/>
                <a:gd name="T29" fmla="*/ 21825 h 111"/>
                <a:gd name="T30" fmla="*/ 977 w 137"/>
                <a:gd name="T31" fmla="*/ 25684 h 111"/>
                <a:gd name="T32" fmla="*/ 0 w 137"/>
                <a:gd name="T33" fmla="*/ 28203 h 111"/>
                <a:gd name="T34" fmla="*/ 1708 w 137"/>
                <a:gd name="T35" fmla="*/ 28203 h 111"/>
                <a:gd name="T36" fmla="*/ 2695 w 137"/>
                <a:gd name="T37" fmla="*/ 25684 h 111"/>
                <a:gd name="T38" fmla="*/ 3672 w 137"/>
                <a:gd name="T39" fmla="*/ 22824 h 111"/>
                <a:gd name="T40" fmla="*/ 4406 w 137"/>
                <a:gd name="T41" fmla="*/ 21083 h 111"/>
                <a:gd name="T42" fmla="*/ 6150 w 137"/>
                <a:gd name="T43" fmla="*/ 18307 h 111"/>
                <a:gd name="T44" fmla="*/ 11530 w 137"/>
                <a:gd name="T45" fmla="*/ 12671 h 111"/>
                <a:gd name="T46" fmla="*/ 14225 w 137"/>
                <a:gd name="T47" fmla="*/ 10931 h 111"/>
                <a:gd name="T48" fmla="*/ 15936 w 137"/>
                <a:gd name="T49" fmla="*/ 10153 h 111"/>
                <a:gd name="T50" fmla="*/ 18738 w 137"/>
                <a:gd name="T51" fmla="*/ 8155 h 111"/>
                <a:gd name="T52" fmla="*/ 21433 w 137"/>
                <a:gd name="T53" fmla="*/ 7377 h 111"/>
                <a:gd name="T54" fmla="*/ 23875 w 137"/>
                <a:gd name="T55" fmla="*/ 5627 h 111"/>
                <a:gd name="T56" fmla="*/ 26569 w 137"/>
                <a:gd name="T57" fmla="*/ 5627 h 111"/>
                <a:gd name="T58" fmla="*/ 29294 w 137"/>
                <a:gd name="T59" fmla="*/ 3517 h 111"/>
                <a:gd name="T60" fmla="*/ 31989 w 137"/>
                <a:gd name="T61" fmla="*/ 2776 h 111"/>
                <a:gd name="T62" fmla="*/ 33697 w 137"/>
                <a:gd name="T63" fmla="*/ 1777 h 111"/>
                <a:gd name="T64" fmla="*/ 33697 w 137"/>
                <a:gd name="T65" fmla="*/ 0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11"/>
                <a:gd name="T101" fmla="*/ 137 w 137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11">
                  <a:moveTo>
                    <a:pt x="137" y="0"/>
                  </a:moveTo>
                  <a:lnTo>
                    <a:pt x="126" y="4"/>
                  </a:lnTo>
                  <a:lnTo>
                    <a:pt x="115" y="7"/>
                  </a:lnTo>
                  <a:lnTo>
                    <a:pt x="105" y="11"/>
                  </a:lnTo>
                  <a:lnTo>
                    <a:pt x="97" y="18"/>
                  </a:lnTo>
                  <a:lnTo>
                    <a:pt x="87" y="22"/>
                  </a:lnTo>
                  <a:lnTo>
                    <a:pt x="72" y="25"/>
                  </a:lnTo>
                  <a:lnTo>
                    <a:pt x="61" y="32"/>
                  </a:lnTo>
                  <a:lnTo>
                    <a:pt x="54" y="40"/>
                  </a:lnTo>
                  <a:lnTo>
                    <a:pt x="43" y="43"/>
                  </a:lnTo>
                  <a:lnTo>
                    <a:pt x="33" y="50"/>
                  </a:lnTo>
                  <a:lnTo>
                    <a:pt x="25" y="61"/>
                  </a:lnTo>
                  <a:lnTo>
                    <a:pt x="18" y="68"/>
                  </a:lnTo>
                  <a:lnTo>
                    <a:pt x="11" y="79"/>
                  </a:lnTo>
                  <a:lnTo>
                    <a:pt x="7" y="86"/>
                  </a:lnTo>
                  <a:lnTo>
                    <a:pt x="4" y="101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01"/>
                  </a:lnTo>
                  <a:lnTo>
                    <a:pt x="15" y="90"/>
                  </a:lnTo>
                  <a:lnTo>
                    <a:pt x="18" y="83"/>
                  </a:lnTo>
                  <a:lnTo>
                    <a:pt x="25" y="72"/>
                  </a:lnTo>
                  <a:lnTo>
                    <a:pt x="47" y="50"/>
                  </a:lnTo>
                  <a:lnTo>
                    <a:pt x="58" y="43"/>
                  </a:lnTo>
                  <a:lnTo>
                    <a:pt x="65" y="40"/>
                  </a:lnTo>
                  <a:lnTo>
                    <a:pt x="76" y="32"/>
                  </a:lnTo>
                  <a:lnTo>
                    <a:pt x="87" y="29"/>
                  </a:lnTo>
                  <a:lnTo>
                    <a:pt x="97" y="22"/>
                  </a:lnTo>
                  <a:lnTo>
                    <a:pt x="108" y="22"/>
                  </a:lnTo>
                  <a:lnTo>
                    <a:pt x="119" y="14"/>
                  </a:lnTo>
                  <a:lnTo>
                    <a:pt x="130" y="11"/>
                  </a:lnTo>
                  <a:lnTo>
                    <a:pt x="137" y="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20" name="Freeform 87"/>
            <p:cNvSpPr>
              <a:spLocks noChangeAspect="1"/>
            </p:cNvSpPr>
            <p:nvPr/>
          </p:nvSpPr>
          <p:spPr bwMode="auto">
            <a:xfrm>
              <a:off x="4703" y="2861"/>
              <a:ext cx="332" cy="76"/>
            </a:xfrm>
            <a:custGeom>
              <a:avLst/>
              <a:gdLst>
                <a:gd name="T0" fmla="*/ 26569 w 111"/>
                <a:gd name="T1" fmla="*/ 4694 h 25"/>
                <a:gd name="T2" fmla="*/ 25845 w 111"/>
                <a:gd name="T3" fmla="*/ 2809 h 25"/>
                <a:gd name="T4" fmla="*/ 24164 w 111"/>
                <a:gd name="T5" fmla="*/ 2809 h 25"/>
                <a:gd name="T6" fmla="*/ 22241 w 111"/>
                <a:gd name="T7" fmla="*/ 1803 h 25"/>
                <a:gd name="T8" fmla="*/ 20575 w 111"/>
                <a:gd name="T9" fmla="*/ 1803 h 25"/>
                <a:gd name="T10" fmla="*/ 18894 w 111"/>
                <a:gd name="T11" fmla="*/ 757 h 25"/>
                <a:gd name="T12" fmla="*/ 15520 w 111"/>
                <a:gd name="T13" fmla="*/ 757 h 25"/>
                <a:gd name="T14" fmla="*/ 13588 w 111"/>
                <a:gd name="T15" fmla="*/ 0 h 25"/>
                <a:gd name="T16" fmla="*/ 12015 w 111"/>
                <a:gd name="T17" fmla="*/ 0 h 25"/>
                <a:gd name="T18" fmla="*/ 10334 w 111"/>
                <a:gd name="T19" fmla="*/ 757 h 25"/>
                <a:gd name="T20" fmla="*/ 3374 w 111"/>
                <a:gd name="T21" fmla="*/ 757 h 25"/>
                <a:gd name="T22" fmla="*/ 1681 w 111"/>
                <a:gd name="T23" fmla="*/ 1803 h 25"/>
                <a:gd name="T24" fmla="*/ 0 w 111"/>
                <a:gd name="T25" fmla="*/ 1803 h 25"/>
                <a:gd name="T26" fmla="*/ 0 w 111"/>
                <a:gd name="T27" fmla="*/ 3678 h 25"/>
                <a:gd name="T28" fmla="*/ 1681 w 111"/>
                <a:gd name="T29" fmla="*/ 2809 h 25"/>
                <a:gd name="T30" fmla="*/ 19851 w 111"/>
                <a:gd name="T31" fmla="*/ 2809 h 25"/>
                <a:gd name="T32" fmla="*/ 21541 w 111"/>
                <a:gd name="T33" fmla="*/ 3678 h 25"/>
                <a:gd name="T34" fmla="*/ 23198 w 111"/>
                <a:gd name="T35" fmla="*/ 4694 h 25"/>
                <a:gd name="T36" fmla="*/ 24888 w 111"/>
                <a:gd name="T37" fmla="*/ 4694 h 25"/>
                <a:gd name="T38" fmla="*/ 25845 w 111"/>
                <a:gd name="T39" fmla="*/ 5481 h 25"/>
                <a:gd name="T40" fmla="*/ 25845 w 111"/>
                <a:gd name="T41" fmla="*/ 6487 h 25"/>
                <a:gd name="T42" fmla="*/ 25845 w 111"/>
                <a:gd name="T43" fmla="*/ 5481 h 25"/>
                <a:gd name="T44" fmla="*/ 25845 w 111"/>
                <a:gd name="T45" fmla="*/ 6487 h 25"/>
                <a:gd name="T46" fmla="*/ 26569 w 111"/>
                <a:gd name="T47" fmla="*/ 4694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1"/>
                <a:gd name="T73" fmla="*/ 0 h 25"/>
                <a:gd name="T74" fmla="*/ 111 w 111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1" h="25">
                  <a:moveTo>
                    <a:pt x="111" y="18"/>
                  </a:moveTo>
                  <a:lnTo>
                    <a:pt x="108" y="11"/>
                  </a:lnTo>
                  <a:lnTo>
                    <a:pt x="101" y="11"/>
                  </a:lnTo>
                  <a:lnTo>
                    <a:pt x="93" y="7"/>
                  </a:lnTo>
                  <a:lnTo>
                    <a:pt x="86" y="7"/>
                  </a:lnTo>
                  <a:lnTo>
                    <a:pt x="79" y="3"/>
                  </a:lnTo>
                  <a:lnTo>
                    <a:pt x="65" y="3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3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7" y="11"/>
                  </a:lnTo>
                  <a:lnTo>
                    <a:pt x="83" y="11"/>
                  </a:lnTo>
                  <a:lnTo>
                    <a:pt x="90" y="14"/>
                  </a:lnTo>
                  <a:lnTo>
                    <a:pt x="97" y="18"/>
                  </a:lnTo>
                  <a:lnTo>
                    <a:pt x="104" y="18"/>
                  </a:lnTo>
                  <a:lnTo>
                    <a:pt x="108" y="21"/>
                  </a:lnTo>
                  <a:lnTo>
                    <a:pt x="108" y="25"/>
                  </a:lnTo>
                  <a:lnTo>
                    <a:pt x="108" y="21"/>
                  </a:lnTo>
                  <a:lnTo>
                    <a:pt x="108" y="25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21" name="Freeform 88"/>
            <p:cNvSpPr>
              <a:spLocks noChangeAspect="1"/>
            </p:cNvSpPr>
            <p:nvPr/>
          </p:nvSpPr>
          <p:spPr bwMode="auto">
            <a:xfrm>
              <a:off x="5027" y="2917"/>
              <a:ext cx="204" cy="160"/>
            </a:xfrm>
            <a:custGeom>
              <a:avLst/>
              <a:gdLst>
                <a:gd name="T0" fmla="*/ 15795 w 68"/>
                <a:gd name="T1" fmla="*/ 12326 h 54"/>
                <a:gd name="T2" fmla="*/ 16524 w 68"/>
                <a:gd name="T3" fmla="*/ 11422 h 54"/>
                <a:gd name="T4" fmla="*/ 14823 w 68"/>
                <a:gd name="T5" fmla="*/ 8945 h 54"/>
                <a:gd name="T6" fmla="*/ 7776 w 68"/>
                <a:gd name="T7" fmla="*/ 2545 h 54"/>
                <a:gd name="T8" fmla="*/ 5103 w 68"/>
                <a:gd name="T9" fmla="*/ 1615 h 54"/>
                <a:gd name="T10" fmla="*/ 2673 w 68"/>
                <a:gd name="T11" fmla="*/ 702 h 54"/>
                <a:gd name="T12" fmla="*/ 729 w 68"/>
                <a:gd name="T13" fmla="*/ 0 h 54"/>
                <a:gd name="T14" fmla="*/ 0 w 68"/>
                <a:gd name="T15" fmla="*/ 1615 h 54"/>
                <a:gd name="T16" fmla="*/ 2673 w 68"/>
                <a:gd name="T17" fmla="*/ 2545 h 54"/>
                <a:gd name="T18" fmla="*/ 4374 w 68"/>
                <a:gd name="T19" fmla="*/ 3153 h 54"/>
                <a:gd name="T20" fmla="*/ 7047 w 68"/>
                <a:gd name="T21" fmla="*/ 4083 h 54"/>
                <a:gd name="T22" fmla="*/ 8748 w 68"/>
                <a:gd name="T23" fmla="*/ 5698 h 54"/>
                <a:gd name="T24" fmla="*/ 10449 w 68"/>
                <a:gd name="T25" fmla="*/ 6637 h 54"/>
                <a:gd name="T26" fmla="*/ 12150 w 68"/>
                <a:gd name="T27" fmla="*/ 8243 h 54"/>
                <a:gd name="T28" fmla="*/ 13122 w 68"/>
                <a:gd name="T29" fmla="*/ 9781 h 54"/>
                <a:gd name="T30" fmla="*/ 13851 w 68"/>
                <a:gd name="T31" fmla="*/ 11422 h 54"/>
                <a:gd name="T32" fmla="*/ 14823 w 68"/>
                <a:gd name="T33" fmla="*/ 10720 h 54"/>
                <a:gd name="T34" fmla="*/ 15795 w 68"/>
                <a:gd name="T35" fmla="*/ 12326 h 54"/>
                <a:gd name="T36" fmla="*/ 16524 w 68"/>
                <a:gd name="T37" fmla="*/ 11422 h 54"/>
                <a:gd name="T38" fmla="*/ 15795 w 68"/>
                <a:gd name="T39" fmla="*/ 12326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8"/>
                <a:gd name="T61" fmla="*/ 0 h 54"/>
                <a:gd name="T62" fmla="*/ 68 w 68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8" h="54">
                  <a:moveTo>
                    <a:pt x="65" y="54"/>
                  </a:moveTo>
                  <a:lnTo>
                    <a:pt x="68" y="50"/>
                  </a:lnTo>
                  <a:lnTo>
                    <a:pt x="61" y="39"/>
                  </a:lnTo>
                  <a:lnTo>
                    <a:pt x="32" y="11"/>
                  </a:lnTo>
                  <a:lnTo>
                    <a:pt x="21" y="7"/>
                  </a:lnTo>
                  <a:lnTo>
                    <a:pt x="11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11" y="11"/>
                  </a:lnTo>
                  <a:lnTo>
                    <a:pt x="18" y="14"/>
                  </a:lnTo>
                  <a:lnTo>
                    <a:pt x="29" y="18"/>
                  </a:lnTo>
                  <a:lnTo>
                    <a:pt x="36" y="25"/>
                  </a:lnTo>
                  <a:lnTo>
                    <a:pt x="43" y="29"/>
                  </a:lnTo>
                  <a:lnTo>
                    <a:pt x="50" y="36"/>
                  </a:lnTo>
                  <a:lnTo>
                    <a:pt x="54" y="43"/>
                  </a:lnTo>
                  <a:lnTo>
                    <a:pt x="57" y="50"/>
                  </a:lnTo>
                  <a:lnTo>
                    <a:pt x="61" y="47"/>
                  </a:lnTo>
                  <a:lnTo>
                    <a:pt x="65" y="54"/>
                  </a:lnTo>
                  <a:lnTo>
                    <a:pt x="68" y="50"/>
                  </a:lnTo>
                  <a:lnTo>
                    <a:pt x="65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22" name="Freeform 89"/>
            <p:cNvSpPr>
              <a:spLocks noChangeAspect="1"/>
            </p:cNvSpPr>
            <p:nvPr/>
          </p:nvSpPr>
          <p:spPr bwMode="auto">
            <a:xfrm>
              <a:off x="5251" y="3025"/>
              <a:ext cx="2048" cy="1240"/>
            </a:xfrm>
            <a:custGeom>
              <a:avLst/>
              <a:gdLst>
                <a:gd name="T0" fmla="*/ 120576 w 681"/>
                <a:gd name="T1" fmla="*/ 4352 h 414"/>
                <a:gd name="T2" fmla="*/ 132840 w 681"/>
                <a:gd name="T3" fmla="*/ 9402 h 414"/>
                <a:gd name="T4" fmla="*/ 145348 w 681"/>
                <a:gd name="T5" fmla="*/ 16417 h 414"/>
                <a:gd name="T6" fmla="*/ 155007 w 681"/>
                <a:gd name="T7" fmla="*/ 24159 h 414"/>
                <a:gd name="T8" fmla="*/ 162135 w 681"/>
                <a:gd name="T9" fmla="*/ 35418 h 414"/>
                <a:gd name="T10" fmla="*/ 166538 w 681"/>
                <a:gd name="T11" fmla="*/ 48444 h 414"/>
                <a:gd name="T12" fmla="*/ 165560 w 681"/>
                <a:gd name="T13" fmla="*/ 61479 h 414"/>
                <a:gd name="T14" fmla="*/ 159410 w 681"/>
                <a:gd name="T15" fmla="*/ 73813 h 414"/>
                <a:gd name="T16" fmla="*/ 152313 w 681"/>
                <a:gd name="T17" fmla="*/ 79752 h 414"/>
                <a:gd name="T18" fmla="*/ 146082 w 681"/>
                <a:gd name="T19" fmla="*/ 84104 h 414"/>
                <a:gd name="T20" fmla="*/ 139968 w 681"/>
                <a:gd name="T21" fmla="*/ 86758 h 414"/>
                <a:gd name="T22" fmla="*/ 133818 w 681"/>
                <a:gd name="T23" fmla="*/ 89181 h 414"/>
                <a:gd name="T24" fmla="*/ 127668 w 681"/>
                <a:gd name="T25" fmla="*/ 92778 h 414"/>
                <a:gd name="T26" fmla="*/ 118856 w 681"/>
                <a:gd name="T27" fmla="*/ 94474 h 414"/>
                <a:gd name="T28" fmla="*/ 115076 w 681"/>
                <a:gd name="T29" fmla="*/ 96169 h 414"/>
                <a:gd name="T30" fmla="*/ 108953 w 681"/>
                <a:gd name="T31" fmla="*/ 97855 h 414"/>
                <a:gd name="T32" fmla="*/ 93967 w 681"/>
                <a:gd name="T33" fmla="*/ 98826 h 414"/>
                <a:gd name="T34" fmla="*/ 72814 w 681"/>
                <a:gd name="T35" fmla="*/ 98826 h 414"/>
                <a:gd name="T36" fmla="*/ 62992 w 681"/>
                <a:gd name="T37" fmla="*/ 97855 h 414"/>
                <a:gd name="T38" fmla="*/ 54156 w 681"/>
                <a:gd name="T39" fmla="*/ 97855 h 414"/>
                <a:gd name="T40" fmla="*/ 46208 w 681"/>
                <a:gd name="T41" fmla="*/ 96169 h 414"/>
                <a:gd name="T42" fmla="*/ 37369 w 681"/>
                <a:gd name="T43" fmla="*/ 95444 h 414"/>
                <a:gd name="T44" fmla="*/ 33697 w 681"/>
                <a:gd name="T45" fmla="*/ 93506 h 414"/>
                <a:gd name="T46" fmla="*/ 31003 w 681"/>
                <a:gd name="T47" fmla="*/ 89181 h 414"/>
                <a:gd name="T48" fmla="*/ 35417 w 681"/>
                <a:gd name="T49" fmla="*/ 90149 h 414"/>
                <a:gd name="T50" fmla="*/ 47925 w 681"/>
                <a:gd name="T51" fmla="*/ 92778 h 414"/>
                <a:gd name="T52" fmla="*/ 62014 w 681"/>
                <a:gd name="T53" fmla="*/ 94474 h 414"/>
                <a:gd name="T54" fmla="*/ 104523 w 681"/>
                <a:gd name="T55" fmla="*/ 93506 h 414"/>
                <a:gd name="T56" fmla="*/ 111651 w 681"/>
                <a:gd name="T57" fmla="*/ 91811 h 414"/>
                <a:gd name="T58" fmla="*/ 117882 w 681"/>
                <a:gd name="T59" fmla="*/ 89181 h 414"/>
                <a:gd name="T60" fmla="*/ 124979 w 681"/>
                <a:gd name="T61" fmla="*/ 86758 h 414"/>
                <a:gd name="T62" fmla="*/ 131120 w 681"/>
                <a:gd name="T63" fmla="*/ 84829 h 414"/>
                <a:gd name="T64" fmla="*/ 137243 w 681"/>
                <a:gd name="T65" fmla="*/ 81439 h 414"/>
                <a:gd name="T66" fmla="*/ 144370 w 681"/>
                <a:gd name="T67" fmla="*/ 78785 h 414"/>
                <a:gd name="T68" fmla="*/ 153287 w 681"/>
                <a:gd name="T69" fmla="*/ 71150 h 414"/>
                <a:gd name="T70" fmla="*/ 156716 w 681"/>
                <a:gd name="T71" fmla="*/ 65103 h 414"/>
                <a:gd name="T72" fmla="*/ 160388 w 681"/>
                <a:gd name="T73" fmla="*/ 58813 h 414"/>
                <a:gd name="T74" fmla="*/ 160388 w 681"/>
                <a:gd name="T75" fmla="*/ 48444 h 414"/>
                <a:gd name="T76" fmla="*/ 157702 w 681"/>
                <a:gd name="T77" fmla="*/ 40737 h 414"/>
                <a:gd name="T78" fmla="*/ 153287 w 681"/>
                <a:gd name="T79" fmla="*/ 31057 h 414"/>
                <a:gd name="T80" fmla="*/ 142662 w 681"/>
                <a:gd name="T81" fmla="*/ 20769 h 414"/>
                <a:gd name="T82" fmla="*/ 130146 w 681"/>
                <a:gd name="T83" fmla="*/ 13035 h 414"/>
                <a:gd name="T84" fmla="*/ 116053 w 681"/>
                <a:gd name="T85" fmla="*/ 7743 h 414"/>
                <a:gd name="T86" fmla="*/ 101095 w 681"/>
                <a:gd name="T87" fmla="*/ 5077 h 414"/>
                <a:gd name="T88" fmla="*/ 74522 w 681"/>
                <a:gd name="T89" fmla="*/ 8674 h 414"/>
                <a:gd name="T90" fmla="*/ 56842 w 681"/>
                <a:gd name="T91" fmla="*/ 14721 h 414"/>
                <a:gd name="T92" fmla="*/ 39847 w 681"/>
                <a:gd name="T93" fmla="*/ 24159 h 414"/>
                <a:gd name="T94" fmla="*/ 17031 w 681"/>
                <a:gd name="T95" fmla="*/ 44092 h 414"/>
                <a:gd name="T96" fmla="*/ 7127 w 681"/>
                <a:gd name="T97" fmla="*/ 60751 h 414"/>
                <a:gd name="T98" fmla="*/ 4406 w 681"/>
                <a:gd name="T99" fmla="*/ 67526 h 414"/>
                <a:gd name="T100" fmla="*/ 977 w 681"/>
                <a:gd name="T101" fmla="*/ 70180 h 414"/>
                <a:gd name="T102" fmla="*/ 977 w 681"/>
                <a:gd name="T103" fmla="*/ 60751 h 414"/>
                <a:gd name="T104" fmla="*/ 8105 w 681"/>
                <a:gd name="T105" fmla="*/ 47716 h 414"/>
                <a:gd name="T106" fmla="*/ 21433 w 681"/>
                <a:gd name="T107" fmla="*/ 32027 h 414"/>
                <a:gd name="T108" fmla="*/ 32966 w 681"/>
                <a:gd name="T109" fmla="*/ 22464 h 414"/>
                <a:gd name="T110" fmla="*/ 45230 w 681"/>
                <a:gd name="T111" fmla="*/ 14721 h 414"/>
                <a:gd name="T112" fmla="*/ 57585 w 681"/>
                <a:gd name="T113" fmla="*/ 8674 h 414"/>
                <a:gd name="T114" fmla="*/ 71800 w 681"/>
                <a:gd name="T115" fmla="*/ 4352 h 414"/>
                <a:gd name="T116" fmla="*/ 86136 w 681"/>
                <a:gd name="T117" fmla="*/ 0 h 414"/>
                <a:gd name="T118" fmla="*/ 103789 w 681"/>
                <a:gd name="T119" fmla="*/ 728 h 4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1"/>
                <a:gd name="T181" fmla="*/ 0 h 414"/>
                <a:gd name="T182" fmla="*/ 681 w 681"/>
                <a:gd name="T183" fmla="*/ 414 h 4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1" h="414">
                  <a:moveTo>
                    <a:pt x="454" y="7"/>
                  </a:moveTo>
                  <a:lnTo>
                    <a:pt x="472" y="14"/>
                  </a:lnTo>
                  <a:lnTo>
                    <a:pt x="490" y="18"/>
                  </a:lnTo>
                  <a:lnTo>
                    <a:pt x="504" y="25"/>
                  </a:lnTo>
                  <a:lnTo>
                    <a:pt x="522" y="32"/>
                  </a:lnTo>
                  <a:lnTo>
                    <a:pt x="540" y="39"/>
                  </a:lnTo>
                  <a:lnTo>
                    <a:pt x="555" y="47"/>
                  </a:lnTo>
                  <a:lnTo>
                    <a:pt x="573" y="57"/>
                  </a:lnTo>
                  <a:lnTo>
                    <a:pt x="591" y="68"/>
                  </a:lnTo>
                  <a:lnTo>
                    <a:pt x="601" y="75"/>
                  </a:lnTo>
                  <a:lnTo>
                    <a:pt x="616" y="90"/>
                  </a:lnTo>
                  <a:lnTo>
                    <a:pt x="630" y="100"/>
                  </a:lnTo>
                  <a:lnTo>
                    <a:pt x="641" y="115"/>
                  </a:lnTo>
                  <a:lnTo>
                    <a:pt x="652" y="133"/>
                  </a:lnTo>
                  <a:lnTo>
                    <a:pt x="659" y="147"/>
                  </a:lnTo>
                  <a:lnTo>
                    <a:pt x="663" y="165"/>
                  </a:lnTo>
                  <a:lnTo>
                    <a:pt x="670" y="183"/>
                  </a:lnTo>
                  <a:lnTo>
                    <a:pt x="677" y="201"/>
                  </a:lnTo>
                  <a:lnTo>
                    <a:pt x="681" y="219"/>
                  </a:lnTo>
                  <a:lnTo>
                    <a:pt x="677" y="237"/>
                  </a:lnTo>
                  <a:lnTo>
                    <a:pt x="673" y="255"/>
                  </a:lnTo>
                  <a:lnTo>
                    <a:pt x="666" y="273"/>
                  </a:lnTo>
                  <a:lnTo>
                    <a:pt x="655" y="291"/>
                  </a:lnTo>
                  <a:lnTo>
                    <a:pt x="648" y="306"/>
                  </a:lnTo>
                  <a:lnTo>
                    <a:pt x="634" y="320"/>
                  </a:lnTo>
                  <a:lnTo>
                    <a:pt x="630" y="327"/>
                  </a:lnTo>
                  <a:lnTo>
                    <a:pt x="619" y="331"/>
                  </a:lnTo>
                  <a:lnTo>
                    <a:pt x="612" y="338"/>
                  </a:lnTo>
                  <a:lnTo>
                    <a:pt x="605" y="342"/>
                  </a:lnTo>
                  <a:lnTo>
                    <a:pt x="594" y="349"/>
                  </a:lnTo>
                  <a:lnTo>
                    <a:pt x="587" y="352"/>
                  </a:lnTo>
                  <a:lnTo>
                    <a:pt x="580" y="356"/>
                  </a:lnTo>
                  <a:lnTo>
                    <a:pt x="569" y="360"/>
                  </a:lnTo>
                  <a:lnTo>
                    <a:pt x="562" y="363"/>
                  </a:lnTo>
                  <a:lnTo>
                    <a:pt x="551" y="367"/>
                  </a:lnTo>
                  <a:lnTo>
                    <a:pt x="544" y="370"/>
                  </a:lnTo>
                  <a:lnTo>
                    <a:pt x="537" y="374"/>
                  </a:lnTo>
                  <a:lnTo>
                    <a:pt x="526" y="378"/>
                  </a:lnTo>
                  <a:lnTo>
                    <a:pt x="519" y="385"/>
                  </a:lnTo>
                  <a:lnTo>
                    <a:pt x="511" y="388"/>
                  </a:lnTo>
                  <a:lnTo>
                    <a:pt x="501" y="392"/>
                  </a:lnTo>
                  <a:lnTo>
                    <a:pt x="483" y="392"/>
                  </a:lnTo>
                  <a:lnTo>
                    <a:pt x="479" y="396"/>
                  </a:lnTo>
                  <a:lnTo>
                    <a:pt x="472" y="399"/>
                  </a:lnTo>
                  <a:lnTo>
                    <a:pt x="468" y="399"/>
                  </a:lnTo>
                  <a:lnTo>
                    <a:pt x="461" y="403"/>
                  </a:lnTo>
                  <a:lnTo>
                    <a:pt x="458" y="403"/>
                  </a:lnTo>
                  <a:lnTo>
                    <a:pt x="443" y="406"/>
                  </a:lnTo>
                  <a:lnTo>
                    <a:pt x="418" y="406"/>
                  </a:lnTo>
                  <a:lnTo>
                    <a:pt x="407" y="410"/>
                  </a:lnTo>
                  <a:lnTo>
                    <a:pt x="382" y="410"/>
                  </a:lnTo>
                  <a:lnTo>
                    <a:pt x="371" y="414"/>
                  </a:lnTo>
                  <a:lnTo>
                    <a:pt x="306" y="414"/>
                  </a:lnTo>
                  <a:lnTo>
                    <a:pt x="296" y="410"/>
                  </a:lnTo>
                  <a:lnTo>
                    <a:pt x="281" y="410"/>
                  </a:lnTo>
                  <a:lnTo>
                    <a:pt x="267" y="406"/>
                  </a:lnTo>
                  <a:lnTo>
                    <a:pt x="256" y="406"/>
                  </a:lnTo>
                  <a:lnTo>
                    <a:pt x="242" y="410"/>
                  </a:lnTo>
                  <a:lnTo>
                    <a:pt x="231" y="410"/>
                  </a:lnTo>
                  <a:lnTo>
                    <a:pt x="220" y="406"/>
                  </a:lnTo>
                  <a:lnTo>
                    <a:pt x="209" y="406"/>
                  </a:lnTo>
                  <a:lnTo>
                    <a:pt x="198" y="403"/>
                  </a:lnTo>
                  <a:lnTo>
                    <a:pt x="188" y="399"/>
                  </a:lnTo>
                  <a:lnTo>
                    <a:pt x="162" y="399"/>
                  </a:lnTo>
                  <a:lnTo>
                    <a:pt x="159" y="396"/>
                  </a:lnTo>
                  <a:lnTo>
                    <a:pt x="152" y="396"/>
                  </a:lnTo>
                  <a:lnTo>
                    <a:pt x="148" y="392"/>
                  </a:lnTo>
                  <a:lnTo>
                    <a:pt x="141" y="392"/>
                  </a:lnTo>
                  <a:lnTo>
                    <a:pt x="137" y="388"/>
                  </a:lnTo>
                  <a:lnTo>
                    <a:pt x="130" y="385"/>
                  </a:lnTo>
                  <a:lnTo>
                    <a:pt x="126" y="381"/>
                  </a:lnTo>
                  <a:lnTo>
                    <a:pt x="126" y="370"/>
                  </a:lnTo>
                  <a:lnTo>
                    <a:pt x="130" y="370"/>
                  </a:lnTo>
                  <a:lnTo>
                    <a:pt x="130" y="367"/>
                  </a:lnTo>
                  <a:lnTo>
                    <a:pt x="144" y="374"/>
                  </a:lnTo>
                  <a:lnTo>
                    <a:pt x="162" y="378"/>
                  </a:lnTo>
                  <a:lnTo>
                    <a:pt x="180" y="381"/>
                  </a:lnTo>
                  <a:lnTo>
                    <a:pt x="195" y="385"/>
                  </a:lnTo>
                  <a:lnTo>
                    <a:pt x="216" y="388"/>
                  </a:lnTo>
                  <a:lnTo>
                    <a:pt x="234" y="388"/>
                  </a:lnTo>
                  <a:lnTo>
                    <a:pt x="252" y="392"/>
                  </a:lnTo>
                  <a:lnTo>
                    <a:pt x="393" y="392"/>
                  </a:lnTo>
                  <a:lnTo>
                    <a:pt x="407" y="388"/>
                  </a:lnTo>
                  <a:lnTo>
                    <a:pt x="425" y="388"/>
                  </a:lnTo>
                  <a:lnTo>
                    <a:pt x="436" y="385"/>
                  </a:lnTo>
                  <a:lnTo>
                    <a:pt x="447" y="385"/>
                  </a:lnTo>
                  <a:lnTo>
                    <a:pt x="454" y="381"/>
                  </a:lnTo>
                  <a:lnTo>
                    <a:pt x="465" y="378"/>
                  </a:lnTo>
                  <a:lnTo>
                    <a:pt x="472" y="374"/>
                  </a:lnTo>
                  <a:lnTo>
                    <a:pt x="479" y="370"/>
                  </a:lnTo>
                  <a:lnTo>
                    <a:pt x="490" y="367"/>
                  </a:lnTo>
                  <a:lnTo>
                    <a:pt x="497" y="363"/>
                  </a:lnTo>
                  <a:lnTo>
                    <a:pt x="508" y="360"/>
                  </a:lnTo>
                  <a:lnTo>
                    <a:pt x="515" y="356"/>
                  </a:lnTo>
                  <a:lnTo>
                    <a:pt x="522" y="352"/>
                  </a:lnTo>
                  <a:lnTo>
                    <a:pt x="533" y="352"/>
                  </a:lnTo>
                  <a:lnTo>
                    <a:pt x="540" y="349"/>
                  </a:lnTo>
                  <a:lnTo>
                    <a:pt x="551" y="345"/>
                  </a:lnTo>
                  <a:lnTo>
                    <a:pt x="558" y="338"/>
                  </a:lnTo>
                  <a:lnTo>
                    <a:pt x="569" y="334"/>
                  </a:lnTo>
                  <a:lnTo>
                    <a:pt x="576" y="331"/>
                  </a:lnTo>
                  <a:lnTo>
                    <a:pt x="587" y="327"/>
                  </a:lnTo>
                  <a:lnTo>
                    <a:pt x="601" y="313"/>
                  </a:lnTo>
                  <a:lnTo>
                    <a:pt x="609" y="309"/>
                  </a:lnTo>
                  <a:lnTo>
                    <a:pt x="623" y="295"/>
                  </a:lnTo>
                  <a:lnTo>
                    <a:pt x="627" y="288"/>
                  </a:lnTo>
                  <a:lnTo>
                    <a:pt x="634" y="277"/>
                  </a:lnTo>
                  <a:lnTo>
                    <a:pt x="637" y="270"/>
                  </a:lnTo>
                  <a:lnTo>
                    <a:pt x="645" y="262"/>
                  </a:lnTo>
                  <a:lnTo>
                    <a:pt x="648" y="252"/>
                  </a:lnTo>
                  <a:lnTo>
                    <a:pt x="652" y="244"/>
                  </a:lnTo>
                  <a:lnTo>
                    <a:pt x="655" y="234"/>
                  </a:lnTo>
                  <a:lnTo>
                    <a:pt x="655" y="212"/>
                  </a:lnTo>
                  <a:lnTo>
                    <a:pt x="652" y="201"/>
                  </a:lnTo>
                  <a:lnTo>
                    <a:pt x="652" y="190"/>
                  </a:lnTo>
                  <a:lnTo>
                    <a:pt x="645" y="180"/>
                  </a:lnTo>
                  <a:lnTo>
                    <a:pt x="641" y="169"/>
                  </a:lnTo>
                  <a:lnTo>
                    <a:pt x="637" y="158"/>
                  </a:lnTo>
                  <a:lnTo>
                    <a:pt x="634" y="147"/>
                  </a:lnTo>
                  <a:lnTo>
                    <a:pt x="623" y="129"/>
                  </a:lnTo>
                  <a:lnTo>
                    <a:pt x="612" y="115"/>
                  </a:lnTo>
                  <a:lnTo>
                    <a:pt x="594" y="97"/>
                  </a:lnTo>
                  <a:lnTo>
                    <a:pt x="580" y="86"/>
                  </a:lnTo>
                  <a:lnTo>
                    <a:pt x="565" y="75"/>
                  </a:lnTo>
                  <a:lnTo>
                    <a:pt x="547" y="61"/>
                  </a:lnTo>
                  <a:lnTo>
                    <a:pt x="529" y="54"/>
                  </a:lnTo>
                  <a:lnTo>
                    <a:pt x="511" y="47"/>
                  </a:lnTo>
                  <a:lnTo>
                    <a:pt x="493" y="39"/>
                  </a:lnTo>
                  <a:lnTo>
                    <a:pt x="472" y="32"/>
                  </a:lnTo>
                  <a:lnTo>
                    <a:pt x="454" y="29"/>
                  </a:lnTo>
                  <a:lnTo>
                    <a:pt x="432" y="25"/>
                  </a:lnTo>
                  <a:lnTo>
                    <a:pt x="411" y="21"/>
                  </a:lnTo>
                  <a:lnTo>
                    <a:pt x="350" y="21"/>
                  </a:lnTo>
                  <a:lnTo>
                    <a:pt x="324" y="29"/>
                  </a:lnTo>
                  <a:lnTo>
                    <a:pt x="303" y="36"/>
                  </a:lnTo>
                  <a:lnTo>
                    <a:pt x="278" y="43"/>
                  </a:lnTo>
                  <a:lnTo>
                    <a:pt x="256" y="54"/>
                  </a:lnTo>
                  <a:lnTo>
                    <a:pt x="231" y="61"/>
                  </a:lnTo>
                  <a:lnTo>
                    <a:pt x="209" y="75"/>
                  </a:lnTo>
                  <a:lnTo>
                    <a:pt x="188" y="86"/>
                  </a:lnTo>
                  <a:lnTo>
                    <a:pt x="162" y="100"/>
                  </a:lnTo>
                  <a:lnTo>
                    <a:pt x="144" y="115"/>
                  </a:lnTo>
                  <a:lnTo>
                    <a:pt x="123" y="129"/>
                  </a:lnTo>
                  <a:lnTo>
                    <a:pt x="69" y="183"/>
                  </a:lnTo>
                  <a:lnTo>
                    <a:pt x="54" y="205"/>
                  </a:lnTo>
                  <a:lnTo>
                    <a:pt x="40" y="226"/>
                  </a:lnTo>
                  <a:lnTo>
                    <a:pt x="29" y="252"/>
                  </a:lnTo>
                  <a:lnTo>
                    <a:pt x="26" y="259"/>
                  </a:lnTo>
                  <a:lnTo>
                    <a:pt x="22" y="270"/>
                  </a:lnTo>
                  <a:lnTo>
                    <a:pt x="18" y="280"/>
                  </a:lnTo>
                  <a:lnTo>
                    <a:pt x="18" y="295"/>
                  </a:lnTo>
                  <a:lnTo>
                    <a:pt x="8" y="295"/>
                  </a:lnTo>
                  <a:lnTo>
                    <a:pt x="4" y="291"/>
                  </a:lnTo>
                  <a:lnTo>
                    <a:pt x="0" y="291"/>
                  </a:lnTo>
                  <a:lnTo>
                    <a:pt x="0" y="270"/>
                  </a:lnTo>
                  <a:lnTo>
                    <a:pt x="4" y="252"/>
                  </a:lnTo>
                  <a:lnTo>
                    <a:pt x="15" y="230"/>
                  </a:lnTo>
                  <a:lnTo>
                    <a:pt x="22" y="212"/>
                  </a:lnTo>
                  <a:lnTo>
                    <a:pt x="33" y="198"/>
                  </a:lnTo>
                  <a:lnTo>
                    <a:pt x="47" y="180"/>
                  </a:lnTo>
                  <a:lnTo>
                    <a:pt x="58" y="162"/>
                  </a:lnTo>
                  <a:lnTo>
                    <a:pt x="87" y="133"/>
                  </a:lnTo>
                  <a:lnTo>
                    <a:pt x="101" y="115"/>
                  </a:lnTo>
                  <a:lnTo>
                    <a:pt x="116" y="104"/>
                  </a:lnTo>
                  <a:lnTo>
                    <a:pt x="134" y="93"/>
                  </a:lnTo>
                  <a:lnTo>
                    <a:pt x="148" y="82"/>
                  </a:lnTo>
                  <a:lnTo>
                    <a:pt x="166" y="72"/>
                  </a:lnTo>
                  <a:lnTo>
                    <a:pt x="184" y="61"/>
                  </a:lnTo>
                  <a:lnTo>
                    <a:pt x="202" y="54"/>
                  </a:lnTo>
                  <a:lnTo>
                    <a:pt x="220" y="43"/>
                  </a:lnTo>
                  <a:lnTo>
                    <a:pt x="234" y="36"/>
                  </a:lnTo>
                  <a:lnTo>
                    <a:pt x="256" y="29"/>
                  </a:lnTo>
                  <a:lnTo>
                    <a:pt x="274" y="21"/>
                  </a:lnTo>
                  <a:lnTo>
                    <a:pt x="292" y="18"/>
                  </a:lnTo>
                  <a:lnTo>
                    <a:pt x="310" y="11"/>
                  </a:lnTo>
                  <a:lnTo>
                    <a:pt x="332" y="7"/>
                  </a:lnTo>
                  <a:lnTo>
                    <a:pt x="350" y="0"/>
                  </a:lnTo>
                  <a:lnTo>
                    <a:pt x="396" y="0"/>
                  </a:lnTo>
                  <a:lnTo>
                    <a:pt x="404" y="3"/>
                  </a:lnTo>
                  <a:lnTo>
                    <a:pt x="422" y="3"/>
                  </a:lnTo>
                  <a:lnTo>
                    <a:pt x="429" y="7"/>
                  </a:lnTo>
                  <a:lnTo>
                    <a:pt x="45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23" name="Freeform 90"/>
            <p:cNvSpPr>
              <a:spLocks noChangeAspect="1"/>
            </p:cNvSpPr>
            <p:nvPr/>
          </p:nvSpPr>
          <p:spPr bwMode="auto">
            <a:xfrm>
              <a:off x="6615" y="3033"/>
              <a:ext cx="652" cy="552"/>
            </a:xfrm>
            <a:custGeom>
              <a:avLst/>
              <a:gdLst>
                <a:gd name="T0" fmla="*/ 54122 w 216"/>
                <a:gd name="T1" fmla="*/ 43740 h 184"/>
                <a:gd name="T2" fmla="*/ 53138 w 216"/>
                <a:gd name="T3" fmla="*/ 39366 h 184"/>
                <a:gd name="T4" fmla="*/ 52389 w 216"/>
                <a:gd name="T5" fmla="*/ 34992 h 184"/>
                <a:gd name="T6" fmla="*/ 49640 w 216"/>
                <a:gd name="T7" fmla="*/ 30618 h 184"/>
                <a:gd name="T8" fmla="*/ 47907 w 216"/>
                <a:gd name="T9" fmla="*/ 27216 h 184"/>
                <a:gd name="T10" fmla="*/ 44092 w 216"/>
                <a:gd name="T11" fmla="*/ 23571 h 184"/>
                <a:gd name="T12" fmla="*/ 41339 w 216"/>
                <a:gd name="T13" fmla="*/ 20169 h 184"/>
                <a:gd name="T14" fmla="*/ 37840 w 216"/>
                <a:gd name="T15" fmla="*/ 17496 h 184"/>
                <a:gd name="T16" fmla="*/ 34378 w 216"/>
                <a:gd name="T17" fmla="*/ 14823 h 184"/>
                <a:gd name="T18" fmla="*/ 29814 w 216"/>
                <a:gd name="T19" fmla="*/ 12393 h 184"/>
                <a:gd name="T20" fmla="*/ 26077 w 216"/>
                <a:gd name="T21" fmla="*/ 9720 h 184"/>
                <a:gd name="T22" fmla="*/ 21594 w 216"/>
                <a:gd name="T23" fmla="*/ 8019 h 184"/>
                <a:gd name="T24" fmla="*/ 17021 w 216"/>
                <a:gd name="T25" fmla="*/ 6318 h 184"/>
                <a:gd name="T26" fmla="*/ 13532 w 216"/>
                <a:gd name="T27" fmla="*/ 4374 h 184"/>
                <a:gd name="T28" fmla="*/ 9047 w 216"/>
                <a:gd name="T29" fmla="*/ 2673 h 184"/>
                <a:gd name="T30" fmla="*/ 4483 w 216"/>
                <a:gd name="T31" fmla="*/ 1944 h 184"/>
                <a:gd name="T32" fmla="*/ 993 w 216"/>
                <a:gd name="T33" fmla="*/ 0 h 184"/>
                <a:gd name="T34" fmla="*/ 0 w 216"/>
                <a:gd name="T35" fmla="*/ 1944 h 184"/>
                <a:gd name="T36" fmla="*/ 4483 w 216"/>
                <a:gd name="T37" fmla="*/ 3645 h 184"/>
                <a:gd name="T38" fmla="*/ 8053 w 216"/>
                <a:gd name="T39" fmla="*/ 4374 h 184"/>
                <a:gd name="T40" fmla="*/ 12536 w 216"/>
                <a:gd name="T41" fmla="*/ 6318 h 184"/>
                <a:gd name="T42" fmla="*/ 17021 w 216"/>
                <a:gd name="T43" fmla="*/ 8019 h 184"/>
                <a:gd name="T44" fmla="*/ 20846 w 216"/>
                <a:gd name="T45" fmla="*/ 9720 h 184"/>
                <a:gd name="T46" fmla="*/ 25328 w 216"/>
                <a:gd name="T47" fmla="*/ 11421 h 184"/>
                <a:gd name="T48" fmla="*/ 29814 w 216"/>
                <a:gd name="T49" fmla="*/ 14094 h 184"/>
                <a:gd name="T50" fmla="*/ 33276 w 216"/>
                <a:gd name="T51" fmla="*/ 15795 h 184"/>
                <a:gd name="T52" fmla="*/ 36856 w 216"/>
                <a:gd name="T53" fmla="*/ 18468 h 184"/>
                <a:gd name="T54" fmla="*/ 39609 w 216"/>
                <a:gd name="T55" fmla="*/ 21870 h 184"/>
                <a:gd name="T56" fmla="*/ 43343 w 216"/>
                <a:gd name="T57" fmla="*/ 24543 h 184"/>
                <a:gd name="T58" fmla="*/ 45821 w 216"/>
                <a:gd name="T59" fmla="*/ 27945 h 184"/>
                <a:gd name="T60" fmla="*/ 48656 w 216"/>
                <a:gd name="T61" fmla="*/ 31590 h 184"/>
                <a:gd name="T62" fmla="*/ 50385 w 216"/>
                <a:gd name="T63" fmla="*/ 34992 h 184"/>
                <a:gd name="T64" fmla="*/ 51378 w 216"/>
                <a:gd name="T65" fmla="*/ 39366 h 184"/>
                <a:gd name="T66" fmla="*/ 53138 w 216"/>
                <a:gd name="T67" fmla="*/ 43740 h 184"/>
                <a:gd name="T68" fmla="*/ 53138 w 216"/>
                <a:gd name="T69" fmla="*/ 44712 h 184"/>
                <a:gd name="T70" fmla="*/ 53138 w 216"/>
                <a:gd name="T71" fmla="*/ 43740 h 184"/>
                <a:gd name="T72" fmla="*/ 53138 w 216"/>
                <a:gd name="T73" fmla="*/ 44712 h 184"/>
                <a:gd name="T74" fmla="*/ 54122 w 216"/>
                <a:gd name="T75" fmla="*/ 43740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184"/>
                <a:gd name="T116" fmla="*/ 216 w 216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184">
                  <a:moveTo>
                    <a:pt x="216" y="180"/>
                  </a:moveTo>
                  <a:lnTo>
                    <a:pt x="212" y="162"/>
                  </a:lnTo>
                  <a:lnTo>
                    <a:pt x="209" y="144"/>
                  </a:lnTo>
                  <a:lnTo>
                    <a:pt x="198" y="126"/>
                  </a:lnTo>
                  <a:lnTo>
                    <a:pt x="191" y="112"/>
                  </a:lnTo>
                  <a:lnTo>
                    <a:pt x="176" y="97"/>
                  </a:lnTo>
                  <a:lnTo>
                    <a:pt x="165" y="83"/>
                  </a:lnTo>
                  <a:lnTo>
                    <a:pt x="151" y="72"/>
                  </a:lnTo>
                  <a:lnTo>
                    <a:pt x="137" y="61"/>
                  </a:lnTo>
                  <a:lnTo>
                    <a:pt x="119" y="51"/>
                  </a:lnTo>
                  <a:lnTo>
                    <a:pt x="104" y="40"/>
                  </a:lnTo>
                  <a:lnTo>
                    <a:pt x="86" y="33"/>
                  </a:lnTo>
                  <a:lnTo>
                    <a:pt x="68" y="26"/>
                  </a:lnTo>
                  <a:lnTo>
                    <a:pt x="54" y="18"/>
                  </a:lnTo>
                  <a:lnTo>
                    <a:pt x="36" y="11"/>
                  </a:lnTo>
                  <a:lnTo>
                    <a:pt x="18" y="8"/>
                  </a:lnTo>
                  <a:lnTo>
                    <a:pt x="4" y="0"/>
                  </a:lnTo>
                  <a:lnTo>
                    <a:pt x="0" y="8"/>
                  </a:lnTo>
                  <a:lnTo>
                    <a:pt x="18" y="15"/>
                  </a:lnTo>
                  <a:lnTo>
                    <a:pt x="32" y="18"/>
                  </a:lnTo>
                  <a:lnTo>
                    <a:pt x="50" y="26"/>
                  </a:lnTo>
                  <a:lnTo>
                    <a:pt x="68" y="33"/>
                  </a:lnTo>
                  <a:lnTo>
                    <a:pt x="83" y="40"/>
                  </a:lnTo>
                  <a:lnTo>
                    <a:pt x="101" y="47"/>
                  </a:lnTo>
                  <a:lnTo>
                    <a:pt x="119" y="58"/>
                  </a:lnTo>
                  <a:lnTo>
                    <a:pt x="133" y="65"/>
                  </a:lnTo>
                  <a:lnTo>
                    <a:pt x="147" y="76"/>
                  </a:lnTo>
                  <a:lnTo>
                    <a:pt x="158" y="90"/>
                  </a:lnTo>
                  <a:lnTo>
                    <a:pt x="173" y="101"/>
                  </a:lnTo>
                  <a:lnTo>
                    <a:pt x="183" y="115"/>
                  </a:lnTo>
                  <a:lnTo>
                    <a:pt x="194" y="130"/>
                  </a:lnTo>
                  <a:lnTo>
                    <a:pt x="201" y="144"/>
                  </a:lnTo>
                  <a:lnTo>
                    <a:pt x="205" y="162"/>
                  </a:lnTo>
                  <a:lnTo>
                    <a:pt x="212" y="180"/>
                  </a:lnTo>
                  <a:lnTo>
                    <a:pt x="212" y="184"/>
                  </a:lnTo>
                  <a:lnTo>
                    <a:pt x="212" y="180"/>
                  </a:lnTo>
                  <a:lnTo>
                    <a:pt x="212" y="184"/>
                  </a:lnTo>
                  <a:lnTo>
                    <a:pt x="216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24" name="Freeform 91"/>
            <p:cNvSpPr>
              <a:spLocks noChangeAspect="1"/>
            </p:cNvSpPr>
            <p:nvPr/>
          </p:nvSpPr>
          <p:spPr bwMode="auto">
            <a:xfrm>
              <a:off x="7159" y="3573"/>
              <a:ext cx="148" cy="424"/>
            </a:xfrm>
            <a:custGeom>
              <a:avLst/>
              <a:gdLst>
                <a:gd name="T0" fmla="*/ 702 w 50"/>
                <a:gd name="T1" fmla="*/ 34669 h 141"/>
                <a:gd name="T2" fmla="*/ 3138 w 50"/>
                <a:gd name="T3" fmla="*/ 30997 h 141"/>
                <a:gd name="T4" fmla="*/ 5677 w 50"/>
                <a:gd name="T5" fmla="*/ 26568 h 141"/>
                <a:gd name="T6" fmla="*/ 8217 w 50"/>
                <a:gd name="T7" fmla="*/ 22162 h 141"/>
                <a:gd name="T8" fmla="*/ 9750 w 50"/>
                <a:gd name="T9" fmla="*/ 17760 h 141"/>
                <a:gd name="T10" fmla="*/ 10662 w 50"/>
                <a:gd name="T11" fmla="*/ 13237 h 141"/>
                <a:gd name="T12" fmla="*/ 11355 w 50"/>
                <a:gd name="T13" fmla="*/ 8835 h 141"/>
                <a:gd name="T14" fmla="*/ 10662 w 50"/>
                <a:gd name="T15" fmla="*/ 4402 h 141"/>
                <a:gd name="T16" fmla="*/ 8217 w 50"/>
                <a:gd name="T17" fmla="*/ 0 h 141"/>
                <a:gd name="T18" fmla="*/ 7290 w 50"/>
                <a:gd name="T19" fmla="*/ 977 h 141"/>
                <a:gd name="T20" fmla="*/ 8815 w 50"/>
                <a:gd name="T21" fmla="*/ 5380 h 141"/>
                <a:gd name="T22" fmla="*/ 9750 w 50"/>
                <a:gd name="T23" fmla="*/ 8835 h 141"/>
                <a:gd name="T24" fmla="*/ 8815 w 50"/>
                <a:gd name="T25" fmla="*/ 13237 h 141"/>
                <a:gd name="T26" fmla="*/ 8217 w 50"/>
                <a:gd name="T27" fmla="*/ 17760 h 141"/>
                <a:gd name="T28" fmla="*/ 6616 w 50"/>
                <a:gd name="T29" fmla="*/ 22162 h 141"/>
                <a:gd name="T30" fmla="*/ 4073 w 50"/>
                <a:gd name="T31" fmla="*/ 25834 h 141"/>
                <a:gd name="T32" fmla="*/ 2540 w 50"/>
                <a:gd name="T33" fmla="*/ 30266 h 141"/>
                <a:gd name="T34" fmla="*/ 0 w 50"/>
                <a:gd name="T35" fmla="*/ 32717 h 141"/>
                <a:gd name="T36" fmla="*/ 702 w 50"/>
                <a:gd name="T37" fmla="*/ 34669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141"/>
                <a:gd name="T59" fmla="*/ 50 w 50"/>
                <a:gd name="T60" fmla="*/ 141 h 1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141">
                  <a:moveTo>
                    <a:pt x="3" y="141"/>
                  </a:moveTo>
                  <a:lnTo>
                    <a:pt x="14" y="126"/>
                  </a:lnTo>
                  <a:lnTo>
                    <a:pt x="25" y="108"/>
                  </a:lnTo>
                  <a:lnTo>
                    <a:pt x="36" y="90"/>
                  </a:lnTo>
                  <a:lnTo>
                    <a:pt x="43" y="72"/>
                  </a:lnTo>
                  <a:lnTo>
                    <a:pt x="47" y="54"/>
                  </a:lnTo>
                  <a:lnTo>
                    <a:pt x="50" y="36"/>
                  </a:lnTo>
                  <a:lnTo>
                    <a:pt x="47" y="18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39" y="22"/>
                  </a:lnTo>
                  <a:lnTo>
                    <a:pt x="43" y="36"/>
                  </a:lnTo>
                  <a:lnTo>
                    <a:pt x="39" y="54"/>
                  </a:lnTo>
                  <a:lnTo>
                    <a:pt x="36" y="72"/>
                  </a:lnTo>
                  <a:lnTo>
                    <a:pt x="29" y="90"/>
                  </a:lnTo>
                  <a:lnTo>
                    <a:pt x="18" y="105"/>
                  </a:lnTo>
                  <a:lnTo>
                    <a:pt x="11" y="123"/>
                  </a:lnTo>
                  <a:lnTo>
                    <a:pt x="0" y="133"/>
                  </a:lnTo>
                  <a:lnTo>
                    <a:pt x="3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25" name="Freeform 92"/>
            <p:cNvSpPr>
              <a:spLocks noChangeAspect="1"/>
            </p:cNvSpPr>
            <p:nvPr/>
          </p:nvSpPr>
          <p:spPr bwMode="auto">
            <a:xfrm>
              <a:off x="6759" y="3973"/>
              <a:ext cx="408" cy="240"/>
            </a:xfrm>
            <a:custGeom>
              <a:avLst/>
              <a:gdLst>
                <a:gd name="T0" fmla="*/ 0 w 136"/>
                <a:gd name="T1" fmla="*/ 19440 h 80"/>
                <a:gd name="T2" fmla="*/ 729 w 136"/>
                <a:gd name="T3" fmla="*/ 19440 h 80"/>
                <a:gd name="T4" fmla="*/ 2430 w 136"/>
                <a:gd name="T5" fmla="*/ 18468 h 80"/>
                <a:gd name="T6" fmla="*/ 4374 w 136"/>
                <a:gd name="T7" fmla="*/ 17496 h 80"/>
                <a:gd name="T8" fmla="*/ 6804 w 136"/>
                <a:gd name="T9" fmla="*/ 15795 h 80"/>
                <a:gd name="T10" fmla="*/ 8748 w 136"/>
                <a:gd name="T11" fmla="*/ 15066 h 80"/>
                <a:gd name="T12" fmla="*/ 10449 w 136"/>
                <a:gd name="T13" fmla="*/ 14094 h 80"/>
                <a:gd name="T14" fmla="*/ 13122 w 136"/>
                <a:gd name="T15" fmla="*/ 13122 h 80"/>
                <a:gd name="T16" fmla="*/ 14823 w 136"/>
                <a:gd name="T17" fmla="*/ 12393 h 80"/>
                <a:gd name="T18" fmla="*/ 17496 w 136"/>
                <a:gd name="T19" fmla="*/ 11421 h 80"/>
                <a:gd name="T20" fmla="*/ 19197 w 136"/>
                <a:gd name="T21" fmla="*/ 10692 h 80"/>
                <a:gd name="T22" fmla="*/ 21870 w 136"/>
                <a:gd name="T23" fmla="*/ 9720 h 80"/>
                <a:gd name="T24" fmla="*/ 23571 w 136"/>
                <a:gd name="T25" fmla="*/ 8748 h 80"/>
                <a:gd name="T26" fmla="*/ 25272 w 136"/>
                <a:gd name="T27" fmla="*/ 7047 h 80"/>
                <a:gd name="T28" fmla="*/ 26973 w 136"/>
                <a:gd name="T29" fmla="*/ 6318 h 80"/>
                <a:gd name="T30" fmla="*/ 29646 w 136"/>
                <a:gd name="T31" fmla="*/ 4374 h 80"/>
                <a:gd name="T32" fmla="*/ 31347 w 136"/>
                <a:gd name="T33" fmla="*/ 3645 h 80"/>
                <a:gd name="T34" fmla="*/ 33048 w 136"/>
                <a:gd name="T35" fmla="*/ 1944 h 80"/>
                <a:gd name="T36" fmla="*/ 32319 w 136"/>
                <a:gd name="T37" fmla="*/ 0 h 80"/>
                <a:gd name="T38" fmla="*/ 30618 w 136"/>
                <a:gd name="T39" fmla="*/ 1944 h 80"/>
                <a:gd name="T40" fmla="*/ 27945 w 136"/>
                <a:gd name="T41" fmla="*/ 3645 h 80"/>
                <a:gd name="T42" fmla="*/ 26973 w 136"/>
                <a:gd name="T43" fmla="*/ 4374 h 80"/>
                <a:gd name="T44" fmla="*/ 24300 w 136"/>
                <a:gd name="T45" fmla="*/ 5346 h 80"/>
                <a:gd name="T46" fmla="*/ 22599 w 136"/>
                <a:gd name="T47" fmla="*/ 7047 h 80"/>
                <a:gd name="T48" fmla="*/ 20898 w 136"/>
                <a:gd name="T49" fmla="*/ 8019 h 80"/>
                <a:gd name="T50" fmla="*/ 18225 w 136"/>
                <a:gd name="T51" fmla="*/ 8748 h 80"/>
                <a:gd name="T52" fmla="*/ 16524 w 136"/>
                <a:gd name="T53" fmla="*/ 9720 h 80"/>
                <a:gd name="T54" fmla="*/ 14823 w 136"/>
                <a:gd name="T55" fmla="*/ 10692 h 80"/>
                <a:gd name="T56" fmla="*/ 12150 w 136"/>
                <a:gd name="T57" fmla="*/ 11421 h 80"/>
                <a:gd name="T58" fmla="*/ 10449 w 136"/>
                <a:gd name="T59" fmla="*/ 12393 h 80"/>
                <a:gd name="T60" fmla="*/ 7776 w 136"/>
                <a:gd name="T61" fmla="*/ 13122 h 80"/>
                <a:gd name="T62" fmla="*/ 6075 w 136"/>
                <a:gd name="T63" fmla="*/ 14094 h 80"/>
                <a:gd name="T64" fmla="*/ 3402 w 136"/>
                <a:gd name="T65" fmla="*/ 15795 h 80"/>
                <a:gd name="T66" fmla="*/ 1701 w 136"/>
                <a:gd name="T67" fmla="*/ 16767 h 80"/>
                <a:gd name="T68" fmla="*/ 0 w 136"/>
                <a:gd name="T69" fmla="*/ 17496 h 80"/>
                <a:gd name="T70" fmla="*/ 0 w 136"/>
                <a:gd name="T71" fmla="*/ 19440 h 80"/>
                <a:gd name="T72" fmla="*/ 729 w 136"/>
                <a:gd name="T73" fmla="*/ 19440 h 80"/>
                <a:gd name="T74" fmla="*/ 0 w 136"/>
                <a:gd name="T75" fmla="*/ 19440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6"/>
                <a:gd name="T115" fmla="*/ 0 h 80"/>
                <a:gd name="T116" fmla="*/ 136 w 136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6" h="80">
                  <a:moveTo>
                    <a:pt x="0" y="80"/>
                  </a:moveTo>
                  <a:lnTo>
                    <a:pt x="3" y="80"/>
                  </a:lnTo>
                  <a:lnTo>
                    <a:pt x="10" y="76"/>
                  </a:lnTo>
                  <a:lnTo>
                    <a:pt x="18" y="72"/>
                  </a:lnTo>
                  <a:lnTo>
                    <a:pt x="28" y="65"/>
                  </a:lnTo>
                  <a:lnTo>
                    <a:pt x="36" y="62"/>
                  </a:lnTo>
                  <a:lnTo>
                    <a:pt x="43" y="58"/>
                  </a:lnTo>
                  <a:lnTo>
                    <a:pt x="54" y="54"/>
                  </a:lnTo>
                  <a:lnTo>
                    <a:pt x="61" y="51"/>
                  </a:lnTo>
                  <a:lnTo>
                    <a:pt x="72" y="47"/>
                  </a:lnTo>
                  <a:lnTo>
                    <a:pt x="79" y="44"/>
                  </a:lnTo>
                  <a:lnTo>
                    <a:pt x="90" y="40"/>
                  </a:lnTo>
                  <a:lnTo>
                    <a:pt x="97" y="36"/>
                  </a:lnTo>
                  <a:lnTo>
                    <a:pt x="104" y="29"/>
                  </a:lnTo>
                  <a:lnTo>
                    <a:pt x="111" y="26"/>
                  </a:lnTo>
                  <a:lnTo>
                    <a:pt x="122" y="18"/>
                  </a:lnTo>
                  <a:lnTo>
                    <a:pt x="129" y="15"/>
                  </a:lnTo>
                  <a:lnTo>
                    <a:pt x="136" y="8"/>
                  </a:lnTo>
                  <a:lnTo>
                    <a:pt x="133" y="0"/>
                  </a:lnTo>
                  <a:lnTo>
                    <a:pt x="126" y="8"/>
                  </a:lnTo>
                  <a:lnTo>
                    <a:pt x="115" y="15"/>
                  </a:lnTo>
                  <a:lnTo>
                    <a:pt x="111" y="18"/>
                  </a:lnTo>
                  <a:lnTo>
                    <a:pt x="100" y="22"/>
                  </a:lnTo>
                  <a:lnTo>
                    <a:pt x="93" y="29"/>
                  </a:lnTo>
                  <a:lnTo>
                    <a:pt x="86" y="33"/>
                  </a:lnTo>
                  <a:lnTo>
                    <a:pt x="75" y="36"/>
                  </a:lnTo>
                  <a:lnTo>
                    <a:pt x="68" y="40"/>
                  </a:lnTo>
                  <a:lnTo>
                    <a:pt x="61" y="44"/>
                  </a:lnTo>
                  <a:lnTo>
                    <a:pt x="50" y="47"/>
                  </a:lnTo>
                  <a:lnTo>
                    <a:pt x="43" y="51"/>
                  </a:lnTo>
                  <a:lnTo>
                    <a:pt x="32" y="54"/>
                  </a:lnTo>
                  <a:lnTo>
                    <a:pt x="25" y="58"/>
                  </a:lnTo>
                  <a:lnTo>
                    <a:pt x="14" y="65"/>
                  </a:lnTo>
                  <a:lnTo>
                    <a:pt x="7" y="69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3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26" name="Freeform 93"/>
            <p:cNvSpPr>
              <a:spLocks noChangeAspect="1"/>
            </p:cNvSpPr>
            <p:nvPr/>
          </p:nvSpPr>
          <p:spPr bwMode="auto">
            <a:xfrm>
              <a:off x="6627" y="4189"/>
              <a:ext cx="132" cy="52"/>
            </a:xfrm>
            <a:custGeom>
              <a:avLst/>
              <a:gdLst>
                <a:gd name="T0" fmla="*/ 0 w 43"/>
                <a:gd name="T1" fmla="*/ 3614 h 18"/>
                <a:gd name="T2" fmla="*/ 1848 w 43"/>
                <a:gd name="T3" fmla="*/ 3614 h 18"/>
                <a:gd name="T4" fmla="*/ 2751 w 43"/>
                <a:gd name="T5" fmla="*/ 2987 h 18"/>
                <a:gd name="T6" fmla="*/ 4890 w 43"/>
                <a:gd name="T7" fmla="*/ 2987 h 18"/>
                <a:gd name="T8" fmla="*/ 5673 w 43"/>
                <a:gd name="T9" fmla="*/ 2219 h 18"/>
                <a:gd name="T10" fmla="*/ 7635 w 43"/>
                <a:gd name="T11" fmla="*/ 1595 h 18"/>
                <a:gd name="T12" fmla="*/ 11714 w 43"/>
                <a:gd name="T13" fmla="*/ 1595 h 18"/>
                <a:gd name="T14" fmla="*/ 11714 w 43"/>
                <a:gd name="T15" fmla="*/ 0 h 18"/>
                <a:gd name="T16" fmla="*/ 8706 w 43"/>
                <a:gd name="T17" fmla="*/ 0 h 18"/>
                <a:gd name="T18" fmla="*/ 6824 w 43"/>
                <a:gd name="T19" fmla="*/ 844 h 18"/>
                <a:gd name="T20" fmla="*/ 5673 w 43"/>
                <a:gd name="T21" fmla="*/ 844 h 18"/>
                <a:gd name="T22" fmla="*/ 3816 w 43"/>
                <a:gd name="T23" fmla="*/ 1595 h 18"/>
                <a:gd name="T24" fmla="*/ 2751 w 43"/>
                <a:gd name="T25" fmla="*/ 1595 h 18"/>
                <a:gd name="T26" fmla="*/ 810 w 43"/>
                <a:gd name="T27" fmla="*/ 2219 h 18"/>
                <a:gd name="T28" fmla="*/ 0 w 43"/>
                <a:gd name="T29" fmla="*/ 2219 h 18"/>
                <a:gd name="T30" fmla="*/ 0 w 43"/>
                <a:gd name="T31" fmla="*/ 3614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18"/>
                <a:gd name="T50" fmla="*/ 43 w 4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18">
                  <a:moveTo>
                    <a:pt x="0" y="18"/>
                  </a:moveTo>
                  <a:lnTo>
                    <a:pt x="7" y="18"/>
                  </a:lnTo>
                  <a:lnTo>
                    <a:pt x="10" y="15"/>
                  </a:lnTo>
                  <a:lnTo>
                    <a:pt x="18" y="15"/>
                  </a:lnTo>
                  <a:lnTo>
                    <a:pt x="21" y="11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0"/>
                  </a:lnTo>
                  <a:lnTo>
                    <a:pt x="32" y="0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27" name="Freeform 94"/>
            <p:cNvSpPr>
              <a:spLocks noChangeAspect="1"/>
            </p:cNvSpPr>
            <p:nvPr/>
          </p:nvSpPr>
          <p:spPr bwMode="auto">
            <a:xfrm>
              <a:off x="6011" y="4221"/>
              <a:ext cx="616" cy="56"/>
            </a:xfrm>
            <a:custGeom>
              <a:avLst/>
              <a:gdLst>
                <a:gd name="T0" fmla="*/ 966 w 206"/>
                <a:gd name="T1" fmla="*/ 3195 h 18"/>
                <a:gd name="T2" fmla="*/ 3612 w 206"/>
                <a:gd name="T3" fmla="*/ 3195 h 18"/>
                <a:gd name="T4" fmla="*/ 6946 w 206"/>
                <a:gd name="T5" fmla="*/ 4393 h 18"/>
                <a:gd name="T6" fmla="*/ 12858 w 206"/>
                <a:gd name="T7" fmla="*/ 4393 h 18"/>
                <a:gd name="T8" fmla="*/ 16471 w 206"/>
                <a:gd name="T9" fmla="*/ 5236 h 18"/>
                <a:gd name="T10" fmla="*/ 25109 w 206"/>
                <a:gd name="T11" fmla="*/ 5236 h 18"/>
                <a:gd name="T12" fmla="*/ 28480 w 206"/>
                <a:gd name="T13" fmla="*/ 4393 h 18"/>
                <a:gd name="T14" fmla="*/ 37038 w 206"/>
                <a:gd name="T15" fmla="*/ 4393 h 18"/>
                <a:gd name="T16" fmla="*/ 39657 w 206"/>
                <a:gd name="T17" fmla="*/ 3195 h 18"/>
                <a:gd name="T18" fmla="*/ 45638 w 206"/>
                <a:gd name="T19" fmla="*/ 3195 h 18"/>
                <a:gd name="T20" fmla="*/ 49253 w 206"/>
                <a:gd name="T21" fmla="*/ 2053 h 18"/>
                <a:gd name="T22" fmla="*/ 49253 w 206"/>
                <a:gd name="T23" fmla="*/ 0 h 18"/>
                <a:gd name="T24" fmla="*/ 45638 w 206"/>
                <a:gd name="T25" fmla="*/ 1114 h 18"/>
                <a:gd name="T26" fmla="*/ 39657 w 206"/>
                <a:gd name="T27" fmla="*/ 1114 h 18"/>
                <a:gd name="T28" fmla="*/ 37038 w 206"/>
                <a:gd name="T29" fmla="*/ 2053 h 18"/>
                <a:gd name="T30" fmla="*/ 31099 w 206"/>
                <a:gd name="T31" fmla="*/ 2053 h 18"/>
                <a:gd name="T32" fmla="*/ 28480 w 206"/>
                <a:gd name="T33" fmla="*/ 3195 h 18"/>
                <a:gd name="T34" fmla="*/ 12858 w 206"/>
                <a:gd name="T35" fmla="*/ 3195 h 18"/>
                <a:gd name="T36" fmla="*/ 10562 w 206"/>
                <a:gd name="T37" fmla="*/ 2053 h 18"/>
                <a:gd name="T38" fmla="*/ 6946 w 206"/>
                <a:gd name="T39" fmla="*/ 2053 h 18"/>
                <a:gd name="T40" fmla="*/ 3612 w 206"/>
                <a:gd name="T41" fmla="*/ 1114 h 18"/>
                <a:gd name="T42" fmla="*/ 0 w 206"/>
                <a:gd name="T43" fmla="*/ 1114 h 18"/>
                <a:gd name="T44" fmla="*/ 966 w 206"/>
                <a:gd name="T45" fmla="*/ 1114 h 18"/>
                <a:gd name="T46" fmla="*/ 0 w 206"/>
                <a:gd name="T47" fmla="*/ 1114 h 18"/>
                <a:gd name="T48" fmla="*/ 966 w 206"/>
                <a:gd name="T49" fmla="*/ 3195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6"/>
                <a:gd name="T76" fmla="*/ 0 h 18"/>
                <a:gd name="T77" fmla="*/ 206 w 206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6" h="18">
                  <a:moveTo>
                    <a:pt x="4" y="11"/>
                  </a:moveTo>
                  <a:lnTo>
                    <a:pt x="15" y="11"/>
                  </a:lnTo>
                  <a:lnTo>
                    <a:pt x="29" y="15"/>
                  </a:lnTo>
                  <a:lnTo>
                    <a:pt x="54" y="15"/>
                  </a:lnTo>
                  <a:lnTo>
                    <a:pt x="69" y="18"/>
                  </a:lnTo>
                  <a:lnTo>
                    <a:pt x="105" y="18"/>
                  </a:lnTo>
                  <a:lnTo>
                    <a:pt x="119" y="15"/>
                  </a:lnTo>
                  <a:lnTo>
                    <a:pt x="155" y="15"/>
                  </a:lnTo>
                  <a:lnTo>
                    <a:pt x="166" y="11"/>
                  </a:lnTo>
                  <a:lnTo>
                    <a:pt x="191" y="11"/>
                  </a:lnTo>
                  <a:lnTo>
                    <a:pt x="206" y="7"/>
                  </a:lnTo>
                  <a:lnTo>
                    <a:pt x="206" y="0"/>
                  </a:lnTo>
                  <a:lnTo>
                    <a:pt x="191" y="4"/>
                  </a:lnTo>
                  <a:lnTo>
                    <a:pt x="166" y="4"/>
                  </a:lnTo>
                  <a:lnTo>
                    <a:pt x="155" y="7"/>
                  </a:lnTo>
                  <a:lnTo>
                    <a:pt x="130" y="7"/>
                  </a:lnTo>
                  <a:lnTo>
                    <a:pt x="119" y="11"/>
                  </a:lnTo>
                  <a:lnTo>
                    <a:pt x="54" y="11"/>
                  </a:lnTo>
                  <a:lnTo>
                    <a:pt x="44" y="7"/>
                  </a:lnTo>
                  <a:lnTo>
                    <a:pt x="29" y="7"/>
                  </a:lnTo>
                  <a:lnTo>
                    <a:pt x="15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28" name="Freeform 95"/>
            <p:cNvSpPr>
              <a:spLocks noChangeAspect="1"/>
            </p:cNvSpPr>
            <p:nvPr/>
          </p:nvSpPr>
          <p:spPr bwMode="auto">
            <a:xfrm>
              <a:off x="5739" y="4213"/>
              <a:ext cx="284" cy="52"/>
            </a:xfrm>
            <a:custGeom>
              <a:avLst/>
              <a:gdLst>
                <a:gd name="T0" fmla="*/ 0 w 94"/>
                <a:gd name="T1" fmla="*/ 1401 h 18"/>
                <a:gd name="T2" fmla="*/ 6589 w 94"/>
                <a:gd name="T3" fmla="*/ 1401 h 18"/>
                <a:gd name="T4" fmla="*/ 9073 w 94"/>
                <a:gd name="T5" fmla="*/ 2028 h 18"/>
                <a:gd name="T6" fmla="*/ 11831 w 94"/>
                <a:gd name="T7" fmla="*/ 2796 h 18"/>
                <a:gd name="T8" fmla="*/ 14587 w 94"/>
                <a:gd name="T9" fmla="*/ 2796 h 18"/>
                <a:gd name="T10" fmla="*/ 17315 w 94"/>
                <a:gd name="T11" fmla="*/ 3614 h 18"/>
                <a:gd name="T12" fmla="*/ 20164 w 94"/>
                <a:gd name="T13" fmla="*/ 3614 h 18"/>
                <a:gd name="T14" fmla="*/ 23660 w 94"/>
                <a:gd name="T15" fmla="*/ 2796 h 18"/>
                <a:gd name="T16" fmla="*/ 22666 w 94"/>
                <a:gd name="T17" fmla="*/ 1401 h 18"/>
                <a:gd name="T18" fmla="*/ 20164 w 94"/>
                <a:gd name="T19" fmla="*/ 2028 h 18"/>
                <a:gd name="T20" fmla="*/ 17315 w 94"/>
                <a:gd name="T21" fmla="*/ 2028 h 18"/>
                <a:gd name="T22" fmla="*/ 14587 w 94"/>
                <a:gd name="T23" fmla="*/ 1401 h 18"/>
                <a:gd name="T24" fmla="*/ 11831 w 94"/>
                <a:gd name="T25" fmla="*/ 1401 h 18"/>
                <a:gd name="T26" fmla="*/ 9073 w 94"/>
                <a:gd name="T27" fmla="*/ 627 h 18"/>
                <a:gd name="T28" fmla="*/ 6589 w 94"/>
                <a:gd name="T29" fmla="*/ 0 h 18"/>
                <a:gd name="T30" fmla="*/ 0 w 94"/>
                <a:gd name="T31" fmla="*/ 0 h 18"/>
                <a:gd name="T32" fmla="*/ 994 w 94"/>
                <a:gd name="T33" fmla="*/ 0 h 18"/>
                <a:gd name="T34" fmla="*/ 0 w 94"/>
                <a:gd name="T35" fmla="*/ 140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4"/>
                <a:gd name="T55" fmla="*/ 0 h 18"/>
                <a:gd name="T56" fmla="*/ 94 w 94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4" h="18">
                  <a:moveTo>
                    <a:pt x="0" y="7"/>
                  </a:moveTo>
                  <a:lnTo>
                    <a:pt x="26" y="7"/>
                  </a:lnTo>
                  <a:lnTo>
                    <a:pt x="36" y="10"/>
                  </a:lnTo>
                  <a:lnTo>
                    <a:pt x="47" y="14"/>
                  </a:lnTo>
                  <a:lnTo>
                    <a:pt x="58" y="14"/>
                  </a:lnTo>
                  <a:lnTo>
                    <a:pt x="69" y="18"/>
                  </a:lnTo>
                  <a:lnTo>
                    <a:pt x="80" y="18"/>
                  </a:lnTo>
                  <a:lnTo>
                    <a:pt x="94" y="14"/>
                  </a:lnTo>
                  <a:lnTo>
                    <a:pt x="90" y="7"/>
                  </a:lnTo>
                  <a:lnTo>
                    <a:pt x="80" y="10"/>
                  </a:lnTo>
                  <a:lnTo>
                    <a:pt x="69" y="10"/>
                  </a:lnTo>
                  <a:lnTo>
                    <a:pt x="58" y="7"/>
                  </a:lnTo>
                  <a:lnTo>
                    <a:pt x="47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29" name="Freeform 96"/>
            <p:cNvSpPr>
              <a:spLocks noChangeAspect="1"/>
            </p:cNvSpPr>
            <p:nvPr/>
          </p:nvSpPr>
          <p:spPr bwMode="auto">
            <a:xfrm>
              <a:off x="5623" y="4145"/>
              <a:ext cx="128" cy="88"/>
            </a:xfrm>
            <a:custGeom>
              <a:avLst/>
              <a:gdLst>
                <a:gd name="T0" fmla="*/ 0 w 43"/>
                <a:gd name="T1" fmla="*/ 0 h 29"/>
                <a:gd name="T2" fmla="*/ 0 w 43"/>
                <a:gd name="T3" fmla="*/ 1787 h 29"/>
                <a:gd name="T4" fmla="*/ 708 w 43"/>
                <a:gd name="T5" fmla="*/ 3544 h 29"/>
                <a:gd name="T6" fmla="*/ 2587 w 43"/>
                <a:gd name="T7" fmla="*/ 4667 h 29"/>
                <a:gd name="T8" fmla="*/ 4245 w 43"/>
                <a:gd name="T9" fmla="*/ 5671 h 29"/>
                <a:gd name="T10" fmla="*/ 4962 w 43"/>
                <a:gd name="T11" fmla="*/ 5671 h 29"/>
                <a:gd name="T12" fmla="*/ 6751 w 43"/>
                <a:gd name="T13" fmla="*/ 6454 h 29"/>
                <a:gd name="T14" fmla="*/ 8418 w 43"/>
                <a:gd name="T15" fmla="*/ 6454 h 29"/>
                <a:gd name="T16" fmla="*/ 9100 w 43"/>
                <a:gd name="T17" fmla="*/ 7459 h 29"/>
                <a:gd name="T18" fmla="*/ 10049 w 43"/>
                <a:gd name="T19" fmla="*/ 5671 h 29"/>
                <a:gd name="T20" fmla="*/ 8418 w 43"/>
                <a:gd name="T21" fmla="*/ 4667 h 29"/>
                <a:gd name="T22" fmla="*/ 5805 w 43"/>
                <a:gd name="T23" fmla="*/ 4667 h 29"/>
                <a:gd name="T24" fmla="*/ 4245 w 43"/>
                <a:gd name="T25" fmla="*/ 3544 h 29"/>
                <a:gd name="T26" fmla="*/ 1667 w 43"/>
                <a:gd name="T27" fmla="*/ 1004 h 29"/>
                <a:gd name="T28" fmla="*/ 1667 w 43"/>
                <a:gd name="T29" fmla="*/ 0 h 29"/>
                <a:gd name="T30" fmla="*/ 0 w 43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29"/>
                <a:gd name="T50" fmla="*/ 43 w 43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29">
                  <a:moveTo>
                    <a:pt x="0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11" y="18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9" y="25"/>
                  </a:lnTo>
                  <a:lnTo>
                    <a:pt x="36" y="25"/>
                  </a:lnTo>
                  <a:lnTo>
                    <a:pt x="39" y="29"/>
                  </a:lnTo>
                  <a:lnTo>
                    <a:pt x="43" y="22"/>
                  </a:lnTo>
                  <a:lnTo>
                    <a:pt x="36" y="18"/>
                  </a:lnTo>
                  <a:lnTo>
                    <a:pt x="25" y="18"/>
                  </a:lnTo>
                  <a:lnTo>
                    <a:pt x="18" y="14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0" name="Freeform 97"/>
            <p:cNvSpPr>
              <a:spLocks noChangeAspect="1"/>
            </p:cNvSpPr>
            <p:nvPr/>
          </p:nvSpPr>
          <p:spPr bwMode="auto">
            <a:xfrm>
              <a:off x="5623" y="4113"/>
              <a:ext cx="32" cy="32"/>
            </a:xfrm>
            <a:custGeom>
              <a:avLst/>
              <a:gdLst>
                <a:gd name="T0" fmla="*/ 1431 w 11"/>
                <a:gd name="T1" fmla="*/ 0 h 11"/>
                <a:gd name="T2" fmla="*/ 643 w 11"/>
                <a:gd name="T3" fmla="*/ 864 h 11"/>
                <a:gd name="T4" fmla="*/ 643 w 11"/>
                <a:gd name="T5" fmla="*/ 1431 h 11"/>
                <a:gd name="T6" fmla="*/ 0 w 11"/>
                <a:gd name="T7" fmla="*/ 1431 h 11"/>
                <a:gd name="T8" fmla="*/ 0 w 11"/>
                <a:gd name="T9" fmla="*/ 2292 h 11"/>
                <a:gd name="T10" fmla="*/ 1431 w 11"/>
                <a:gd name="T11" fmla="*/ 2292 h 11"/>
                <a:gd name="T12" fmla="*/ 2292 w 11"/>
                <a:gd name="T13" fmla="*/ 1431 h 11"/>
                <a:gd name="T14" fmla="*/ 1431 w 11"/>
                <a:gd name="T15" fmla="*/ 1431 h 11"/>
                <a:gd name="T16" fmla="*/ 1431 w 11"/>
                <a:gd name="T17" fmla="*/ 0 h 11"/>
                <a:gd name="T18" fmla="*/ 643 w 11"/>
                <a:gd name="T19" fmla="*/ 0 h 11"/>
                <a:gd name="T20" fmla="*/ 643 w 11"/>
                <a:gd name="T21" fmla="*/ 864 h 11"/>
                <a:gd name="T22" fmla="*/ 1431 w 11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1"/>
                <a:gd name="T38" fmla="*/ 11 w 11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1">
                  <a:moveTo>
                    <a:pt x="7" y="0"/>
                  </a:move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1" name="Freeform 98"/>
            <p:cNvSpPr>
              <a:spLocks noChangeAspect="1"/>
            </p:cNvSpPr>
            <p:nvPr/>
          </p:nvSpPr>
          <p:spPr bwMode="auto">
            <a:xfrm>
              <a:off x="5643" y="4113"/>
              <a:ext cx="832" cy="100"/>
            </a:xfrm>
            <a:custGeom>
              <a:avLst/>
              <a:gdLst>
                <a:gd name="T0" fmla="*/ 67716 w 277"/>
                <a:gd name="T1" fmla="*/ 5648 h 33"/>
                <a:gd name="T2" fmla="*/ 64307 w 277"/>
                <a:gd name="T3" fmla="*/ 6400 h 33"/>
                <a:gd name="T4" fmla="*/ 29781 w 277"/>
                <a:gd name="T5" fmla="*/ 6400 h 33"/>
                <a:gd name="T6" fmla="*/ 25387 w 277"/>
                <a:gd name="T7" fmla="*/ 5648 h 33"/>
                <a:gd name="T8" fmla="*/ 21001 w 277"/>
                <a:gd name="T9" fmla="*/ 5648 h 33"/>
                <a:gd name="T10" fmla="*/ 16610 w 277"/>
                <a:gd name="T11" fmla="*/ 4645 h 33"/>
                <a:gd name="T12" fmla="*/ 12225 w 277"/>
                <a:gd name="T13" fmla="*/ 3782 h 33"/>
                <a:gd name="T14" fmla="*/ 7803 w 277"/>
                <a:gd name="T15" fmla="*/ 2782 h 33"/>
                <a:gd name="T16" fmla="*/ 4394 w 277"/>
                <a:gd name="T17" fmla="*/ 1782 h 33"/>
                <a:gd name="T18" fmla="*/ 0 w 277"/>
                <a:gd name="T19" fmla="*/ 0 h 33"/>
                <a:gd name="T20" fmla="*/ 0 w 277"/>
                <a:gd name="T21" fmla="*/ 1782 h 33"/>
                <a:gd name="T22" fmla="*/ 3409 w 277"/>
                <a:gd name="T23" fmla="*/ 3782 h 33"/>
                <a:gd name="T24" fmla="*/ 7803 w 277"/>
                <a:gd name="T25" fmla="*/ 4645 h 33"/>
                <a:gd name="T26" fmla="*/ 12225 w 277"/>
                <a:gd name="T27" fmla="*/ 5648 h 33"/>
                <a:gd name="T28" fmla="*/ 15877 w 277"/>
                <a:gd name="T29" fmla="*/ 6400 h 33"/>
                <a:gd name="T30" fmla="*/ 21001 w 277"/>
                <a:gd name="T31" fmla="*/ 7430 h 33"/>
                <a:gd name="T32" fmla="*/ 29781 w 277"/>
                <a:gd name="T33" fmla="*/ 7430 h 33"/>
                <a:gd name="T34" fmla="*/ 34283 w 277"/>
                <a:gd name="T35" fmla="*/ 8430 h 33"/>
                <a:gd name="T36" fmla="*/ 59913 w 277"/>
                <a:gd name="T37" fmla="*/ 8430 h 33"/>
                <a:gd name="T38" fmla="*/ 64307 w 277"/>
                <a:gd name="T39" fmla="*/ 7430 h 33"/>
                <a:gd name="T40" fmla="*/ 67716 w 277"/>
                <a:gd name="T41" fmla="*/ 7430 h 33"/>
                <a:gd name="T42" fmla="*/ 67716 w 277"/>
                <a:gd name="T43" fmla="*/ 5648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7"/>
                <a:gd name="T67" fmla="*/ 0 h 33"/>
                <a:gd name="T68" fmla="*/ 277 w 277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7" h="33">
                  <a:moveTo>
                    <a:pt x="277" y="22"/>
                  </a:moveTo>
                  <a:lnTo>
                    <a:pt x="263" y="25"/>
                  </a:lnTo>
                  <a:lnTo>
                    <a:pt x="122" y="25"/>
                  </a:lnTo>
                  <a:lnTo>
                    <a:pt x="104" y="22"/>
                  </a:lnTo>
                  <a:lnTo>
                    <a:pt x="86" y="22"/>
                  </a:lnTo>
                  <a:lnTo>
                    <a:pt x="68" y="18"/>
                  </a:lnTo>
                  <a:lnTo>
                    <a:pt x="50" y="15"/>
                  </a:lnTo>
                  <a:lnTo>
                    <a:pt x="32" y="11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15"/>
                  </a:lnTo>
                  <a:lnTo>
                    <a:pt x="32" y="18"/>
                  </a:lnTo>
                  <a:lnTo>
                    <a:pt x="50" y="22"/>
                  </a:lnTo>
                  <a:lnTo>
                    <a:pt x="65" y="25"/>
                  </a:lnTo>
                  <a:lnTo>
                    <a:pt x="86" y="29"/>
                  </a:lnTo>
                  <a:lnTo>
                    <a:pt x="122" y="29"/>
                  </a:lnTo>
                  <a:lnTo>
                    <a:pt x="140" y="33"/>
                  </a:lnTo>
                  <a:lnTo>
                    <a:pt x="245" y="33"/>
                  </a:lnTo>
                  <a:lnTo>
                    <a:pt x="263" y="29"/>
                  </a:lnTo>
                  <a:lnTo>
                    <a:pt x="277" y="29"/>
                  </a:lnTo>
                  <a:lnTo>
                    <a:pt x="27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2" name="Freeform 99"/>
            <p:cNvSpPr>
              <a:spLocks noChangeAspect="1"/>
            </p:cNvSpPr>
            <p:nvPr/>
          </p:nvSpPr>
          <p:spPr bwMode="auto">
            <a:xfrm>
              <a:off x="6475" y="4037"/>
              <a:ext cx="432" cy="164"/>
            </a:xfrm>
            <a:custGeom>
              <a:avLst/>
              <a:gdLst>
                <a:gd name="T0" fmla="*/ 34020 w 144"/>
                <a:gd name="T1" fmla="*/ 0 h 54"/>
                <a:gd name="T2" fmla="*/ 32319 w 144"/>
                <a:gd name="T3" fmla="*/ 1789 h 54"/>
                <a:gd name="T4" fmla="*/ 30618 w 144"/>
                <a:gd name="T5" fmla="*/ 2803 h 54"/>
                <a:gd name="T6" fmla="*/ 27945 w 144"/>
                <a:gd name="T7" fmla="*/ 3672 h 54"/>
                <a:gd name="T8" fmla="*/ 26244 w 144"/>
                <a:gd name="T9" fmla="*/ 3672 h 54"/>
                <a:gd name="T10" fmla="*/ 23571 w 144"/>
                <a:gd name="T11" fmla="*/ 4677 h 54"/>
                <a:gd name="T12" fmla="*/ 21870 w 144"/>
                <a:gd name="T13" fmla="*/ 5691 h 54"/>
                <a:gd name="T14" fmla="*/ 20169 w 144"/>
                <a:gd name="T15" fmla="*/ 6475 h 54"/>
                <a:gd name="T16" fmla="*/ 17496 w 144"/>
                <a:gd name="T17" fmla="*/ 7480 h 54"/>
                <a:gd name="T18" fmla="*/ 15795 w 144"/>
                <a:gd name="T19" fmla="*/ 8264 h 54"/>
                <a:gd name="T20" fmla="*/ 13122 w 144"/>
                <a:gd name="T21" fmla="*/ 9269 h 54"/>
                <a:gd name="T22" fmla="*/ 11421 w 144"/>
                <a:gd name="T23" fmla="*/ 10283 h 54"/>
                <a:gd name="T24" fmla="*/ 8748 w 144"/>
                <a:gd name="T25" fmla="*/ 11152 h 54"/>
                <a:gd name="T26" fmla="*/ 7047 w 144"/>
                <a:gd name="T27" fmla="*/ 11152 h 54"/>
                <a:gd name="T28" fmla="*/ 4374 w 144"/>
                <a:gd name="T29" fmla="*/ 12157 h 54"/>
                <a:gd name="T30" fmla="*/ 0 w 144"/>
                <a:gd name="T31" fmla="*/ 12157 h 54"/>
                <a:gd name="T32" fmla="*/ 0 w 144"/>
                <a:gd name="T33" fmla="*/ 13946 h 54"/>
                <a:gd name="T34" fmla="*/ 5346 w 144"/>
                <a:gd name="T35" fmla="*/ 13946 h 54"/>
                <a:gd name="T36" fmla="*/ 7047 w 144"/>
                <a:gd name="T37" fmla="*/ 12941 h 54"/>
                <a:gd name="T38" fmla="*/ 9720 w 144"/>
                <a:gd name="T39" fmla="*/ 12941 h 54"/>
                <a:gd name="T40" fmla="*/ 11421 w 144"/>
                <a:gd name="T41" fmla="*/ 12157 h 54"/>
                <a:gd name="T42" fmla="*/ 14094 w 144"/>
                <a:gd name="T43" fmla="*/ 11152 h 54"/>
                <a:gd name="T44" fmla="*/ 15795 w 144"/>
                <a:gd name="T45" fmla="*/ 10283 h 54"/>
                <a:gd name="T46" fmla="*/ 18468 w 144"/>
                <a:gd name="T47" fmla="*/ 9269 h 54"/>
                <a:gd name="T48" fmla="*/ 20169 w 144"/>
                <a:gd name="T49" fmla="*/ 8264 h 54"/>
                <a:gd name="T50" fmla="*/ 21870 w 144"/>
                <a:gd name="T51" fmla="*/ 7480 h 54"/>
                <a:gd name="T52" fmla="*/ 24543 w 144"/>
                <a:gd name="T53" fmla="*/ 6475 h 54"/>
                <a:gd name="T54" fmla="*/ 26244 w 144"/>
                <a:gd name="T55" fmla="*/ 5691 h 54"/>
                <a:gd name="T56" fmla="*/ 28917 w 144"/>
                <a:gd name="T57" fmla="*/ 4677 h 54"/>
                <a:gd name="T58" fmla="*/ 30618 w 144"/>
                <a:gd name="T59" fmla="*/ 3672 h 54"/>
                <a:gd name="T60" fmla="*/ 32319 w 144"/>
                <a:gd name="T61" fmla="*/ 3672 h 54"/>
                <a:gd name="T62" fmla="*/ 34992 w 144"/>
                <a:gd name="T63" fmla="*/ 2803 h 54"/>
                <a:gd name="T64" fmla="*/ 34020 w 144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54"/>
                <a:gd name="T101" fmla="*/ 144 w 144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54">
                  <a:moveTo>
                    <a:pt x="140" y="0"/>
                  </a:moveTo>
                  <a:lnTo>
                    <a:pt x="133" y="7"/>
                  </a:lnTo>
                  <a:lnTo>
                    <a:pt x="126" y="11"/>
                  </a:lnTo>
                  <a:lnTo>
                    <a:pt x="115" y="14"/>
                  </a:lnTo>
                  <a:lnTo>
                    <a:pt x="108" y="14"/>
                  </a:lnTo>
                  <a:lnTo>
                    <a:pt x="97" y="18"/>
                  </a:lnTo>
                  <a:lnTo>
                    <a:pt x="90" y="22"/>
                  </a:lnTo>
                  <a:lnTo>
                    <a:pt x="83" y="25"/>
                  </a:lnTo>
                  <a:lnTo>
                    <a:pt x="72" y="29"/>
                  </a:lnTo>
                  <a:lnTo>
                    <a:pt x="65" y="32"/>
                  </a:lnTo>
                  <a:lnTo>
                    <a:pt x="54" y="36"/>
                  </a:lnTo>
                  <a:lnTo>
                    <a:pt x="47" y="40"/>
                  </a:lnTo>
                  <a:lnTo>
                    <a:pt x="36" y="43"/>
                  </a:lnTo>
                  <a:lnTo>
                    <a:pt x="29" y="43"/>
                  </a:lnTo>
                  <a:lnTo>
                    <a:pt x="18" y="47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22" y="54"/>
                  </a:lnTo>
                  <a:lnTo>
                    <a:pt x="29" y="50"/>
                  </a:lnTo>
                  <a:lnTo>
                    <a:pt x="40" y="50"/>
                  </a:lnTo>
                  <a:lnTo>
                    <a:pt x="47" y="47"/>
                  </a:lnTo>
                  <a:lnTo>
                    <a:pt x="58" y="43"/>
                  </a:lnTo>
                  <a:lnTo>
                    <a:pt x="65" y="40"/>
                  </a:lnTo>
                  <a:lnTo>
                    <a:pt x="76" y="36"/>
                  </a:lnTo>
                  <a:lnTo>
                    <a:pt x="83" y="32"/>
                  </a:lnTo>
                  <a:lnTo>
                    <a:pt x="90" y="29"/>
                  </a:lnTo>
                  <a:lnTo>
                    <a:pt x="101" y="25"/>
                  </a:lnTo>
                  <a:lnTo>
                    <a:pt x="108" y="22"/>
                  </a:lnTo>
                  <a:lnTo>
                    <a:pt x="119" y="18"/>
                  </a:lnTo>
                  <a:lnTo>
                    <a:pt x="126" y="14"/>
                  </a:lnTo>
                  <a:lnTo>
                    <a:pt x="133" y="14"/>
                  </a:lnTo>
                  <a:lnTo>
                    <a:pt x="144" y="1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3" name="Freeform 100"/>
            <p:cNvSpPr>
              <a:spLocks noChangeAspect="1"/>
            </p:cNvSpPr>
            <p:nvPr/>
          </p:nvSpPr>
          <p:spPr bwMode="auto">
            <a:xfrm>
              <a:off x="6895" y="3725"/>
              <a:ext cx="336" cy="348"/>
            </a:xfrm>
            <a:custGeom>
              <a:avLst/>
              <a:gdLst>
                <a:gd name="T0" fmla="*/ 25515 w 112"/>
                <a:gd name="T1" fmla="*/ 0 h 115"/>
                <a:gd name="T2" fmla="*/ 24543 w 112"/>
                <a:gd name="T3" fmla="*/ 1776 h 115"/>
                <a:gd name="T4" fmla="*/ 23814 w 112"/>
                <a:gd name="T5" fmla="*/ 4515 h 115"/>
                <a:gd name="T6" fmla="*/ 22842 w 112"/>
                <a:gd name="T7" fmla="*/ 6373 h 115"/>
                <a:gd name="T8" fmla="*/ 21141 w 112"/>
                <a:gd name="T9" fmla="*/ 9148 h 115"/>
                <a:gd name="T10" fmla="*/ 20169 w 112"/>
                <a:gd name="T11" fmla="*/ 10888 h 115"/>
                <a:gd name="T12" fmla="*/ 19440 w 112"/>
                <a:gd name="T13" fmla="*/ 12664 h 115"/>
                <a:gd name="T14" fmla="*/ 12393 w 112"/>
                <a:gd name="T15" fmla="*/ 20036 h 115"/>
                <a:gd name="T16" fmla="*/ 10692 w 112"/>
                <a:gd name="T17" fmla="*/ 20786 h 115"/>
                <a:gd name="T18" fmla="*/ 8748 w 112"/>
                <a:gd name="T19" fmla="*/ 22802 h 115"/>
                <a:gd name="T20" fmla="*/ 6318 w 112"/>
                <a:gd name="T21" fmla="*/ 23552 h 115"/>
                <a:gd name="T22" fmla="*/ 4374 w 112"/>
                <a:gd name="T23" fmla="*/ 24660 h 115"/>
                <a:gd name="T24" fmla="*/ 2673 w 112"/>
                <a:gd name="T25" fmla="*/ 25410 h 115"/>
                <a:gd name="T26" fmla="*/ 0 w 112"/>
                <a:gd name="T27" fmla="*/ 26409 h 115"/>
                <a:gd name="T28" fmla="*/ 972 w 112"/>
                <a:gd name="T29" fmla="*/ 29175 h 115"/>
                <a:gd name="T30" fmla="*/ 2673 w 112"/>
                <a:gd name="T31" fmla="*/ 28185 h 115"/>
                <a:gd name="T32" fmla="*/ 5346 w 112"/>
                <a:gd name="T33" fmla="*/ 26409 h 115"/>
                <a:gd name="T34" fmla="*/ 7047 w 112"/>
                <a:gd name="T35" fmla="*/ 25410 h 115"/>
                <a:gd name="T36" fmla="*/ 9720 w 112"/>
                <a:gd name="T37" fmla="*/ 23552 h 115"/>
                <a:gd name="T38" fmla="*/ 11421 w 112"/>
                <a:gd name="T39" fmla="*/ 22802 h 115"/>
                <a:gd name="T40" fmla="*/ 13122 w 112"/>
                <a:gd name="T41" fmla="*/ 20786 h 115"/>
                <a:gd name="T42" fmla="*/ 15795 w 112"/>
                <a:gd name="T43" fmla="*/ 20036 h 115"/>
                <a:gd name="T44" fmla="*/ 16767 w 112"/>
                <a:gd name="T45" fmla="*/ 18287 h 115"/>
                <a:gd name="T46" fmla="*/ 19440 w 112"/>
                <a:gd name="T47" fmla="*/ 15521 h 115"/>
                <a:gd name="T48" fmla="*/ 20169 w 112"/>
                <a:gd name="T49" fmla="*/ 13663 h 115"/>
                <a:gd name="T50" fmla="*/ 21870 w 112"/>
                <a:gd name="T51" fmla="*/ 11666 h 115"/>
                <a:gd name="T52" fmla="*/ 22842 w 112"/>
                <a:gd name="T53" fmla="*/ 9889 h 115"/>
                <a:gd name="T54" fmla="*/ 24543 w 112"/>
                <a:gd name="T55" fmla="*/ 7123 h 115"/>
                <a:gd name="T56" fmla="*/ 25515 w 112"/>
                <a:gd name="T57" fmla="*/ 5374 h 115"/>
                <a:gd name="T58" fmla="*/ 26244 w 112"/>
                <a:gd name="T59" fmla="*/ 2518 h 115"/>
                <a:gd name="T60" fmla="*/ 27216 w 112"/>
                <a:gd name="T61" fmla="*/ 0 h 115"/>
                <a:gd name="T62" fmla="*/ 25515 w 112"/>
                <a:gd name="T63" fmla="*/ 0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15"/>
                <a:gd name="T98" fmla="*/ 112 w 112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15">
                  <a:moveTo>
                    <a:pt x="105" y="0"/>
                  </a:moveTo>
                  <a:lnTo>
                    <a:pt x="101" y="7"/>
                  </a:lnTo>
                  <a:lnTo>
                    <a:pt x="98" y="18"/>
                  </a:lnTo>
                  <a:lnTo>
                    <a:pt x="94" y="25"/>
                  </a:lnTo>
                  <a:lnTo>
                    <a:pt x="87" y="36"/>
                  </a:lnTo>
                  <a:lnTo>
                    <a:pt x="83" y="43"/>
                  </a:lnTo>
                  <a:lnTo>
                    <a:pt x="80" y="50"/>
                  </a:lnTo>
                  <a:lnTo>
                    <a:pt x="51" y="79"/>
                  </a:lnTo>
                  <a:lnTo>
                    <a:pt x="44" y="82"/>
                  </a:lnTo>
                  <a:lnTo>
                    <a:pt x="36" y="90"/>
                  </a:lnTo>
                  <a:lnTo>
                    <a:pt x="26" y="93"/>
                  </a:lnTo>
                  <a:lnTo>
                    <a:pt x="18" y="97"/>
                  </a:lnTo>
                  <a:lnTo>
                    <a:pt x="11" y="100"/>
                  </a:lnTo>
                  <a:lnTo>
                    <a:pt x="0" y="104"/>
                  </a:lnTo>
                  <a:lnTo>
                    <a:pt x="4" y="115"/>
                  </a:lnTo>
                  <a:lnTo>
                    <a:pt x="11" y="111"/>
                  </a:lnTo>
                  <a:lnTo>
                    <a:pt x="22" y="104"/>
                  </a:lnTo>
                  <a:lnTo>
                    <a:pt x="29" y="100"/>
                  </a:lnTo>
                  <a:lnTo>
                    <a:pt x="40" y="93"/>
                  </a:lnTo>
                  <a:lnTo>
                    <a:pt x="47" y="90"/>
                  </a:lnTo>
                  <a:lnTo>
                    <a:pt x="54" y="82"/>
                  </a:lnTo>
                  <a:lnTo>
                    <a:pt x="65" y="79"/>
                  </a:lnTo>
                  <a:lnTo>
                    <a:pt x="69" y="72"/>
                  </a:lnTo>
                  <a:lnTo>
                    <a:pt x="80" y="61"/>
                  </a:lnTo>
                  <a:lnTo>
                    <a:pt x="83" y="54"/>
                  </a:lnTo>
                  <a:lnTo>
                    <a:pt x="90" y="46"/>
                  </a:lnTo>
                  <a:lnTo>
                    <a:pt x="94" y="39"/>
                  </a:lnTo>
                  <a:lnTo>
                    <a:pt x="101" y="28"/>
                  </a:lnTo>
                  <a:lnTo>
                    <a:pt x="105" y="21"/>
                  </a:lnTo>
                  <a:lnTo>
                    <a:pt x="108" y="10"/>
                  </a:lnTo>
                  <a:lnTo>
                    <a:pt x="112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4" name="Freeform 101"/>
            <p:cNvSpPr>
              <a:spLocks noChangeAspect="1"/>
            </p:cNvSpPr>
            <p:nvPr/>
          </p:nvSpPr>
          <p:spPr bwMode="auto">
            <a:xfrm>
              <a:off x="7147" y="3465"/>
              <a:ext cx="84" cy="260"/>
            </a:xfrm>
            <a:custGeom>
              <a:avLst/>
              <a:gdLst>
                <a:gd name="T0" fmla="*/ 849 w 29"/>
                <a:gd name="T1" fmla="*/ 965 h 87"/>
                <a:gd name="T2" fmla="*/ 0 w 29"/>
                <a:gd name="T3" fmla="*/ 0 h 87"/>
                <a:gd name="T4" fmla="*/ 849 w 29"/>
                <a:gd name="T5" fmla="*/ 2645 h 87"/>
                <a:gd name="T6" fmla="*/ 1411 w 29"/>
                <a:gd name="T7" fmla="*/ 5974 h 87"/>
                <a:gd name="T8" fmla="*/ 2256 w 29"/>
                <a:gd name="T9" fmla="*/ 7905 h 87"/>
                <a:gd name="T10" fmla="*/ 3667 w 29"/>
                <a:gd name="T11" fmla="*/ 10307 h 87"/>
                <a:gd name="T12" fmla="*/ 4498 w 29"/>
                <a:gd name="T13" fmla="*/ 12833 h 87"/>
                <a:gd name="T14" fmla="*/ 4498 w 29"/>
                <a:gd name="T15" fmla="*/ 20737 h 87"/>
                <a:gd name="T16" fmla="*/ 5906 w 29"/>
                <a:gd name="T17" fmla="*/ 20737 h 87"/>
                <a:gd name="T18" fmla="*/ 5906 w 29"/>
                <a:gd name="T19" fmla="*/ 15477 h 87"/>
                <a:gd name="T20" fmla="*/ 5075 w 29"/>
                <a:gd name="T21" fmla="*/ 12833 h 87"/>
                <a:gd name="T22" fmla="*/ 4498 w 29"/>
                <a:gd name="T23" fmla="*/ 10307 h 87"/>
                <a:gd name="T24" fmla="*/ 3667 w 29"/>
                <a:gd name="T25" fmla="*/ 7905 h 87"/>
                <a:gd name="T26" fmla="*/ 3038 w 29"/>
                <a:gd name="T27" fmla="*/ 5260 h 87"/>
                <a:gd name="T28" fmla="*/ 2256 w 29"/>
                <a:gd name="T29" fmla="*/ 2645 h 87"/>
                <a:gd name="T30" fmla="*/ 1411 w 29"/>
                <a:gd name="T31" fmla="*/ 0 h 87"/>
                <a:gd name="T32" fmla="*/ 849 w 29"/>
                <a:gd name="T33" fmla="*/ 96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87"/>
                <a:gd name="T53" fmla="*/ 29 w 29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87">
                  <a:moveTo>
                    <a:pt x="4" y="4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7" y="25"/>
                  </a:lnTo>
                  <a:lnTo>
                    <a:pt x="11" y="33"/>
                  </a:lnTo>
                  <a:lnTo>
                    <a:pt x="18" y="43"/>
                  </a:lnTo>
                  <a:lnTo>
                    <a:pt x="22" y="54"/>
                  </a:lnTo>
                  <a:lnTo>
                    <a:pt x="22" y="87"/>
                  </a:lnTo>
                  <a:lnTo>
                    <a:pt x="29" y="87"/>
                  </a:lnTo>
                  <a:lnTo>
                    <a:pt x="29" y="65"/>
                  </a:lnTo>
                  <a:lnTo>
                    <a:pt x="25" y="54"/>
                  </a:lnTo>
                  <a:lnTo>
                    <a:pt x="22" y="43"/>
                  </a:lnTo>
                  <a:lnTo>
                    <a:pt x="18" y="33"/>
                  </a:lnTo>
                  <a:lnTo>
                    <a:pt x="15" y="22"/>
                  </a:lnTo>
                  <a:lnTo>
                    <a:pt x="11" y="11"/>
                  </a:lnTo>
                  <a:lnTo>
                    <a:pt x="7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5" name="Freeform 102"/>
            <p:cNvSpPr>
              <a:spLocks noChangeAspect="1"/>
            </p:cNvSpPr>
            <p:nvPr/>
          </p:nvSpPr>
          <p:spPr bwMode="auto">
            <a:xfrm>
              <a:off x="6303" y="3077"/>
              <a:ext cx="864" cy="400"/>
            </a:xfrm>
            <a:custGeom>
              <a:avLst/>
              <a:gdLst>
                <a:gd name="T0" fmla="*/ 0 w 287"/>
                <a:gd name="T1" fmla="*/ 1708 h 133"/>
                <a:gd name="T2" fmla="*/ 15115 w 287"/>
                <a:gd name="T3" fmla="*/ 1708 h 133"/>
                <a:gd name="T4" fmla="*/ 20299 w 287"/>
                <a:gd name="T5" fmla="*/ 2695 h 133"/>
                <a:gd name="T6" fmla="*/ 24716 w 287"/>
                <a:gd name="T7" fmla="*/ 3429 h 133"/>
                <a:gd name="T8" fmla="*/ 30153 w 287"/>
                <a:gd name="T9" fmla="*/ 4406 h 133"/>
                <a:gd name="T10" fmla="*/ 34566 w 287"/>
                <a:gd name="T11" fmla="*/ 6150 h 133"/>
                <a:gd name="T12" fmla="*/ 39831 w 287"/>
                <a:gd name="T13" fmla="*/ 7862 h 133"/>
                <a:gd name="T14" fmla="*/ 44281 w 287"/>
                <a:gd name="T15" fmla="*/ 9579 h 133"/>
                <a:gd name="T16" fmla="*/ 48703 w 287"/>
                <a:gd name="T17" fmla="*/ 11287 h 133"/>
                <a:gd name="T18" fmla="*/ 52409 w 287"/>
                <a:gd name="T19" fmla="*/ 13985 h 133"/>
                <a:gd name="T20" fmla="*/ 56834 w 287"/>
                <a:gd name="T21" fmla="*/ 17765 h 133"/>
                <a:gd name="T22" fmla="*/ 60378 w 287"/>
                <a:gd name="T23" fmla="*/ 20217 h 133"/>
                <a:gd name="T24" fmla="*/ 64065 w 287"/>
                <a:gd name="T25" fmla="*/ 23889 h 133"/>
                <a:gd name="T26" fmla="*/ 66513 w 287"/>
                <a:gd name="T27" fmla="*/ 28322 h 133"/>
                <a:gd name="T28" fmla="*/ 70228 w 287"/>
                <a:gd name="T29" fmla="*/ 32725 h 133"/>
                <a:gd name="T30" fmla="*/ 70962 w 287"/>
                <a:gd name="T31" fmla="*/ 31747 h 133"/>
                <a:gd name="T32" fmla="*/ 68506 w 287"/>
                <a:gd name="T33" fmla="*/ 27344 h 133"/>
                <a:gd name="T34" fmla="*/ 64800 w 287"/>
                <a:gd name="T35" fmla="*/ 22902 h 133"/>
                <a:gd name="T36" fmla="*/ 57566 w 287"/>
                <a:gd name="T37" fmla="*/ 15693 h 133"/>
                <a:gd name="T38" fmla="*/ 53144 w 287"/>
                <a:gd name="T39" fmla="*/ 13251 h 133"/>
                <a:gd name="T40" fmla="*/ 49682 w 287"/>
                <a:gd name="T41" fmla="*/ 9579 h 133"/>
                <a:gd name="T42" fmla="*/ 44281 w 287"/>
                <a:gd name="T43" fmla="*/ 7862 h 133"/>
                <a:gd name="T44" fmla="*/ 39831 w 287"/>
                <a:gd name="T45" fmla="*/ 6150 h 133"/>
                <a:gd name="T46" fmla="*/ 35310 w 287"/>
                <a:gd name="T47" fmla="*/ 4406 h 133"/>
                <a:gd name="T48" fmla="*/ 30153 w 287"/>
                <a:gd name="T49" fmla="*/ 2695 h 133"/>
                <a:gd name="T50" fmla="*/ 25703 w 287"/>
                <a:gd name="T51" fmla="*/ 1708 h 133"/>
                <a:gd name="T52" fmla="*/ 20299 w 287"/>
                <a:gd name="T53" fmla="*/ 734 h 133"/>
                <a:gd name="T54" fmla="*/ 15115 w 287"/>
                <a:gd name="T55" fmla="*/ 0 h 133"/>
                <a:gd name="T56" fmla="*/ 0 w 287"/>
                <a:gd name="T57" fmla="*/ 0 h 133"/>
                <a:gd name="T58" fmla="*/ 0 w 287"/>
                <a:gd name="T59" fmla="*/ 1708 h 1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7"/>
                <a:gd name="T91" fmla="*/ 0 h 133"/>
                <a:gd name="T92" fmla="*/ 287 w 287"/>
                <a:gd name="T93" fmla="*/ 133 h 1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7" h="133">
                  <a:moveTo>
                    <a:pt x="0" y="7"/>
                  </a:moveTo>
                  <a:lnTo>
                    <a:pt x="61" y="7"/>
                  </a:lnTo>
                  <a:lnTo>
                    <a:pt x="82" y="11"/>
                  </a:lnTo>
                  <a:lnTo>
                    <a:pt x="100" y="14"/>
                  </a:lnTo>
                  <a:lnTo>
                    <a:pt x="122" y="18"/>
                  </a:lnTo>
                  <a:lnTo>
                    <a:pt x="140" y="25"/>
                  </a:lnTo>
                  <a:lnTo>
                    <a:pt x="161" y="32"/>
                  </a:lnTo>
                  <a:lnTo>
                    <a:pt x="179" y="39"/>
                  </a:lnTo>
                  <a:lnTo>
                    <a:pt x="197" y="46"/>
                  </a:lnTo>
                  <a:lnTo>
                    <a:pt x="212" y="57"/>
                  </a:lnTo>
                  <a:lnTo>
                    <a:pt x="230" y="72"/>
                  </a:lnTo>
                  <a:lnTo>
                    <a:pt x="244" y="82"/>
                  </a:lnTo>
                  <a:lnTo>
                    <a:pt x="259" y="97"/>
                  </a:lnTo>
                  <a:lnTo>
                    <a:pt x="269" y="115"/>
                  </a:lnTo>
                  <a:lnTo>
                    <a:pt x="284" y="133"/>
                  </a:lnTo>
                  <a:lnTo>
                    <a:pt x="287" y="129"/>
                  </a:lnTo>
                  <a:lnTo>
                    <a:pt x="277" y="111"/>
                  </a:lnTo>
                  <a:lnTo>
                    <a:pt x="262" y="93"/>
                  </a:lnTo>
                  <a:lnTo>
                    <a:pt x="233" y="64"/>
                  </a:lnTo>
                  <a:lnTo>
                    <a:pt x="215" y="54"/>
                  </a:lnTo>
                  <a:lnTo>
                    <a:pt x="201" y="39"/>
                  </a:lnTo>
                  <a:lnTo>
                    <a:pt x="179" y="32"/>
                  </a:lnTo>
                  <a:lnTo>
                    <a:pt x="161" y="25"/>
                  </a:lnTo>
                  <a:lnTo>
                    <a:pt x="143" y="18"/>
                  </a:lnTo>
                  <a:lnTo>
                    <a:pt x="122" y="11"/>
                  </a:lnTo>
                  <a:lnTo>
                    <a:pt x="104" y="7"/>
                  </a:lnTo>
                  <a:lnTo>
                    <a:pt x="8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6" name="Freeform 103"/>
            <p:cNvSpPr>
              <a:spLocks noChangeAspect="1"/>
            </p:cNvSpPr>
            <p:nvPr/>
          </p:nvSpPr>
          <p:spPr bwMode="auto">
            <a:xfrm>
              <a:off x="5331" y="3077"/>
              <a:ext cx="972" cy="704"/>
            </a:xfrm>
            <a:custGeom>
              <a:avLst/>
              <a:gdLst>
                <a:gd name="T0" fmla="*/ 1701 w 324"/>
                <a:gd name="T1" fmla="*/ 57674 h 234"/>
                <a:gd name="T2" fmla="*/ 4374 w 324"/>
                <a:gd name="T3" fmla="*/ 52252 h 234"/>
                <a:gd name="T4" fmla="*/ 7776 w 324"/>
                <a:gd name="T5" fmla="*/ 46867 h 234"/>
                <a:gd name="T6" fmla="*/ 11178 w 324"/>
                <a:gd name="T7" fmla="*/ 41608 h 234"/>
                <a:gd name="T8" fmla="*/ 28674 w 324"/>
                <a:gd name="T9" fmla="*/ 23915 h 234"/>
                <a:gd name="T10" fmla="*/ 34020 w 324"/>
                <a:gd name="T11" fmla="*/ 20229 h 234"/>
                <a:gd name="T12" fmla="*/ 39366 w 324"/>
                <a:gd name="T13" fmla="*/ 17787 h 234"/>
                <a:gd name="T14" fmla="*/ 44469 w 324"/>
                <a:gd name="T15" fmla="*/ 13993 h 234"/>
                <a:gd name="T16" fmla="*/ 49815 w 324"/>
                <a:gd name="T17" fmla="*/ 11306 h 234"/>
                <a:gd name="T18" fmla="*/ 55890 w 324"/>
                <a:gd name="T19" fmla="*/ 8851 h 234"/>
                <a:gd name="T20" fmla="*/ 61236 w 324"/>
                <a:gd name="T21" fmla="*/ 7133 h 234"/>
                <a:gd name="T22" fmla="*/ 67311 w 324"/>
                <a:gd name="T23" fmla="*/ 5178 h 234"/>
                <a:gd name="T24" fmla="*/ 72414 w 324"/>
                <a:gd name="T25" fmla="*/ 3430 h 234"/>
                <a:gd name="T26" fmla="*/ 78732 w 324"/>
                <a:gd name="T27" fmla="*/ 1721 h 234"/>
                <a:gd name="T28" fmla="*/ 78732 w 324"/>
                <a:gd name="T29" fmla="*/ 0 h 234"/>
                <a:gd name="T30" fmla="*/ 72414 w 324"/>
                <a:gd name="T31" fmla="*/ 1721 h 234"/>
                <a:gd name="T32" fmla="*/ 66339 w 324"/>
                <a:gd name="T33" fmla="*/ 3430 h 234"/>
                <a:gd name="T34" fmla="*/ 60264 w 324"/>
                <a:gd name="T35" fmla="*/ 5178 h 234"/>
                <a:gd name="T36" fmla="*/ 54918 w 324"/>
                <a:gd name="T37" fmla="*/ 7864 h 234"/>
                <a:gd name="T38" fmla="*/ 49815 w 324"/>
                <a:gd name="T39" fmla="*/ 9585 h 234"/>
                <a:gd name="T40" fmla="*/ 43740 w 324"/>
                <a:gd name="T41" fmla="*/ 13262 h 234"/>
                <a:gd name="T42" fmla="*/ 38394 w 324"/>
                <a:gd name="T43" fmla="*/ 15822 h 234"/>
                <a:gd name="T44" fmla="*/ 33048 w 324"/>
                <a:gd name="T45" fmla="*/ 19495 h 234"/>
                <a:gd name="T46" fmla="*/ 27945 w 324"/>
                <a:gd name="T47" fmla="*/ 22928 h 234"/>
                <a:gd name="T48" fmla="*/ 22599 w 324"/>
                <a:gd name="T49" fmla="*/ 26629 h 234"/>
                <a:gd name="T50" fmla="*/ 13851 w 324"/>
                <a:gd name="T51" fmla="*/ 35483 h 234"/>
                <a:gd name="T52" fmla="*/ 10449 w 324"/>
                <a:gd name="T53" fmla="*/ 40630 h 234"/>
                <a:gd name="T54" fmla="*/ 6075 w 324"/>
                <a:gd name="T55" fmla="*/ 46127 h 234"/>
                <a:gd name="T56" fmla="*/ 2430 w 324"/>
                <a:gd name="T57" fmla="*/ 51275 h 234"/>
                <a:gd name="T58" fmla="*/ 0 w 324"/>
                <a:gd name="T59" fmla="*/ 56699 h 234"/>
                <a:gd name="T60" fmla="*/ 1701 w 324"/>
                <a:gd name="T61" fmla="*/ 57674 h 2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4"/>
                <a:gd name="T94" fmla="*/ 0 h 234"/>
                <a:gd name="T95" fmla="*/ 324 w 324"/>
                <a:gd name="T96" fmla="*/ 234 h 2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4" h="234">
                  <a:moveTo>
                    <a:pt x="7" y="234"/>
                  </a:moveTo>
                  <a:lnTo>
                    <a:pt x="18" y="212"/>
                  </a:lnTo>
                  <a:lnTo>
                    <a:pt x="32" y="190"/>
                  </a:lnTo>
                  <a:lnTo>
                    <a:pt x="46" y="169"/>
                  </a:lnTo>
                  <a:lnTo>
                    <a:pt x="118" y="97"/>
                  </a:lnTo>
                  <a:lnTo>
                    <a:pt x="140" y="82"/>
                  </a:lnTo>
                  <a:lnTo>
                    <a:pt x="162" y="72"/>
                  </a:lnTo>
                  <a:lnTo>
                    <a:pt x="183" y="57"/>
                  </a:lnTo>
                  <a:lnTo>
                    <a:pt x="205" y="46"/>
                  </a:lnTo>
                  <a:lnTo>
                    <a:pt x="230" y="36"/>
                  </a:lnTo>
                  <a:lnTo>
                    <a:pt x="252" y="29"/>
                  </a:lnTo>
                  <a:lnTo>
                    <a:pt x="277" y="21"/>
                  </a:lnTo>
                  <a:lnTo>
                    <a:pt x="298" y="14"/>
                  </a:lnTo>
                  <a:lnTo>
                    <a:pt x="324" y="7"/>
                  </a:lnTo>
                  <a:lnTo>
                    <a:pt x="324" y="0"/>
                  </a:lnTo>
                  <a:lnTo>
                    <a:pt x="298" y="7"/>
                  </a:lnTo>
                  <a:lnTo>
                    <a:pt x="273" y="14"/>
                  </a:lnTo>
                  <a:lnTo>
                    <a:pt x="248" y="21"/>
                  </a:lnTo>
                  <a:lnTo>
                    <a:pt x="226" y="32"/>
                  </a:lnTo>
                  <a:lnTo>
                    <a:pt x="205" y="39"/>
                  </a:lnTo>
                  <a:lnTo>
                    <a:pt x="180" y="54"/>
                  </a:lnTo>
                  <a:lnTo>
                    <a:pt x="158" y="64"/>
                  </a:lnTo>
                  <a:lnTo>
                    <a:pt x="136" y="79"/>
                  </a:lnTo>
                  <a:lnTo>
                    <a:pt x="115" y="93"/>
                  </a:lnTo>
                  <a:lnTo>
                    <a:pt x="93" y="108"/>
                  </a:lnTo>
                  <a:lnTo>
                    <a:pt x="57" y="144"/>
                  </a:lnTo>
                  <a:lnTo>
                    <a:pt x="43" y="165"/>
                  </a:lnTo>
                  <a:lnTo>
                    <a:pt x="25" y="187"/>
                  </a:lnTo>
                  <a:lnTo>
                    <a:pt x="10" y="208"/>
                  </a:lnTo>
                  <a:lnTo>
                    <a:pt x="0" y="230"/>
                  </a:lnTo>
                  <a:lnTo>
                    <a:pt x="7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7" name="Freeform 104"/>
            <p:cNvSpPr>
              <a:spLocks noChangeAspect="1"/>
            </p:cNvSpPr>
            <p:nvPr/>
          </p:nvSpPr>
          <p:spPr bwMode="auto">
            <a:xfrm>
              <a:off x="5307" y="3769"/>
              <a:ext cx="44" cy="140"/>
            </a:xfrm>
            <a:custGeom>
              <a:avLst/>
              <a:gdLst>
                <a:gd name="T0" fmla="*/ 886 w 15"/>
                <a:gd name="T1" fmla="*/ 11021 h 47"/>
                <a:gd name="T2" fmla="*/ 886 w 15"/>
                <a:gd name="T3" fmla="*/ 7480 h 47"/>
                <a:gd name="T4" fmla="*/ 1695 w 15"/>
                <a:gd name="T5" fmla="*/ 5811 h 47"/>
                <a:gd name="T6" fmla="*/ 2376 w 15"/>
                <a:gd name="T7" fmla="*/ 2591 h 47"/>
                <a:gd name="T8" fmla="*/ 3253 w 15"/>
                <a:gd name="T9" fmla="*/ 950 h 47"/>
                <a:gd name="T10" fmla="*/ 1695 w 15"/>
                <a:gd name="T11" fmla="*/ 0 h 47"/>
                <a:gd name="T12" fmla="*/ 886 w 15"/>
                <a:gd name="T13" fmla="*/ 2591 h 47"/>
                <a:gd name="T14" fmla="*/ 0 w 15"/>
                <a:gd name="T15" fmla="*/ 5210 h 47"/>
                <a:gd name="T16" fmla="*/ 0 w 15"/>
                <a:gd name="T17" fmla="*/ 11021 h 47"/>
                <a:gd name="T18" fmla="*/ 0 w 15"/>
                <a:gd name="T19" fmla="*/ 10071 h 47"/>
                <a:gd name="T20" fmla="*/ 886 w 15"/>
                <a:gd name="T21" fmla="*/ 11021 h 47"/>
                <a:gd name="T22" fmla="*/ 1695 w 15"/>
                <a:gd name="T23" fmla="*/ 11021 h 47"/>
                <a:gd name="T24" fmla="*/ 886 w 15"/>
                <a:gd name="T25" fmla="*/ 11021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47"/>
                <a:gd name="T41" fmla="*/ 15 w 15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47">
                  <a:moveTo>
                    <a:pt x="4" y="47"/>
                  </a:moveTo>
                  <a:lnTo>
                    <a:pt x="4" y="32"/>
                  </a:lnTo>
                  <a:lnTo>
                    <a:pt x="8" y="25"/>
                  </a:lnTo>
                  <a:lnTo>
                    <a:pt x="11" y="11"/>
                  </a:lnTo>
                  <a:lnTo>
                    <a:pt x="15" y="4"/>
                  </a:lnTo>
                  <a:lnTo>
                    <a:pt x="8" y="0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4" y="47"/>
                  </a:lnTo>
                  <a:lnTo>
                    <a:pt x="8" y="47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8" name="Freeform 105"/>
            <p:cNvSpPr>
              <a:spLocks noChangeAspect="1"/>
            </p:cNvSpPr>
            <p:nvPr/>
          </p:nvSpPr>
          <p:spPr bwMode="auto">
            <a:xfrm>
              <a:off x="5243" y="3889"/>
              <a:ext cx="76" cy="28"/>
            </a:xfrm>
            <a:custGeom>
              <a:avLst/>
              <a:gdLst>
                <a:gd name="T0" fmla="*/ 0 w 25"/>
                <a:gd name="T1" fmla="*/ 487 h 10"/>
                <a:gd name="T2" fmla="*/ 757 w 25"/>
                <a:gd name="T3" fmla="*/ 1232 h 10"/>
                <a:gd name="T4" fmla="*/ 2809 w 25"/>
                <a:gd name="T5" fmla="*/ 1232 h 10"/>
                <a:gd name="T6" fmla="*/ 2809 w 25"/>
                <a:gd name="T7" fmla="*/ 1708 h 10"/>
                <a:gd name="T8" fmla="*/ 5481 w 25"/>
                <a:gd name="T9" fmla="*/ 1708 h 10"/>
                <a:gd name="T10" fmla="*/ 6487 w 25"/>
                <a:gd name="T11" fmla="*/ 1232 h 10"/>
                <a:gd name="T12" fmla="*/ 5481 w 25"/>
                <a:gd name="T13" fmla="*/ 487 h 10"/>
                <a:gd name="T14" fmla="*/ 2809 w 25"/>
                <a:gd name="T15" fmla="*/ 487 h 10"/>
                <a:gd name="T16" fmla="*/ 1803 w 25"/>
                <a:gd name="T17" fmla="*/ 0 h 10"/>
                <a:gd name="T18" fmla="*/ 757 w 25"/>
                <a:gd name="T19" fmla="*/ 0 h 10"/>
                <a:gd name="T20" fmla="*/ 1803 w 25"/>
                <a:gd name="T21" fmla="*/ 487 h 10"/>
                <a:gd name="T22" fmla="*/ 0 w 25"/>
                <a:gd name="T23" fmla="*/ 487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10"/>
                <a:gd name="T38" fmla="*/ 25 w 25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10">
                  <a:moveTo>
                    <a:pt x="0" y="3"/>
                  </a:moveTo>
                  <a:lnTo>
                    <a:pt x="3" y="7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21" y="10"/>
                  </a:lnTo>
                  <a:lnTo>
                    <a:pt x="25" y="7"/>
                  </a:lnTo>
                  <a:lnTo>
                    <a:pt x="21" y="3"/>
                  </a:lnTo>
                  <a:lnTo>
                    <a:pt x="11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39" name="Freeform 106"/>
            <p:cNvSpPr>
              <a:spLocks noChangeAspect="1"/>
            </p:cNvSpPr>
            <p:nvPr/>
          </p:nvSpPr>
          <p:spPr bwMode="auto">
            <a:xfrm>
              <a:off x="5243" y="3457"/>
              <a:ext cx="236" cy="440"/>
            </a:xfrm>
            <a:custGeom>
              <a:avLst/>
              <a:gdLst>
                <a:gd name="T0" fmla="*/ 17117 w 79"/>
                <a:gd name="T1" fmla="*/ 0 h 147"/>
                <a:gd name="T2" fmla="*/ 13548 w 79"/>
                <a:gd name="T3" fmla="*/ 4346 h 147"/>
                <a:gd name="T4" fmla="*/ 11146 w 79"/>
                <a:gd name="T5" fmla="*/ 7696 h 147"/>
                <a:gd name="T6" fmla="*/ 8613 w 79"/>
                <a:gd name="T7" fmla="*/ 12042 h 147"/>
                <a:gd name="T8" fmla="*/ 5016 w 79"/>
                <a:gd name="T9" fmla="*/ 16388 h 147"/>
                <a:gd name="T10" fmla="*/ 3328 w 79"/>
                <a:gd name="T11" fmla="*/ 20623 h 147"/>
                <a:gd name="T12" fmla="*/ 723 w 79"/>
                <a:gd name="T13" fmla="*/ 24969 h 147"/>
                <a:gd name="T14" fmla="*/ 0 w 79"/>
                <a:gd name="T15" fmla="*/ 30246 h 147"/>
                <a:gd name="T16" fmla="*/ 0 w 79"/>
                <a:gd name="T17" fmla="*/ 35317 h 147"/>
                <a:gd name="T18" fmla="*/ 1679 w 79"/>
                <a:gd name="T19" fmla="*/ 35317 h 147"/>
                <a:gd name="T20" fmla="*/ 1679 w 79"/>
                <a:gd name="T21" fmla="*/ 30246 h 147"/>
                <a:gd name="T22" fmla="*/ 2641 w 79"/>
                <a:gd name="T23" fmla="*/ 25927 h 147"/>
                <a:gd name="T24" fmla="*/ 5016 w 79"/>
                <a:gd name="T25" fmla="*/ 21593 h 147"/>
                <a:gd name="T26" fmla="*/ 6934 w 79"/>
                <a:gd name="T27" fmla="*/ 17355 h 147"/>
                <a:gd name="T28" fmla="*/ 9335 w 79"/>
                <a:gd name="T29" fmla="*/ 13008 h 147"/>
                <a:gd name="T30" fmla="*/ 11860 w 79"/>
                <a:gd name="T31" fmla="*/ 8662 h 147"/>
                <a:gd name="T32" fmla="*/ 15465 w 79"/>
                <a:gd name="T33" fmla="*/ 5070 h 147"/>
                <a:gd name="T34" fmla="*/ 18793 w 79"/>
                <a:gd name="T35" fmla="*/ 724 h 147"/>
                <a:gd name="T36" fmla="*/ 17117 w 79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147"/>
                <a:gd name="T59" fmla="*/ 79 w 79"/>
                <a:gd name="T60" fmla="*/ 147 h 1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147">
                  <a:moveTo>
                    <a:pt x="72" y="0"/>
                  </a:moveTo>
                  <a:lnTo>
                    <a:pt x="57" y="18"/>
                  </a:lnTo>
                  <a:lnTo>
                    <a:pt x="47" y="32"/>
                  </a:lnTo>
                  <a:lnTo>
                    <a:pt x="36" y="50"/>
                  </a:lnTo>
                  <a:lnTo>
                    <a:pt x="21" y="68"/>
                  </a:lnTo>
                  <a:lnTo>
                    <a:pt x="14" y="86"/>
                  </a:lnTo>
                  <a:lnTo>
                    <a:pt x="3" y="104"/>
                  </a:lnTo>
                  <a:lnTo>
                    <a:pt x="0" y="126"/>
                  </a:lnTo>
                  <a:lnTo>
                    <a:pt x="0" y="147"/>
                  </a:lnTo>
                  <a:lnTo>
                    <a:pt x="7" y="147"/>
                  </a:lnTo>
                  <a:lnTo>
                    <a:pt x="7" y="126"/>
                  </a:lnTo>
                  <a:lnTo>
                    <a:pt x="11" y="108"/>
                  </a:lnTo>
                  <a:lnTo>
                    <a:pt x="21" y="90"/>
                  </a:lnTo>
                  <a:lnTo>
                    <a:pt x="29" y="72"/>
                  </a:lnTo>
                  <a:lnTo>
                    <a:pt x="39" y="54"/>
                  </a:lnTo>
                  <a:lnTo>
                    <a:pt x="50" y="36"/>
                  </a:lnTo>
                  <a:lnTo>
                    <a:pt x="65" y="21"/>
                  </a:lnTo>
                  <a:lnTo>
                    <a:pt x="79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40" name="Freeform 107"/>
            <p:cNvSpPr>
              <a:spLocks noChangeAspect="1"/>
            </p:cNvSpPr>
            <p:nvPr/>
          </p:nvSpPr>
          <p:spPr bwMode="auto">
            <a:xfrm>
              <a:off x="5459" y="3013"/>
              <a:ext cx="844" cy="452"/>
            </a:xfrm>
            <a:custGeom>
              <a:avLst/>
              <a:gdLst>
                <a:gd name="T0" fmla="*/ 68688 w 281"/>
                <a:gd name="T1" fmla="*/ 0 h 151"/>
                <a:gd name="T2" fmla="*/ 63321 w 281"/>
                <a:gd name="T3" fmla="*/ 1694 h 151"/>
                <a:gd name="T4" fmla="*/ 58936 w 281"/>
                <a:gd name="T5" fmla="*/ 2652 h 151"/>
                <a:gd name="T6" fmla="*/ 54518 w 281"/>
                <a:gd name="T7" fmla="*/ 4346 h 151"/>
                <a:gd name="T8" fmla="*/ 50132 w 281"/>
                <a:gd name="T9" fmla="*/ 5313 h 151"/>
                <a:gd name="T10" fmla="*/ 44765 w 281"/>
                <a:gd name="T11" fmla="*/ 6972 h 151"/>
                <a:gd name="T12" fmla="*/ 40371 w 281"/>
                <a:gd name="T13" fmla="*/ 8666 h 151"/>
                <a:gd name="T14" fmla="*/ 35986 w 281"/>
                <a:gd name="T15" fmla="*/ 10348 h 151"/>
                <a:gd name="T16" fmla="*/ 31483 w 281"/>
                <a:gd name="T17" fmla="*/ 13009 h 151"/>
                <a:gd name="T18" fmla="*/ 27101 w 281"/>
                <a:gd name="T19" fmla="*/ 14694 h 151"/>
                <a:gd name="T20" fmla="*/ 23680 w 281"/>
                <a:gd name="T21" fmla="*/ 17356 h 151"/>
                <a:gd name="T22" fmla="*/ 19298 w 281"/>
                <a:gd name="T23" fmla="*/ 19900 h 151"/>
                <a:gd name="T24" fmla="*/ 14904 w 281"/>
                <a:gd name="T25" fmla="*/ 22552 h 151"/>
                <a:gd name="T26" fmla="*/ 11495 w 281"/>
                <a:gd name="T27" fmla="*/ 24974 h 151"/>
                <a:gd name="T28" fmla="*/ 7073 w 281"/>
                <a:gd name="T29" fmla="*/ 28593 h 151"/>
                <a:gd name="T30" fmla="*/ 0 w 281"/>
                <a:gd name="T31" fmla="*/ 35564 h 151"/>
                <a:gd name="T32" fmla="*/ 1706 w 281"/>
                <a:gd name="T33" fmla="*/ 36289 h 151"/>
                <a:gd name="T34" fmla="*/ 4394 w 281"/>
                <a:gd name="T35" fmla="*/ 32912 h 151"/>
                <a:gd name="T36" fmla="*/ 8776 w 281"/>
                <a:gd name="T37" fmla="*/ 29317 h 151"/>
                <a:gd name="T38" fmla="*/ 12224 w 281"/>
                <a:gd name="T39" fmla="*/ 26898 h 151"/>
                <a:gd name="T40" fmla="*/ 16610 w 281"/>
                <a:gd name="T41" fmla="*/ 24246 h 151"/>
                <a:gd name="T42" fmla="*/ 20271 w 281"/>
                <a:gd name="T43" fmla="*/ 20627 h 151"/>
                <a:gd name="T44" fmla="*/ 24656 w 281"/>
                <a:gd name="T45" fmla="*/ 18933 h 151"/>
                <a:gd name="T46" fmla="*/ 28074 w 281"/>
                <a:gd name="T47" fmla="*/ 16389 h 151"/>
                <a:gd name="T48" fmla="*/ 32459 w 281"/>
                <a:gd name="T49" fmla="*/ 13979 h 151"/>
                <a:gd name="T50" fmla="*/ 36962 w 281"/>
                <a:gd name="T51" fmla="*/ 12285 h 151"/>
                <a:gd name="T52" fmla="*/ 41344 w 281"/>
                <a:gd name="T53" fmla="*/ 10348 h 151"/>
                <a:gd name="T54" fmla="*/ 45738 w 281"/>
                <a:gd name="T55" fmla="*/ 8666 h 151"/>
                <a:gd name="T56" fmla="*/ 50132 w 281"/>
                <a:gd name="T57" fmla="*/ 6972 h 151"/>
                <a:gd name="T58" fmla="*/ 54518 w 281"/>
                <a:gd name="T59" fmla="*/ 6041 h 151"/>
                <a:gd name="T60" fmla="*/ 58936 w 281"/>
                <a:gd name="T61" fmla="*/ 4346 h 151"/>
                <a:gd name="T62" fmla="*/ 64294 w 281"/>
                <a:gd name="T63" fmla="*/ 3619 h 151"/>
                <a:gd name="T64" fmla="*/ 68688 w 281"/>
                <a:gd name="T65" fmla="*/ 1694 h 151"/>
                <a:gd name="T66" fmla="*/ 68688 w 281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1"/>
                <a:gd name="T103" fmla="*/ 0 h 151"/>
                <a:gd name="T104" fmla="*/ 281 w 281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1" h="151">
                  <a:moveTo>
                    <a:pt x="281" y="0"/>
                  </a:moveTo>
                  <a:lnTo>
                    <a:pt x="259" y="7"/>
                  </a:lnTo>
                  <a:lnTo>
                    <a:pt x="241" y="11"/>
                  </a:lnTo>
                  <a:lnTo>
                    <a:pt x="223" y="18"/>
                  </a:lnTo>
                  <a:lnTo>
                    <a:pt x="205" y="22"/>
                  </a:lnTo>
                  <a:lnTo>
                    <a:pt x="183" y="29"/>
                  </a:lnTo>
                  <a:lnTo>
                    <a:pt x="165" y="36"/>
                  </a:lnTo>
                  <a:lnTo>
                    <a:pt x="147" y="43"/>
                  </a:lnTo>
                  <a:lnTo>
                    <a:pt x="129" y="54"/>
                  </a:lnTo>
                  <a:lnTo>
                    <a:pt x="111" y="61"/>
                  </a:lnTo>
                  <a:lnTo>
                    <a:pt x="97" y="72"/>
                  </a:lnTo>
                  <a:lnTo>
                    <a:pt x="79" y="83"/>
                  </a:lnTo>
                  <a:lnTo>
                    <a:pt x="61" y="94"/>
                  </a:lnTo>
                  <a:lnTo>
                    <a:pt x="47" y="104"/>
                  </a:lnTo>
                  <a:lnTo>
                    <a:pt x="29" y="119"/>
                  </a:lnTo>
                  <a:lnTo>
                    <a:pt x="0" y="148"/>
                  </a:lnTo>
                  <a:lnTo>
                    <a:pt x="7" y="151"/>
                  </a:lnTo>
                  <a:lnTo>
                    <a:pt x="18" y="137"/>
                  </a:lnTo>
                  <a:lnTo>
                    <a:pt x="36" y="122"/>
                  </a:lnTo>
                  <a:lnTo>
                    <a:pt x="50" y="112"/>
                  </a:lnTo>
                  <a:lnTo>
                    <a:pt x="68" y="101"/>
                  </a:lnTo>
                  <a:lnTo>
                    <a:pt x="83" y="86"/>
                  </a:lnTo>
                  <a:lnTo>
                    <a:pt x="101" y="79"/>
                  </a:lnTo>
                  <a:lnTo>
                    <a:pt x="115" y="68"/>
                  </a:lnTo>
                  <a:lnTo>
                    <a:pt x="133" y="58"/>
                  </a:lnTo>
                  <a:lnTo>
                    <a:pt x="151" y="51"/>
                  </a:lnTo>
                  <a:lnTo>
                    <a:pt x="169" y="43"/>
                  </a:lnTo>
                  <a:lnTo>
                    <a:pt x="187" y="36"/>
                  </a:lnTo>
                  <a:lnTo>
                    <a:pt x="205" y="29"/>
                  </a:lnTo>
                  <a:lnTo>
                    <a:pt x="223" y="25"/>
                  </a:lnTo>
                  <a:lnTo>
                    <a:pt x="241" y="18"/>
                  </a:lnTo>
                  <a:lnTo>
                    <a:pt x="263" y="15"/>
                  </a:lnTo>
                  <a:lnTo>
                    <a:pt x="281" y="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41" name="Freeform 108"/>
            <p:cNvSpPr>
              <a:spLocks noChangeAspect="1"/>
            </p:cNvSpPr>
            <p:nvPr/>
          </p:nvSpPr>
          <p:spPr bwMode="auto">
            <a:xfrm>
              <a:off x="6303" y="3013"/>
              <a:ext cx="324" cy="52"/>
            </a:xfrm>
            <a:custGeom>
              <a:avLst/>
              <a:gdLst>
                <a:gd name="T0" fmla="*/ 26244 w 108"/>
                <a:gd name="T1" fmla="*/ 1401 h 18"/>
                <a:gd name="T2" fmla="*/ 19197 w 108"/>
                <a:gd name="T3" fmla="*/ 1401 h 18"/>
                <a:gd name="T4" fmla="*/ 17496 w 108"/>
                <a:gd name="T5" fmla="*/ 844 h 18"/>
                <a:gd name="T6" fmla="*/ 13122 w 108"/>
                <a:gd name="T7" fmla="*/ 844 h 18"/>
                <a:gd name="T8" fmla="*/ 11178 w 108"/>
                <a:gd name="T9" fmla="*/ 0 h 18"/>
                <a:gd name="T10" fmla="*/ 0 w 108"/>
                <a:gd name="T11" fmla="*/ 0 h 18"/>
                <a:gd name="T12" fmla="*/ 0 w 108"/>
                <a:gd name="T13" fmla="*/ 1401 h 18"/>
                <a:gd name="T14" fmla="*/ 11178 w 108"/>
                <a:gd name="T15" fmla="*/ 1401 h 18"/>
                <a:gd name="T16" fmla="*/ 13122 w 108"/>
                <a:gd name="T17" fmla="*/ 2219 h 18"/>
                <a:gd name="T18" fmla="*/ 15552 w 108"/>
                <a:gd name="T19" fmla="*/ 2219 h 18"/>
                <a:gd name="T20" fmla="*/ 17496 w 108"/>
                <a:gd name="T21" fmla="*/ 2987 h 18"/>
                <a:gd name="T22" fmla="*/ 22599 w 108"/>
                <a:gd name="T23" fmla="*/ 2987 h 18"/>
                <a:gd name="T24" fmla="*/ 24300 w 108"/>
                <a:gd name="T25" fmla="*/ 3614 h 18"/>
                <a:gd name="T26" fmla="*/ 25272 w 108"/>
                <a:gd name="T27" fmla="*/ 3614 h 18"/>
                <a:gd name="T28" fmla="*/ 25272 w 108"/>
                <a:gd name="T29" fmla="*/ 2987 h 18"/>
                <a:gd name="T30" fmla="*/ 26244 w 108"/>
                <a:gd name="T31" fmla="*/ 1401 h 18"/>
                <a:gd name="T32" fmla="*/ 25272 w 108"/>
                <a:gd name="T33" fmla="*/ 1401 h 18"/>
                <a:gd name="T34" fmla="*/ 26244 w 108"/>
                <a:gd name="T35" fmla="*/ 140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"/>
                <a:gd name="T55" fmla="*/ 0 h 18"/>
                <a:gd name="T56" fmla="*/ 108 w 10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" h="18">
                  <a:moveTo>
                    <a:pt x="108" y="7"/>
                  </a:moveTo>
                  <a:lnTo>
                    <a:pt x="79" y="7"/>
                  </a:lnTo>
                  <a:lnTo>
                    <a:pt x="72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6" y="7"/>
                  </a:lnTo>
                  <a:lnTo>
                    <a:pt x="54" y="11"/>
                  </a:lnTo>
                  <a:lnTo>
                    <a:pt x="64" y="11"/>
                  </a:lnTo>
                  <a:lnTo>
                    <a:pt x="72" y="15"/>
                  </a:lnTo>
                  <a:lnTo>
                    <a:pt x="93" y="15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5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42" name="Freeform 109"/>
            <p:cNvSpPr>
              <a:spLocks noChangeAspect="1"/>
            </p:cNvSpPr>
            <p:nvPr/>
          </p:nvSpPr>
          <p:spPr bwMode="auto">
            <a:xfrm>
              <a:off x="5439" y="3325"/>
              <a:ext cx="1112" cy="700"/>
            </a:xfrm>
            <a:custGeom>
              <a:avLst/>
              <a:gdLst>
                <a:gd name="T0" fmla="*/ 88284 w 370"/>
                <a:gd name="T1" fmla="*/ 5271 h 234"/>
                <a:gd name="T2" fmla="*/ 69686 w 370"/>
                <a:gd name="T3" fmla="*/ 6237 h 234"/>
                <a:gd name="T4" fmla="*/ 59805 w 370"/>
                <a:gd name="T5" fmla="*/ 8645 h 234"/>
                <a:gd name="T6" fmla="*/ 50981 w 370"/>
                <a:gd name="T7" fmla="*/ 11293 h 234"/>
                <a:gd name="T8" fmla="*/ 42181 w 370"/>
                <a:gd name="T9" fmla="*/ 15526 h 234"/>
                <a:gd name="T10" fmla="*/ 34343 w 370"/>
                <a:gd name="T11" fmla="*/ 21547 h 234"/>
                <a:gd name="T12" fmla="*/ 18354 w 370"/>
                <a:gd name="T13" fmla="*/ 35473 h 234"/>
                <a:gd name="T14" fmla="*/ 13954 w 370"/>
                <a:gd name="T15" fmla="*/ 40771 h 234"/>
                <a:gd name="T16" fmla="*/ 14931 w 370"/>
                <a:gd name="T17" fmla="*/ 42347 h 234"/>
                <a:gd name="T18" fmla="*/ 19331 w 370"/>
                <a:gd name="T19" fmla="*/ 44037 h 234"/>
                <a:gd name="T20" fmla="*/ 18354 w 370"/>
                <a:gd name="T21" fmla="*/ 46685 h 234"/>
                <a:gd name="T22" fmla="*/ 16638 w 370"/>
                <a:gd name="T23" fmla="*/ 48378 h 234"/>
                <a:gd name="T24" fmla="*/ 21038 w 370"/>
                <a:gd name="T25" fmla="*/ 49335 h 234"/>
                <a:gd name="T26" fmla="*/ 22862 w 370"/>
                <a:gd name="T27" fmla="*/ 50059 h 234"/>
                <a:gd name="T28" fmla="*/ 22862 w 370"/>
                <a:gd name="T29" fmla="*/ 52682 h 234"/>
                <a:gd name="T30" fmla="*/ 21038 w 370"/>
                <a:gd name="T31" fmla="*/ 53649 h 234"/>
                <a:gd name="T32" fmla="*/ 16638 w 370"/>
                <a:gd name="T33" fmla="*/ 54373 h 234"/>
                <a:gd name="T34" fmla="*/ 13954 w 370"/>
                <a:gd name="T35" fmla="*/ 55330 h 234"/>
                <a:gd name="T36" fmla="*/ 11264 w 370"/>
                <a:gd name="T37" fmla="*/ 53649 h 234"/>
                <a:gd name="T38" fmla="*/ 8824 w 370"/>
                <a:gd name="T39" fmla="*/ 51716 h 234"/>
                <a:gd name="T40" fmla="*/ 5130 w 370"/>
                <a:gd name="T41" fmla="*/ 54373 h 234"/>
                <a:gd name="T42" fmla="*/ 4400 w 370"/>
                <a:gd name="T43" fmla="*/ 55330 h 234"/>
                <a:gd name="T44" fmla="*/ 1707 w 370"/>
                <a:gd name="T45" fmla="*/ 56054 h 234"/>
                <a:gd name="T46" fmla="*/ 0 w 370"/>
                <a:gd name="T47" fmla="*/ 53649 h 234"/>
                <a:gd name="T48" fmla="*/ 730 w 370"/>
                <a:gd name="T49" fmla="*/ 49335 h 234"/>
                <a:gd name="T50" fmla="*/ 3423 w 370"/>
                <a:gd name="T51" fmla="*/ 45003 h 234"/>
                <a:gd name="T52" fmla="*/ 6107 w 370"/>
                <a:gd name="T53" fmla="*/ 41494 h 234"/>
                <a:gd name="T54" fmla="*/ 9557 w 370"/>
                <a:gd name="T55" fmla="*/ 37157 h 234"/>
                <a:gd name="T56" fmla="*/ 13224 w 370"/>
                <a:gd name="T57" fmla="*/ 32125 h 234"/>
                <a:gd name="T58" fmla="*/ 18354 w 370"/>
                <a:gd name="T59" fmla="*/ 27785 h 234"/>
                <a:gd name="T60" fmla="*/ 22862 w 370"/>
                <a:gd name="T61" fmla="*/ 23456 h 234"/>
                <a:gd name="T62" fmla="*/ 27250 w 370"/>
                <a:gd name="T63" fmla="*/ 19142 h 234"/>
                <a:gd name="T64" fmla="*/ 32627 w 370"/>
                <a:gd name="T65" fmla="*/ 15526 h 234"/>
                <a:gd name="T66" fmla="*/ 37793 w 370"/>
                <a:gd name="T67" fmla="*/ 12259 h 234"/>
                <a:gd name="T68" fmla="*/ 43167 w 370"/>
                <a:gd name="T69" fmla="*/ 9612 h 234"/>
                <a:gd name="T70" fmla="*/ 47555 w 370"/>
                <a:gd name="T71" fmla="*/ 7918 h 234"/>
                <a:gd name="T72" fmla="*/ 50247 w 370"/>
                <a:gd name="T73" fmla="*/ 6961 h 234"/>
                <a:gd name="T74" fmla="*/ 52967 w 370"/>
                <a:gd name="T75" fmla="*/ 5271 h 234"/>
                <a:gd name="T76" fmla="*/ 56381 w 370"/>
                <a:gd name="T77" fmla="*/ 3617 h 234"/>
                <a:gd name="T78" fmla="*/ 60778 w 370"/>
                <a:gd name="T79" fmla="*/ 2647 h 234"/>
                <a:gd name="T80" fmla="*/ 63471 w 370"/>
                <a:gd name="T81" fmla="*/ 1924 h 234"/>
                <a:gd name="T82" fmla="*/ 66885 w 370"/>
                <a:gd name="T83" fmla="*/ 966 h 234"/>
                <a:gd name="T84" fmla="*/ 84617 w 370"/>
                <a:gd name="T85" fmla="*/ 0 h 234"/>
                <a:gd name="T86" fmla="*/ 89014 w 370"/>
                <a:gd name="T87" fmla="*/ 1924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0"/>
                <a:gd name="T133" fmla="*/ 0 h 234"/>
                <a:gd name="T134" fmla="*/ 370 w 370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0" h="234">
                  <a:moveTo>
                    <a:pt x="370" y="18"/>
                  </a:moveTo>
                  <a:lnTo>
                    <a:pt x="360" y="22"/>
                  </a:lnTo>
                  <a:lnTo>
                    <a:pt x="302" y="22"/>
                  </a:lnTo>
                  <a:lnTo>
                    <a:pt x="284" y="26"/>
                  </a:lnTo>
                  <a:lnTo>
                    <a:pt x="262" y="29"/>
                  </a:lnTo>
                  <a:lnTo>
                    <a:pt x="244" y="36"/>
                  </a:lnTo>
                  <a:lnTo>
                    <a:pt x="226" y="40"/>
                  </a:lnTo>
                  <a:lnTo>
                    <a:pt x="208" y="47"/>
                  </a:lnTo>
                  <a:lnTo>
                    <a:pt x="190" y="58"/>
                  </a:lnTo>
                  <a:lnTo>
                    <a:pt x="172" y="65"/>
                  </a:lnTo>
                  <a:lnTo>
                    <a:pt x="154" y="76"/>
                  </a:lnTo>
                  <a:lnTo>
                    <a:pt x="140" y="90"/>
                  </a:lnTo>
                  <a:lnTo>
                    <a:pt x="122" y="101"/>
                  </a:lnTo>
                  <a:lnTo>
                    <a:pt x="75" y="148"/>
                  </a:lnTo>
                  <a:lnTo>
                    <a:pt x="75" y="152"/>
                  </a:lnTo>
                  <a:lnTo>
                    <a:pt x="57" y="170"/>
                  </a:lnTo>
                  <a:lnTo>
                    <a:pt x="57" y="173"/>
                  </a:lnTo>
                  <a:lnTo>
                    <a:pt x="61" y="177"/>
                  </a:lnTo>
                  <a:lnTo>
                    <a:pt x="72" y="177"/>
                  </a:lnTo>
                  <a:lnTo>
                    <a:pt x="79" y="184"/>
                  </a:lnTo>
                  <a:lnTo>
                    <a:pt x="75" y="191"/>
                  </a:lnTo>
                  <a:lnTo>
                    <a:pt x="75" y="195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72" y="206"/>
                  </a:lnTo>
                  <a:lnTo>
                    <a:pt x="86" y="206"/>
                  </a:lnTo>
                  <a:lnTo>
                    <a:pt x="90" y="209"/>
                  </a:lnTo>
                  <a:lnTo>
                    <a:pt x="93" y="209"/>
                  </a:lnTo>
                  <a:lnTo>
                    <a:pt x="100" y="216"/>
                  </a:lnTo>
                  <a:lnTo>
                    <a:pt x="93" y="220"/>
                  </a:lnTo>
                  <a:lnTo>
                    <a:pt x="90" y="220"/>
                  </a:lnTo>
                  <a:lnTo>
                    <a:pt x="86" y="224"/>
                  </a:lnTo>
                  <a:lnTo>
                    <a:pt x="72" y="224"/>
                  </a:lnTo>
                  <a:lnTo>
                    <a:pt x="68" y="227"/>
                  </a:lnTo>
                  <a:lnTo>
                    <a:pt x="61" y="227"/>
                  </a:lnTo>
                  <a:lnTo>
                    <a:pt x="57" y="231"/>
                  </a:lnTo>
                  <a:lnTo>
                    <a:pt x="54" y="231"/>
                  </a:lnTo>
                  <a:lnTo>
                    <a:pt x="46" y="224"/>
                  </a:lnTo>
                  <a:lnTo>
                    <a:pt x="43" y="224"/>
                  </a:lnTo>
                  <a:lnTo>
                    <a:pt x="36" y="216"/>
                  </a:lnTo>
                  <a:lnTo>
                    <a:pt x="32" y="216"/>
                  </a:lnTo>
                  <a:lnTo>
                    <a:pt x="21" y="227"/>
                  </a:lnTo>
                  <a:lnTo>
                    <a:pt x="21" y="231"/>
                  </a:lnTo>
                  <a:lnTo>
                    <a:pt x="18" y="231"/>
                  </a:lnTo>
                  <a:lnTo>
                    <a:pt x="14" y="234"/>
                  </a:lnTo>
                  <a:lnTo>
                    <a:pt x="7" y="234"/>
                  </a:lnTo>
                  <a:lnTo>
                    <a:pt x="3" y="231"/>
                  </a:lnTo>
                  <a:lnTo>
                    <a:pt x="0" y="224"/>
                  </a:lnTo>
                  <a:lnTo>
                    <a:pt x="0" y="213"/>
                  </a:lnTo>
                  <a:lnTo>
                    <a:pt x="3" y="206"/>
                  </a:lnTo>
                  <a:lnTo>
                    <a:pt x="10" y="195"/>
                  </a:lnTo>
                  <a:lnTo>
                    <a:pt x="14" y="188"/>
                  </a:lnTo>
                  <a:lnTo>
                    <a:pt x="18" y="180"/>
                  </a:lnTo>
                  <a:lnTo>
                    <a:pt x="25" y="173"/>
                  </a:lnTo>
                  <a:lnTo>
                    <a:pt x="28" y="162"/>
                  </a:lnTo>
                  <a:lnTo>
                    <a:pt x="39" y="155"/>
                  </a:lnTo>
                  <a:lnTo>
                    <a:pt x="46" y="144"/>
                  </a:lnTo>
                  <a:lnTo>
                    <a:pt x="54" y="134"/>
                  </a:lnTo>
                  <a:lnTo>
                    <a:pt x="64" y="123"/>
                  </a:lnTo>
                  <a:lnTo>
                    <a:pt x="75" y="116"/>
                  </a:lnTo>
                  <a:lnTo>
                    <a:pt x="82" y="105"/>
                  </a:lnTo>
                  <a:lnTo>
                    <a:pt x="93" y="98"/>
                  </a:lnTo>
                  <a:lnTo>
                    <a:pt x="100" y="87"/>
                  </a:lnTo>
                  <a:lnTo>
                    <a:pt x="111" y="80"/>
                  </a:lnTo>
                  <a:lnTo>
                    <a:pt x="122" y="72"/>
                  </a:lnTo>
                  <a:lnTo>
                    <a:pt x="133" y="65"/>
                  </a:lnTo>
                  <a:lnTo>
                    <a:pt x="140" y="58"/>
                  </a:lnTo>
                  <a:lnTo>
                    <a:pt x="154" y="51"/>
                  </a:lnTo>
                  <a:lnTo>
                    <a:pt x="165" y="44"/>
                  </a:lnTo>
                  <a:lnTo>
                    <a:pt x="176" y="40"/>
                  </a:lnTo>
                  <a:lnTo>
                    <a:pt x="187" y="36"/>
                  </a:lnTo>
                  <a:lnTo>
                    <a:pt x="194" y="33"/>
                  </a:lnTo>
                  <a:lnTo>
                    <a:pt x="198" y="29"/>
                  </a:lnTo>
                  <a:lnTo>
                    <a:pt x="205" y="29"/>
                  </a:lnTo>
                  <a:lnTo>
                    <a:pt x="208" y="26"/>
                  </a:lnTo>
                  <a:lnTo>
                    <a:pt x="216" y="22"/>
                  </a:lnTo>
                  <a:lnTo>
                    <a:pt x="223" y="18"/>
                  </a:lnTo>
                  <a:lnTo>
                    <a:pt x="230" y="15"/>
                  </a:lnTo>
                  <a:lnTo>
                    <a:pt x="241" y="15"/>
                  </a:lnTo>
                  <a:lnTo>
                    <a:pt x="248" y="1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66" y="4"/>
                  </a:lnTo>
                  <a:lnTo>
                    <a:pt x="273" y="4"/>
                  </a:lnTo>
                  <a:lnTo>
                    <a:pt x="280" y="0"/>
                  </a:lnTo>
                  <a:lnTo>
                    <a:pt x="345" y="0"/>
                  </a:lnTo>
                  <a:lnTo>
                    <a:pt x="352" y="4"/>
                  </a:lnTo>
                  <a:lnTo>
                    <a:pt x="363" y="8"/>
                  </a:lnTo>
                  <a:lnTo>
                    <a:pt x="37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43" name="Freeform 110"/>
            <p:cNvSpPr>
              <a:spLocks noChangeAspect="1"/>
            </p:cNvSpPr>
            <p:nvPr/>
          </p:nvSpPr>
          <p:spPr bwMode="auto">
            <a:xfrm>
              <a:off x="6519" y="3369"/>
              <a:ext cx="32" cy="32"/>
            </a:xfrm>
            <a:custGeom>
              <a:avLst/>
              <a:gdLst>
                <a:gd name="T0" fmla="*/ 0 w 10"/>
                <a:gd name="T1" fmla="*/ 2292 h 11"/>
                <a:gd name="T2" fmla="*/ 1043 w 10"/>
                <a:gd name="T3" fmla="*/ 2292 h 11"/>
                <a:gd name="T4" fmla="*/ 3338 w 10"/>
                <a:gd name="T5" fmla="*/ 1431 h 11"/>
                <a:gd name="T6" fmla="*/ 3338 w 10"/>
                <a:gd name="T7" fmla="*/ 0 h 11"/>
                <a:gd name="T8" fmla="*/ 0 w 10"/>
                <a:gd name="T9" fmla="*/ 643 h 11"/>
                <a:gd name="T10" fmla="*/ 0 w 10"/>
                <a:gd name="T11" fmla="*/ 2292 h 11"/>
                <a:gd name="T12" fmla="*/ 1043 w 10"/>
                <a:gd name="T13" fmla="*/ 2292 h 11"/>
                <a:gd name="T14" fmla="*/ 0 w 10"/>
                <a:gd name="T15" fmla="*/ 229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1"/>
                <a:gd name="T26" fmla="*/ 10 w 1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1">
                  <a:moveTo>
                    <a:pt x="0" y="11"/>
                  </a:moveTo>
                  <a:lnTo>
                    <a:pt x="3" y="11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44" name="Freeform 111"/>
            <p:cNvSpPr>
              <a:spLocks noChangeAspect="1"/>
            </p:cNvSpPr>
            <p:nvPr/>
          </p:nvSpPr>
          <p:spPr bwMode="auto">
            <a:xfrm>
              <a:off x="5663" y="3369"/>
              <a:ext cx="856" cy="400"/>
            </a:xfrm>
            <a:custGeom>
              <a:avLst/>
              <a:gdLst>
                <a:gd name="T0" fmla="*/ 1706 w 285"/>
                <a:gd name="T1" fmla="*/ 32725 h 133"/>
                <a:gd name="T2" fmla="*/ 15877 w 285"/>
                <a:gd name="T3" fmla="*/ 18496 h 133"/>
                <a:gd name="T4" fmla="*/ 20271 w 285"/>
                <a:gd name="T5" fmla="*/ 15937 h 133"/>
                <a:gd name="T6" fmla="*/ 23680 w 285"/>
                <a:gd name="T7" fmla="*/ 13251 h 133"/>
                <a:gd name="T8" fmla="*/ 29047 w 285"/>
                <a:gd name="T9" fmla="*/ 11534 h 133"/>
                <a:gd name="T10" fmla="*/ 32459 w 285"/>
                <a:gd name="T11" fmla="*/ 8836 h 133"/>
                <a:gd name="T12" fmla="*/ 36958 w 285"/>
                <a:gd name="T13" fmla="*/ 7128 h 133"/>
                <a:gd name="T14" fmla="*/ 42316 w 285"/>
                <a:gd name="T15" fmla="*/ 5137 h 133"/>
                <a:gd name="T16" fmla="*/ 46711 w 285"/>
                <a:gd name="T17" fmla="*/ 4406 h 133"/>
                <a:gd name="T18" fmla="*/ 51105 w 285"/>
                <a:gd name="T19" fmla="*/ 3429 h 133"/>
                <a:gd name="T20" fmla="*/ 55490 w 285"/>
                <a:gd name="T21" fmla="*/ 2695 h 133"/>
                <a:gd name="T22" fmla="*/ 69660 w 285"/>
                <a:gd name="T23" fmla="*/ 2695 h 133"/>
                <a:gd name="T24" fmla="*/ 69660 w 285"/>
                <a:gd name="T25" fmla="*/ 734 h 133"/>
                <a:gd name="T26" fmla="*/ 65266 w 285"/>
                <a:gd name="T27" fmla="*/ 0 h 133"/>
                <a:gd name="T28" fmla="*/ 59908 w 285"/>
                <a:gd name="T29" fmla="*/ 0 h 133"/>
                <a:gd name="T30" fmla="*/ 55490 w 285"/>
                <a:gd name="T31" fmla="*/ 734 h 133"/>
                <a:gd name="T32" fmla="*/ 51105 w 285"/>
                <a:gd name="T33" fmla="*/ 1708 h 133"/>
                <a:gd name="T34" fmla="*/ 45737 w 285"/>
                <a:gd name="T35" fmla="*/ 2695 h 133"/>
                <a:gd name="T36" fmla="*/ 41343 w 285"/>
                <a:gd name="T37" fmla="*/ 4406 h 133"/>
                <a:gd name="T38" fmla="*/ 36958 w 285"/>
                <a:gd name="T39" fmla="*/ 5137 h 133"/>
                <a:gd name="T40" fmla="*/ 32459 w 285"/>
                <a:gd name="T41" fmla="*/ 7128 h 133"/>
                <a:gd name="T42" fmla="*/ 28074 w 285"/>
                <a:gd name="T43" fmla="*/ 9579 h 133"/>
                <a:gd name="T44" fmla="*/ 23680 w 285"/>
                <a:gd name="T45" fmla="*/ 11534 h 133"/>
                <a:gd name="T46" fmla="*/ 19289 w 285"/>
                <a:gd name="T47" fmla="*/ 14959 h 133"/>
                <a:gd name="T48" fmla="*/ 14903 w 285"/>
                <a:gd name="T49" fmla="*/ 17765 h 133"/>
                <a:gd name="T50" fmla="*/ 11455 w 285"/>
                <a:gd name="T51" fmla="*/ 20460 h 133"/>
                <a:gd name="T52" fmla="*/ 7073 w 285"/>
                <a:gd name="T53" fmla="*/ 23889 h 133"/>
                <a:gd name="T54" fmla="*/ 3652 w 285"/>
                <a:gd name="T55" fmla="*/ 27344 h 133"/>
                <a:gd name="T56" fmla="*/ 0 w 285"/>
                <a:gd name="T57" fmla="*/ 31747 h 133"/>
                <a:gd name="T58" fmla="*/ 1706 w 285"/>
                <a:gd name="T59" fmla="*/ 32725 h 1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5"/>
                <a:gd name="T91" fmla="*/ 0 h 133"/>
                <a:gd name="T92" fmla="*/ 285 w 285"/>
                <a:gd name="T93" fmla="*/ 133 h 1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5" h="133">
                  <a:moveTo>
                    <a:pt x="7" y="133"/>
                  </a:moveTo>
                  <a:lnTo>
                    <a:pt x="65" y="75"/>
                  </a:lnTo>
                  <a:lnTo>
                    <a:pt x="83" y="65"/>
                  </a:lnTo>
                  <a:lnTo>
                    <a:pt x="97" y="54"/>
                  </a:lnTo>
                  <a:lnTo>
                    <a:pt x="119" y="47"/>
                  </a:lnTo>
                  <a:lnTo>
                    <a:pt x="133" y="36"/>
                  </a:lnTo>
                  <a:lnTo>
                    <a:pt x="151" y="29"/>
                  </a:lnTo>
                  <a:lnTo>
                    <a:pt x="173" y="21"/>
                  </a:lnTo>
                  <a:lnTo>
                    <a:pt x="191" y="18"/>
                  </a:lnTo>
                  <a:lnTo>
                    <a:pt x="209" y="14"/>
                  </a:lnTo>
                  <a:lnTo>
                    <a:pt x="227" y="11"/>
                  </a:lnTo>
                  <a:lnTo>
                    <a:pt x="285" y="11"/>
                  </a:lnTo>
                  <a:lnTo>
                    <a:pt x="285" y="3"/>
                  </a:lnTo>
                  <a:lnTo>
                    <a:pt x="267" y="0"/>
                  </a:lnTo>
                  <a:lnTo>
                    <a:pt x="245" y="0"/>
                  </a:lnTo>
                  <a:lnTo>
                    <a:pt x="227" y="3"/>
                  </a:lnTo>
                  <a:lnTo>
                    <a:pt x="209" y="7"/>
                  </a:lnTo>
                  <a:lnTo>
                    <a:pt x="187" y="11"/>
                  </a:lnTo>
                  <a:lnTo>
                    <a:pt x="169" y="18"/>
                  </a:lnTo>
                  <a:lnTo>
                    <a:pt x="151" y="21"/>
                  </a:lnTo>
                  <a:lnTo>
                    <a:pt x="133" y="29"/>
                  </a:lnTo>
                  <a:lnTo>
                    <a:pt x="115" y="39"/>
                  </a:lnTo>
                  <a:lnTo>
                    <a:pt x="97" y="47"/>
                  </a:lnTo>
                  <a:lnTo>
                    <a:pt x="79" y="61"/>
                  </a:lnTo>
                  <a:lnTo>
                    <a:pt x="61" y="72"/>
                  </a:lnTo>
                  <a:lnTo>
                    <a:pt x="47" y="83"/>
                  </a:lnTo>
                  <a:lnTo>
                    <a:pt x="29" y="97"/>
                  </a:lnTo>
                  <a:lnTo>
                    <a:pt x="15" y="111"/>
                  </a:lnTo>
                  <a:lnTo>
                    <a:pt x="0" y="129"/>
                  </a:lnTo>
                  <a:lnTo>
                    <a:pt x="7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45" name="Freeform 112"/>
            <p:cNvSpPr>
              <a:spLocks noChangeAspect="1"/>
            </p:cNvSpPr>
            <p:nvPr/>
          </p:nvSpPr>
          <p:spPr bwMode="auto">
            <a:xfrm>
              <a:off x="5599" y="3757"/>
              <a:ext cx="84" cy="100"/>
            </a:xfrm>
            <a:custGeom>
              <a:avLst/>
              <a:gdLst>
                <a:gd name="T0" fmla="*/ 729 w 28"/>
                <a:gd name="T1" fmla="*/ 7430 h 33"/>
                <a:gd name="T2" fmla="*/ 1701 w 28"/>
                <a:gd name="T3" fmla="*/ 7430 h 33"/>
                <a:gd name="T4" fmla="*/ 3402 w 28"/>
                <a:gd name="T5" fmla="*/ 5648 h 33"/>
                <a:gd name="T6" fmla="*/ 3402 w 28"/>
                <a:gd name="T7" fmla="*/ 4645 h 33"/>
                <a:gd name="T8" fmla="*/ 6804 w 28"/>
                <a:gd name="T9" fmla="*/ 1000 h 33"/>
                <a:gd name="T10" fmla="*/ 5103 w 28"/>
                <a:gd name="T11" fmla="*/ 0 h 33"/>
                <a:gd name="T12" fmla="*/ 5103 w 28"/>
                <a:gd name="T13" fmla="*/ 1000 h 33"/>
                <a:gd name="T14" fmla="*/ 3402 w 28"/>
                <a:gd name="T15" fmla="*/ 2782 h 33"/>
                <a:gd name="T16" fmla="*/ 2430 w 28"/>
                <a:gd name="T17" fmla="*/ 2782 h 33"/>
                <a:gd name="T18" fmla="*/ 1701 w 28"/>
                <a:gd name="T19" fmla="*/ 3782 h 33"/>
                <a:gd name="T20" fmla="*/ 729 w 28"/>
                <a:gd name="T21" fmla="*/ 5648 h 33"/>
                <a:gd name="T22" fmla="*/ 0 w 28"/>
                <a:gd name="T23" fmla="*/ 6648 h 33"/>
                <a:gd name="T24" fmla="*/ 0 w 28"/>
                <a:gd name="T25" fmla="*/ 8430 h 33"/>
                <a:gd name="T26" fmla="*/ 0 w 28"/>
                <a:gd name="T27" fmla="*/ 7430 h 33"/>
                <a:gd name="T28" fmla="*/ 0 w 28"/>
                <a:gd name="T29" fmla="*/ 8430 h 33"/>
                <a:gd name="T30" fmla="*/ 729 w 28"/>
                <a:gd name="T31" fmla="*/ 743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33"/>
                <a:gd name="T50" fmla="*/ 28 w 28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33">
                  <a:moveTo>
                    <a:pt x="3" y="29"/>
                  </a:moveTo>
                  <a:lnTo>
                    <a:pt x="7" y="29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28" y="4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7" y="15"/>
                  </a:lnTo>
                  <a:lnTo>
                    <a:pt x="3" y="22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46" name="Freeform 113"/>
            <p:cNvSpPr>
              <a:spLocks noChangeAspect="1"/>
            </p:cNvSpPr>
            <p:nvPr/>
          </p:nvSpPr>
          <p:spPr bwMode="auto">
            <a:xfrm>
              <a:off x="5599" y="3845"/>
              <a:ext cx="84" cy="32"/>
            </a:xfrm>
            <a:custGeom>
              <a:avLst/>
              <a:gdLst>
                <a:gd name="T0" fmla="*/ 6804 w 28"/>
                <a:gd name="T1" fmla="*/ 2292 h 11"/>
                <a:gd name="T2" fmla="*/ 4374 w 28"/>
                <a:gd name="T3" fmla="*/ 0 h 11"/>
                <a:gd name="T4" fmla="*/ 729 w 28"/>
                <a:gd name="T5" fmla="*/ 0 h 11"/>
                <a:gd name="T6" fmla="*/ 0 w 28"/>
                <a:gd name="T7" fmla="*/ 864 h 11"/>
                <a:gd name="T8" fmla="*/ 729 w 28"/>
                <a:gd name="T9" fmla="*/ 1431 h 11"/>
                <a:gd name="T10" fmla="*/ 4374 w 28"/>
                <a:gd name="T11" fmla="*/ 1431 h 11"/>
                <a:gd name="T12" fmla="*/ 4374 w 28"/>
                <a:gd name="T13" fmla="*/ 2292 h 11"/>
                <a:gd name="T14" fmla="*/ 6804 w 28"/>
                <a:gd name="T15" fmla="*/ 229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1"/>
                <a:gd name="T26" fmla="*/ 28 w 28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1">
                  <a:moveTo>
                    <a:pt x="28" y="11"/>
                  </a:moveTo>
                  <a:lnTo>
                    <a:pt x="18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47" name="Freeform 114"/>
            <p:cNvSpPr>
              <a:spLocks noChangeAspect="1"/>
            </p:cNvSpPr>
            <p:nvPr/>
          </p:nvSpPr>
          <p:spPr bwMode="auto">
            <a:xfrm>
              <a:off x="5623" y="3877"/>
              <a:ext cx="60" cy="64"/>
            </a:xfrm>
            <a:custGeom>
              <a:avLst/>
              <a:gdLst>
                <a:gd name="T0" fmla="*/ 1331 w 21"/>
                <a:gd name="T1" fmla="*/ 2929 h 22"/>
                <a:gd name="T2" fmla="*/ 2074 w 21"/>
                <a:gd name="T3" fmla="*/ 4579 h 22"/>
                <a:gd name="T4" fmla="*/ 2074 w 21"/>
                <a:gd name="T5" fmla="*/ 3715 h 22"/>
                <a:gd name="T6" fmla="*/ 2660 w 21"/>
                <a:gd name="T7" fmla="*/ 2292 h 22"/>
                <a:gd name="T8" fmla="*/ 3403 w 21"/>
                <a:gd name="T9" fmla="*/ 1431 h 22"/>
                <a:gd name="T10" fmla="*/ 3991 w 21"/>
                <a:gd name="T11" fmla="*/ 0 h 22"/>
                <a:gd name="T12" fmla="*/ 2660 w 21"/>
                <a:gd name="T13" fmla="*/ 0 h 22"/>
                <a:gd name="T14" fmla="*/ 2660 w 21"/>
                <a:gd name="T15" fmla="*/ 864 h 22"/>
                <a:gd name="T16" fmla="*/ 1331 w 21"/>
                <a:gd name="T17" fmla="*/ 2292 h 22"/>
                <a:gd name="T18" fmla="*/ 603 w 21"/>
                <a:gd name="T19" fmla="*/ 3715 h 22"/>
                <a:gd name="T20" fmla="*/ 603 w 21"/>
                <a:gd name="T21" fmla="*/ 4579 h 22"/>
                <a:gd name="T22" fmla="*/ 603 w 21"/>
                <a:gd name="T23" fmla="*/ 3715 h 22"/>
                <a:gd name="T24" fmla="*/ 0 w 21"/>
                <a:gd name="T25" fmla="*/ 4579 h 22"/>
                <a:gd name="T26" fmla="*/ 603 w 21"/>
                <a:gd name="T27" fmla="*/ 4579 h 22"/>
                <a:gd name="T28" fmla="*/ 1331 w 21"/>
                <a:gd name="T29" fmla="*/ 2929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2"/>
                <a:gd name="T47" fmla="*/ 21 w 21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2">
                  <a:moveTo>
                    <a:pt x="7" y="14"/>
                  </a:moveTo>
                  <a:lnTo>
                    <a:pt x="11" y="22"/>
                  </a:lnTo>
                  <a:lnTo>
                    <a:pt x="11" y="18"/>
                  </a:lnTo>
                  <a:lnTo>
                    <a:pt x="14" y="11"/>
                  </a:lnTo>
                  <a:lnTo>
                    <a:pt x="18" y="7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48" name="Freeform 115"/>
            <p:cNvSpPr>
              <a:spLocks noChangeAspect="1"/>
            </p:cNvSpPr>
            <p:nvPr/>
          </p:nvSpPr>
          <p:spPr bwMode="auto">
            <a:xfrm>
              <a:off x="5631" y="3917"/>
              <a:ext cx="120" cy="68"/>
            </a:xfrm>
            <a:custGeom>
              <a:avLst/>
              <a:gdLst>
                <a:gd name="T0" fmla="*/ 8748 w 40"/>
                <a:gd name="T1" fmla="*/ 6200 h 22"/>
                <a:gd name="T2" fmla="*/ 9720 w 40"/>
                <a:gd name="T3" fmla="*/ 5112 h 22"/>
                <a:gd name="T4" fmla="*/ 8748 w 40"/>
                <a:gd name="T5" fmla="*/ 4194 h 22"/>
                <a:gd name="T6" fmla="*/ 8019 w 40"/>
                <a:gd name="T7" fmla="*/ 2275 h 22"/>
                <a:gd name="T8" fmla="*/ 7047 w 40"/>
                <a:gd name="T9" fmla="*/ 2275 h 22"/>
                <a:gd name="T10" fmla="*/ 5346 w 40"/>
                <a:gd name="T11" fmla="*/ 1088 h 22"/>
                <a:gd name="T12" fmla="*/ 2673 w 40"/>
                <a:gd name="T13" fmla="*/ 1088 h 22"/>
                <a:gd name="T14" fmla="*/ 1944 w 40"/>
                <a:gd name="T15" fmla="*/ 0 h 22"/>
                <a:gd name="T16" fmla="*/ 972 w 40"/>
                <a:gd name="T17" fmla="*/ 0 h 22"/>
                <a:gd name="T18" fmla="*/ 0 w 40"/>
                <a:gd name="T19" fmla="*/ 2275 h 22"/>
                <a:gd name="T20" fmla="*/ 1944 w 40"/>
                <a:gd name="T21" fmla="*/ 3106 h 22"/>
                <a:gd name="T22" fmla="*/ 5346 w 40"/>
                <a:gd name="T23" fmla="*/ 3106 h 22"/>
                <a:gd name="T24" fmla="*/ 6318 w 40"/>
                <a:gd name="T25" fmla="*/ 4194 h 22"/>
                <a:gd name="T26" fmla="*/ 7047 w 40"/>
                <a:gd name="T27" fmla="*/ 4194 h 22"/>
                <a:gd name="T28" fmla="*/ 7047 w 40"/>
                <a:gd name="T29" fmla="*/ 5112 h 22"/>
                <a:gd name="T30" fmla="*/ 8019 w 40"/>
                <a:gd name="T31" fmla="*/ 6200 h 22"/>
                <a:gd name="T32" fmla="*/ 8019 w 40"/>
                <a:gd name="T33" fmla="*/ 4194 h 22"/>
                <a:gd name="T34" fmla="*/ 8748 w 40"/>
                <a:gd name="T35" fmla="*/ 6200 h 22"/>
                <a:gd name="T36" fmla="*/ 9720 w 40"/>
                <a:gd name="T37" fmla="*/ 6200 h 22"/>
                <a:gd name="T38" fmla="*/ 9720 w 40"/>
                <a:gd name="T39" fmla="*/ 5112 h 22"/>
                <a:gd name="T40" fmla="*/ 8748 w 40"/>
                <a:gd name="T41" fmla="*/ 620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22"/>
                <a:gd name="T65" fmla="*/ 40 w 40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22">
                  <a:moveTo>
                    <a:pt x="36" y="22"/>
                  </a:moveTo>
                  <a:lnTo>
                    <a:pt x="40" y="18"/>
                  </a:lnTo>
                  <a:lnTo>
                    <a:pt x="36" y="15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2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8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29" y="18"/>
                  </a:lnTo>
                  <a:lnTo>
                    <a:pt x="33" y="22"/>
                  </a:lnTo>
                  <a:lnTo>
                    <a:pt x="33" y="15"/>
                  </a:lnTo>
                  <a:lnTo>
                    <a:pt x="36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49" name="Freeform 116"/>
            <p:cNvSpPr>
              <a:spLocks noChangeAspect="1"/>
            </p:cNvSpPr>
            <p:nvPr/>
          </p:nvSpPr>
          <p:spPr bwMode="auto">
            <a:xfrm>
              <a:off x="5599" y="3965"/>
              <a:ext cx="140" cy="60"/>
            </a:xfrm>
            <a:custGeom>
              <a:avLst/>
              <a:gdLst>
                <a:gd name="T0" fmla="*/ 761 w 46"/>
                <a:gd name="T1" fmla="*/ 3991 h 21"/>
                <a:gd name="T2" fmla="*/ 2566 w 46"/>
                <a:gd name="T3" fmla="*/ 3403 h 21"/>
                <a:gd name="T4" fmla="*/ 3695 w 46"/>
                <a:gd name="T5" fmla="*/ 3403 h 21"/>
                <a:gd name="T6" fmla="*/ 5493 w 46"/>
                <a:gd name="T7" fmla="*/ 2660 h 21"/>
                <a:gd name="T8" fmla="*/ 8318 w 46"/>
                <a:gd name="T9" fmla="*/ 2660 h 21"/>
                <a:gd name="T10" fmla="*/ 9447 w 46"/>
                <a:gd name="T11" fmla="*/ 2074 h 21"/>
                <a:gd name="T12" fmla="*/ 11246 w 46"/>
                <a:gd name="T13" fmla="*/ 2074 h 21"/>
                <a:gd name="T14" fmla="*/ 12013 w 46"/>
                <a:gd name="T15" fmla="*/ 1331 h 21"/>
                <a:gd name="T16" fmla="*/ 11246 w 46"/>
                <a:gd name="T17" fmla="*/ 0 h 21"/>
                <a:gd name="T18" fmla="*/ 10208 w 46"/>
                <a:gd name="T19" fmla="*/ 603 h 21"/>
                <a:gd name="T20" fmla="*/ 9447 w 46"/>
                <a:gd name="T21" fmla="*/ 603 h 21"/>
                <a:gd name="T22" fmla="*/ 7298 w 46"/>
                <a:gd name="T23" fmla="*/ 1331 h 21"/>
                <a:gd name="T24" fmla="*/ 4705 w 46"/>
                <a:gd name="T25" fmla="*/ 1331 h 21"/>
                <a:gd name="T26" fmla="*/ 3695 w 46"/>
                <a:gd name="T27" fmla="*/ 2074 h 21"/>
                <a:gd name="T28" fmla="*/ 1805 w 46"/>
                <a:gd name="T29" fmla="*/ 2074 h 21"/>
                <a:gd name="T30" fmla="*/ 0 w 46"/>
                <a:gd name="T31" fmla="*/ 2660 h 21"/>
                <a:gd name="T32" fmla="*/ 761 w 46"/>
                <a:gd name="T33" fmla="*/ 2660 h 21"/>
                <a:gd name="T34" fmla="*/ 761 w 46"/>
                <a:gd name="T35" fmla="*/ 3991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21"/>
                <a:gd name="T56" fmla="*/ 46 w 46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21">
                  <a:moveTo>
                    <a:pt x="3" y="21"/>
                  </a:moveTo>
                  <a:lnTo>
                    <a:pt x="10" y="18"/>
                  </a:lnTo>
                  <a:lnTo>
                    <a:pt x="14" y="18"/>
                  </a:lnTo>
                  <a:lnTo>
                    <a:pt x="21" y="14"/>
                  </a:lnTo>
                  <a:lnTo>
                    <a:pt x="32" y="14"/>
                  </a:lnTo>
                  <a:lnTo>
                    <a:pt x="36" y="11"/>
                  </a:lnTo>
                  <a:lnTo>
                    <a:pt x="43" y="11"/>
                  </a:lnTo>
                  <a:lnTo>
                    <a:pt x="46" y="7"/>
                  </a:lnTo>
                  <a:lnTo>
                    <a:pt x="43" y="0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50" name="Freeform 117"/>
            <p:cNvSpPr>
              <a:spLocks noChangeAspect="1"/>
            </p:cNvSpPr>
            <p:nvPr/>
          </p:nvSpPr>
          <p:spPr bwMode="auto">
            <a:xfrm>
              <a:off x="5523" y="3965"/>
              <a:ext cx="88" cy="60"/>
            </a:xfrm>
            <a:custGeom>
              <a:avLst/>
              <a:gdLst>
                <a:gd name="T0" fmla="*/ 2045 w 29"/>
                <a:gd name="T1" fmla="*/ 1331 h 21"/>
                <a:gd name="T2" fmla="*/ 1004 w 29"/>
                <a:gd name="T3" fmla="*/ 1331 h 21"/>
                <a:gd name="T4" fmla="*/ 2045 w 29"/>
                <a:gd name="T5" fmla="*/ 1331 h 21"/>
                <a:gd name="T6" fmla="*/ 4667 w 29"/>
                <a:gd name="T7" fmla="*/ 3403 h 21"/>
                <a:gd name="T8" fmla="*/ 6703 w 29"/>
                <a:gd name="T9" fmla="*/ 3991 h 21"/>
                <a:gd name="T10" fmla="*/ 7459 w 29"/>
                <a:gd name="T11" fmla="*/ 3991 h 21"/>
                <a:gd name="T12" fmla="*/ 7459 w 29"/>
                <a:gd name="T13" fmla="*/ 2660 h 21"/>
                <a:gd name="T14" fmla="*/ 6703 w 29"/>
                <a:gd name="T15" fmla="*/ 2660 h 21"/>
                <a:gd name="T16" fmla="*/ 5671 w 29"/>
                <a:gd name="T17" fmla="*/ 2074 h 21"/>
                <a:gd name="T18" fmla="*/ 4667 w 29"/>
                <a:gd name="T19" fmla="*/ 2074 h 21"/>
                <a:gd name="T20" fmla="*/ 4667 w 29"/>
                <a:gd name="T21" fmla="*/ 1331 h 21"/>
                <a:gd name="T22" fmla="*/ 2789 w 29"/>
                <a:gd name="T23" fmla="*/ 0 h 21"/>
                <a:gd name="T24" fmla="*/ 0 w 29"/>
                <a:gd name="T25" fmla="*/ 0 h 21"/>
                <a:gd name="T26" fmla="*/ 1004 w 29"/>
                <a:gd name="T27" fmla="*/ 0 h 21"/>
                <a:gd name="T28" fmla="*/ 0 w 29"/>
                <a:gd name="T29" fmla="*/ 0 h 21"/>
                <a:gd name="T30" fmla="*/ 2045 w 29"/>
                <a:gd name="T31" fmla="*/ 1331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21"/>
                <a:gd name="T50" fmla="*/ 29 w 29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21">
                  <a:moveTo>
                    <a:pt x="8" y="7"/>
                  </a:moveTo>
                  <a:lnTo>
                    <a:pt x="4" y="7"/>
                  </a:lnTo>
                  <a:lnTo>
                    <a:pt x="8" y="7"/>
                  </a:lnTo>
                  <a:lnTo>
                    <a:pt x="18" y="18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51" name="Freeform 118"/>
            <p:cNvSpPr>
              <a:spLocks noChangeAspect="1"/>
            </p:cNvSpPr>
            <p:nvPr/>
          </p:nvSpPr>
          <p:spPr bwMode="auto">
            <a:xfrm>
              <a:off x="5439" y="3965"/>
              <a:ext cx="108" cy="72"/>
            </a:xfrm>
            <a:custGeom>
              <a:avLst/>
              <a:gdLst>
                <a:gd name="T0" fmla="*/ 0 w 36"/>
                <a:gd name="T1" fmla="*/ 4130 h 25"/>
                <a:gd name="T2" fmla="*/ 729 w 36"/>
                <a:gd name="T3" fmla="*/ 4130 h 25"/>
                <a:gd name="T4" fmla="*/ 1701 w 36"/>
                <a:gd name="T5" fmla="*/ 4942 h 25"/>
                <a:gd name="T6" fmla="*/ 3402 w 36"/>
                <a:gd name="T7" fmla="*/ 4130 h 25"/>
                <a:gd name="T8" fmla="*/ 5103 w 36"/>
                <a:gd name="T9" fmla="*/ 4130 h 25"/>
                <a:gd name="T10" fmla="*/ 8748 w 36"/>
                <a:gd name="T11" fmla="*/ 1385 h 25"/>
                <a:gd name="T12" fmla="*/ 6804 w 36"/>
                <a:gd name="T13" fmla="*/ 0 h 25"/>
                <a:gd name="T14" fmla="*/ 5103 w 36"/>
                <a:gd name="T15" fmla="*/ 1385 h 25"/>
                <a:gd name="T16" fmla="*/ 5103 w 36"/>
                <a:gd name="T17" fmla="*/ 2197 h 25"/>
                <a:gd name="T18" fmla="*/ 4374 w 36"/>
                <a:gd name="T19" fmla="*/ 2745 h 25"/>
                <a:gd name="T20" fmla="*/ 3402 w 36"/>
                <a:gd name="T21" fmla="*/ 2745 h 25"/>
                <a:gd name="T22" fmla="*/ 3402 w 36"/>
                <a:gd name="T23" fmla="*/ 3583 h 25"/>
                <a:gd name="T24" fmla="*/ 1701 w 36"/>
                <a:gd name="T25" fmla="*/ 3583 h 25"/>
                <a:gd name="T26" fmla="*/ 729 w 36"/>
                <a:gd name="T27" fmla="*/ 2745 h 25"/>
                <a:gd name="T28" fmla="*/ 1701 w 36"/>
                <a:gd name="T29" fmla="*/ 3583 h 25"/>
                <a:gd name="T30" fmla="*/ 0 w 36"/>
                <a:gd name="T31" fmla="*/ 4130 h 25"/>
                <a:gd name="T32" fmla="*/ 729 w 36"/>
                <a:gd name="T33" fmla="*/ 4130 h 25"/>
                <a:gd name="T34" fmla="*/ 0 w 36"/>
                <a:gd name="T35" fmla="*/ 413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5"/>
                <a:gd name="T56" fmla="*/ 36 w 36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5">
                  <a:moveTo>
                    <a:pt x="0" y="21"/>
                  </a:moveTo>
                  <a:lnTo>
                    <a:pt x="3" y="21"/>
                  </a:lnTo>
                  <a:lnTo>
                    <a:pt x="7" y="25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36" y="7"/>
                  </a:lnTo>
                  <a:lnTo>
                    <a:pt x="28" y="0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7" y="18"/>
                  </a:lnTo>
                  <a:lnTo>
                    <a:pt x="3" y="14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52" name="Freeform 119"/>
            <p:cNvSpPr>
              <a:spLocks noChangeAspect="1"/>
            </p:cNvSpPr>
            <p:nvPr/>
          </p:nvSpPr>
          <p:spPr bwMode="auto">
            <a:xfrm>
              <a:off x="5427" y="3801"/>
              <a:ext cx="108" cy="224"/>
            </a:xfrm>
            <a:custGeom>
              <a:avLst/>
              <a:gdLst>
                <a:gd name="T0" fmla="*/ 7776 w 36"/>
                <a:gd name="T1" fmla="*/ 0 h 75"/>
                <a:gd name="T2" fmla="*/ 7047 w 36"/>
                <a:gd name="T3" fmla="*/ 0 h 75"/>
                <a:gd name="T4" fmla="*/ 6075 w 36"/>
                <a:gd name="T5" fmla="*/ 2640 h 75"/>
                <a:gd name="T6" fmla="*/ 5346 w 36"/>
                <a:gd name="T7" fmla="*/ 4292 h 75"/>
                <a:gd name="T8" fmla="*/ 3402 w 36"/>
                <a:gd name="T9" fmla="*/ 5967 h 75"/>
                <a:gd name="T10" fmla="*/ 2673 w 36"/>
                <a:gd name="T11" fmla="*/ 8608 h 75"/>
                <a:gd name="T12" fmla="*/ 972 w 36"/>
                <a:gd name="T13" fmla="*/ 10179 h 75"/>
                <a:gd name="T14" fmla="*/ 0 w 36"/>
                <a:gd name="T15" fmla="*/ 12819 h 75"/>
                <a:gd name="T16" fmla="*/ 0 w 36"/>
                <a:gd name="T17" fmla="*/ 15423 h 75"/>
                <a:gd name="T18" fmla="*/ 972 w 36"/>
                <a:gd name="T19" fmla="*/ 17821 h 75"/>
                <a:gd name="T20" fmla="*/ 2673 w 36"/>
                <a:gd name="T21" fmla="*/ 17099 h 75"/>
                <a:gd name="T22" fmla="*/ 1701 w 36"/>
                <a:gd name="T23" fmla="*/ 15423 h 75"/>
                <a:gd name="T24" fmla="*/ 1701 w 36"/>
                <a:gd name="T25" fmla="*/ 12819 h 75"/>
                <a:gd name="T26" fmla="*/ 2673 w 36"/>
                <a:gd name="T27" fmla="*/ 11131 h 75"/>
                <a:gd name="T28" fmla="*/ 4374 w 36"/>
                <a:gd name="T29" fmla="*/ 9214 h 75"/>
                <a:gd name="T30" fmla="*/ 5346 w 36"/>
                <a:gd name="T31" fmla="*/ 6932 h 75"/>
                <a:gd name="T32" fmla="*/ 6075 w 36"/>
                <a:gd name="T33" fmla="*/ 5006 h 75"/>
                <a:gd name="T34" fmla="*/ 7776 w 36"/>
                <a:gd name="T35" fmla="*/ 3327 h 75"/>
                <a:gd name="T36" fmla="*/ 8748 w 36"/>
                <a:gd name="T37" fmla="*/ 723 h 75"/>
                <a:gd name="T38" fmla="*/ 8748 w 36"/>
                <a:gd name="T39" fmla="*/ 1676 h 75"/>
                <a:gd name="T40" fmla="*/ 7776 w 36"/>
                <a:gd name="T41" fmla="*/ 0 h 75"/>
                <a:gd name="T42" fmla="*/ 7047 w 36"/>
                <a:gd name="T43" fmla="*/ 0 h 75"/>
                <a:gd name="T44" fmla="*/ 7776 w 36"/>
                <a:gd name="T45" fmla="*/ 0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75"/>
                <a:gd name="T71" fmla="*/ 36 w 36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75">
                  <a:moveTo>
                    <a:pt x="32" y="0"/>
                  </a:moveTo>
                  <a:lnTo>
                    <a:pt x="29" y="0"/>
                  </a:lnTo>
                  <a:lnTo>
                    <a:pt x="25" y="11"/>
                  </a:lnTo>
                  <a:lnTo>
                    <a:pt x="22" y="18"/>
                  </a:lnTo>
                  <a:lnTo>
                    <a:pt x="14" y="25"/>
                  </a:lnTo>
                  <a:lnTo>
                    <a:pt x="11" y="36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4" y="75"/>
                  </a:lnTo>
                  <a:lnTo>
                    <a:pt x="11" y="72"/>
                  </a:lnTo>
                  <a:lnTo>
                    <a:pt x="7" y="65"/>
                  </a:lnTo>
                  <a:lnTo>
                    <a:pt x="7" y="54"/>
                  </a:lnTo>
                  <a:lnTo>
                    <a:pt x="11" y="47"/>
                  </a:lnTo>
                  <a:lnTo>
                    <a:pt x="18" y="39"/>
                  </a:lnTo>
                  <a:lnTo>
                    <a:pt x="22" y="29"/>
                  </a:lnTo>
                  <a:lnTo>
                    <a:pt x="25" y="21"/>
                  </a:lnTo>
                  <a:lnTo>
                    <a:pt x="32" y="14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53" name="Freeform 120"/>
            <p:cNvSpPr>
              <a:spLocks noChangeAspect="1"/>
            </p:cNvSpPr>
            <p:nvPr/>
          </p:nvSpPr>
          <p:spPr bwMode="auto">
            <a:xfrm>
              <a:off x="5523" y="3421"/>
              <a:ext cx="488" cy="400"/>
            </a:xfrm>
            <a:custGeom>
              <a:avLst/>
              <a:gdLst>
                <a:gd name="T0" fmla="*/ 38456 w 162"/>
                <a:gd name="T1" fmla="*/ 0 h 133"/>
                <a:gd name="T2" fmla="*/ 39447 w 162"/>
                <a:gd name="T3" fmla="*/ 0 h 133"/>
                <a:gd name="T4" fmla="*/ 35726 w 162"/>
                <a:gd name="T5" fmla="*/ 734 h 133"/>
                <a:gd name="T6" fmla="*/ 33265 w 162"/>
                <a:gd name="T7" fmla="*/ 1708 h 133"/>
                <a:gd name="T8" fmla="*/ 30563 w 162"/>
                <a:gd name="T9" fmla="*/ 3429 h 133"/>
                <a:gd name="T10" fmla="*/ 27750 w 162"/>
                <a:gd name="T11" fmla="*/ 5137 h 133"/>
                <a:gd name="T12" fmla="*/ 25036 w 162"/>
                <a:gd name="T13" fmla="*/ 7128 h 133"/>
                <a:gd name="T14" fmla="*/ 22303 w 162"/>
                <a:gd name="T15" fmla="*/ 8836 h 133"/>
                <a:gd name="T16" fmla="*/ 19845 w 162"/>
                <a:gd name="T17" fmla="*/ 10556 h 133"/>
                <a:gd name="T18" fmla="*/ 17875 w 162"/>
                <a:gd name="T19" fmla="*/ 13251 h 133"/>
                <a:gd name="T20" fmla="*/ 15390 w 162"/>
                <a:gd name="T21" fmla="*/ 14959 h 133"/>
                <a:gd name="T22" fmla="*/ 8148 w 162"/>
                <a:gd name="T23" fmla="*/ 22168 h 133"/>
                <a:gd name="T24" fmla="*/ 6425 w 162"/>
                <a:gd name="T25" fmla="*/ 24866 h 133"/>
                <a:gd name="T26" fmla="*/ 3720 w 162"/>
                <a:gd name="T27" fmla="*/ 26574 h 133"/>
                <a:gd name="T28" fmla="*/ 1970 w 162"/>
                <a:gd name="T29" fmla="*/ 29296 h 133"/>
                <a:gd name="T30" fmla="*/ 0 w 162"/>
                <a:gd name="T31" fmla="*/ 31017 h 133"/>
                <a:gd name="T32" fmla="*/ 979 w 162"/>
                <a:gd name="T33" fmla="*/ 32725 h 133"/>
                <a:gd name="T34" fmla="*/ 3720 w 162"/>
                <a:gd name="T35" fmla="*/ 30030 h 133"/>
                <a:gd name="T36" fmla="*/ 5434 w 162"/>
                <a:gd name="T37" fmla="*/ 27344 h 133"/>
                <a:gd name="T38" fmla="*/ 9862 w 162"/>
                <a:gd name="T39" fmla="*/ 22902 h 133"/>
                <a:gd name="T40" fmla="*/ 11697 w 162"/>
                <a:gd name="T41" fmla="*/ 20460 h 133"/>
                <a:gd name="T42" fmla="*/ 14411 w 162"/>
                <a:gd name="T43" fmla="*/ 18496 h 133"/>
                <a:gd name="T44" fmla="*/ 18866 w 162"/>
                <a:gd name="T45" fmla="*/ 13985 h 133"/>
                <a:gd name="T46" fmla="*/ 21568 w 162"/>
                <a:gd name="T47" fmla="*/ 12265 h 133"/>
                <a:gd name="T48" fmla="*/ 23294 w 162"/>
                <a:gd name="T49" fmla="*/ 10556 h 133"/>
                <a:gd name="T50" fmla="*/ 26024 w 162"/>
                <a:gd name="T51" fmla="*/ 8836 h 133"/>
                <a:gd name="T52" fmla="*/ 28729 w 162"/>
                <a:gd name="T53" fmla="*/ 7128 h 133"/>
                <a:gd name="T54" fmla="*/ 31298 w 162"/>
                <a:gd name="T55" fmla="*/ 5137 h 133"/>
                <a:gd name="T56" fmla="*/ 34000 w 162"/>
                <a:gd name="T57" fmla="*/ 3429 h 133"/>
                <a:gd name="T58" fmla="*/ 36742 w 162"/>
                <a:gd name="T59" fmla="*/ 2695 h 133"/>
                <a:gd name="T60" fmla="*/ 39447 w 162"/>
                <a:gd name="T61" fmla="*/ 1708 h 133"/>
                <a:gd name="T62" fmla="*/ 40182 w 162"/>
                <a:gd name="T63" fmla="*/ 1708 h 133"/>
                <a:gd name="T64" fmla="*/ 39447 w 162"/>
                <a:gd name="T65" fmla="*/ 1708 h 133"/>
                <a:gd name="T66" fmla="*/ 40182 w 162"/>
                <a:gd name="T67" fmla="*/ 1708 h 133"/>
                <a:gd name="T68" fmla="*/ 38456 w 162"/>
                <a:gd name="T69" fmla="*/ 0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133"/>
                <a:gd name="T107" fmla="*/ 162 w 162"/>
                <a:gd name="T108" fmla="*/ 133 h 1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133">
                  <a:moveTo>
                    <a:pt x="155" y="0"/>
                  </a:moveTo>
                  <a:lnTo>
                    <a:pt x="159" y="0"/>
                  </a:lnTo>
                  <a:lnTo>
                    <a:pt x="144" y="3"/>
                  </a:lnTo>
                  <a:lnTo>
                    <a:pt x="134" y="7"/>
                  </a:lnTo>
                  <a:lnTo>
                    <a:pt x="123" y="14"/>
                  </a:lnTo>
                  <a:lnTo>
                    <a:pt x="112" y="21"/>
                  </a:lnTo>
                  <a:lnTo>
                    <a:pt x="101" y="29"/>
                  </a:lnTo>
                  <a:lnTo>
                    <a:pt x="90" y="36"/>
                  </a:lnTo>
                  <a:lnTo>
                    <a:pt x="80" y="43"/>
                  </a:lnTo>
                  <a:lnTo>
                    <a:pt x="72" y="54"/>
                  </a:lnTo>
                  <a:lnTo>
                    <a:pt x="62" y="61"/>
                  </a:lnTo>
                  <a:lnTo>
                    <a:pt x="33" y="90"/>
                  </a:lnTo>
                  <a:lnTo>
                    <a:pt x="26" y="101"/>
                  </a:lnTo>
                  <a:lnTo>
                    <a:pt x="15" y="108"/>
                  </a:lnTo>
                  <a:lnTo>
                    <a:pt x="8" y="119"/>
                  </a:lnTo>
                  <a:lnTo>
                    <a:pt x="0" y="126"/>
                  </a:lnTo>
                  <a:lnTo>
                    <a:pt x="4" y="133"/>
                  </a:lnTo>
                  <a:lnTo>
                    <a:pt x="15" y="122"/>
                  </a:lnTo>
                  <a:lnTo>
                    <a:pt x="22" y="111"/>
                  </a:lnTo>
                  <a:lnTo>
                    <a:pt x="40" y="93"/>
                  </a:lnTo>
                  <a:lnTo>
                    <a:pt x="47" y="83"/>
                  </a:lnTo>
                  <a:lnTo>
                    <a:pt x="58" y="75"/>
                  </a:lnTo>
                  <a:lnTo>
                    <a:pt x="76" y="57"/>
                  </a:lnTo>
                  <a:lnTo>
                    <a:pt x="87" y="50"/>
                  </a:lnTo>
                  <a:lnTo>
                    <a:pt x="94" y="43"/>
                  </a:lnTo>
                  <a:lnTo>
                    <a:pt x="105" y="36"/>
                  </a:lnTo>
                  <a:lnTo>
                    <a:pt x="116" y="29"/>
                  </a:lnTo>
                  <a:lnTo>
                    <a:pt x="126" y="21"/>
                  </a:lnTo>
                  <a:lnTo>
                    <a:pt x="137" y="14"/>
                  </a:lnTo>
                  <a:lnTo>
                    <a:pt x="148" y="11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54" name="Freeform 121"/>
            <p:cNvSpPr>
              <a:spLocks noChangeAspect="1"/>
            </p:cNvSpPr>
            <p:nvPr/>
          </p:nvSpPr>
          <p:spPr bwMode="auto">
            <a:xfrm>
              <a:off x="5987" y="3313"/>
              <a:ext cx="316" cy="132"/>
            </a:xfrm>
            <a:custGeom>
              <a:avLst/>
              <a:gdLst>
                <a:gd name="T0" fmla="*/ 25921 w 105"/>
                <a:gd name="T1" fmla="*/ 0 h 43"/>
                <a:gd name="T2" fmla="*/ 23956 w 105"/>
                <a:gd name="T3" fmla="*/ 0 h 43"/>
                <a:gd name="T4" fmla="*/ 22243 w 105"/>
                <a:gd name="T5" fmla="*/ 810 h 43"/>
                <a:gd name="T6" fmla="*/ 20498 w 105"/>
                <a:gd name="T7" fmla="*/ 810 h 43"/>
                <a:gd name="T8" fmla="*/ 18785 w 105"/>
                <a:gd name="T9" fmla="*/ 1848 h 43"/>
                <a:gd name="T10" fmla="*/ 17064 w 105"/>
                <a:gd name="T11" fmla="*/ 1848 h 43"/>
                <a:gd name="T12" fmla="*/ 16086 w 105"/>
                <a:gd name="T13" fmla="*/ 3005 h 43"/>
                <a:gd name="T14" fmla="*/ 14364 w 105"/>
                <a:gd name="T15" fmla="*/ 3816 h 43"/>
                <a:gd name="T16" fmla="*/ 12535 w 105"/>
                <a:gd name="T17" fmla="*/ 3816 h 43"/>
                <a:gd name="T18" fmla="*/ 10578 w 105"/>
                <a:gd name="T19" fmla="*/ 4890 h 43"/>
                <a:gd name="T20" fmla="*/ 8857 w 105"/>
                <a:gd name="T21" fmla="*/ 4890 h 43"/>
                <a:gd name="T22" fmla="*/ 7139 w 105"/>
                <a:gd name="T23" fmla="*/ 5673 h 43"/>
                <a:gd name="T24" fmla="*/ 6157 w 105"/>
                <a:gd name="T25" fmla="*/ 6824 h 43"/>
                <a:gd name="T26" fmla="*/ 4448 w 105"/>
                <a:gd name="T27" fmla="*/ 7895 h 43"/>
                <a:gd name="T28" fmla="*/ 2700 w 105"/>
                <a:gd name="T29" fmla="*/ 7895 h 43"/>
                <a:gd name="T30" fmla="*/ 1721 w 105"/>
                <a:gd name="T31" fmla="*/ 8706 h 43"/>
                <a:gd name="T32" fmla="*/ 0 w 105"/>
                <a:gd name="T33" fmla="*/ 9866 h 43"/>
                <a:gd name="T34" fmla="*/ 1721 w 105"/>
                <a:gd name="T35" fmla="*/ 11714 h 43"/>
                <a:gd name="T36" fmla="*/ 3678 w 105"/>
                <a:gd name="T37" fmla="*/ 9866 h 43"/>
                <a:gd name="T38" fmla="*/ 5426 w 105"/>
                <a:gd name="T39" fmla="*/ 9866 h 43"/>
                <a:gd name="T40" fmla="*/ 7139 w 105"/>
                <a:gd name="T41" fmla="*/ 8706 h 43"/>
                <a:gd name="T42" fmla="*/ 8126 w 105"/>
                <a:gd name="T43" fmla="*/ 7895 h 43"/>
                <a:gd name="T44" fmla="*/ 9835 w 105"/>
                <a:gd name="T45" fmla="*/ 6824 h 43"/>
                <a:gd name="T46" fmla="*/ 11557 w 105"/>
                <a:gd name="T47" fmla="*/ 6824 h 43"/>
                <a:gd name="T48" fmla="*/ 12535 w 105"/>
                <a:gd name="T49" fmla="*/ 5673 h 43"/>
                <a:gd name="T50" fmla="*/ 14364 w 105"/>
                <a:gd name="T51" fmla="*/ 4890 h 43"/>
                <a:gd name="T52" fmla="*/ 16086 w 105"/>
                <a:gd name="T53" fmla="*/ 4890 h 43"/>
                <a:gd name="T54" fmla="*/ 17798 w 105"/>
                <a:gd name="T55" fmla="*/ 3816 h 43"/>
                <a:gd name="T56" fmla="*/ 19520 w 105"/>
                <a:gd name="T57" fmla="*/ 3816 h 43"/>
                <a:gd name="T58" fmla="*/ 21485 w 105"/>
                <a:gd name="T59" fmla="*/ 3005 h 43"/>
                <a:gd name="T60" fmla="*/ 22243 w 105"/>
                <a:gd name="T61" fmla="*/ 3005 h 43"/>
                <a:gd name="T62" fmla="*/ 23956 w 105"/>
                <a:gd name="T63" fmla="*/ 1848 h 43"/>
                <a:gd name="T64" fmla="*/ 25921 w 105"/>
                <a:gd name="T65" fmla="*/ 1848 h 43"/>
                <a:gd name="T66" fmla="*/ 25921 w 105"/>
                <a:gd name="T67" fmla="*/ 0 h 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"/>
                <a:gd name="T103" fmla="*/ 0 h 43"/>
                <a:gd name="T104" fmla="*/ 105 w 105"/>
                <a:gd name="T105" fmla="*/ 43 h 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" h="43">
                  <a:moveTo>
                    <a:pt x="105" y="0"/>
                  </a:moveTo>
                  <a:lnTo>
                    <a:pt x="97" y="0"/>
                  </a:lnTo>
                  <a:lnTo>
                    <a:pt x="90" y="3"/>
                  </a:lnTo>
                  <a:lnTo>
                    <a:pt x="83" y="3"/>
                  </a:lnTo>
                  <a:lnTo>
                    <a:pt x="76" y="7"/>
                  </a:lnTo>
                  <a:lnTo>
                    <a:pt x="69" y="7"/>
                  </a:lnTo>
                  <a:lnTo>
                    <a:pt x="65" y="11"/>
                  </a:lnTo>
                  <a:lnTo>
                    <a:pt x="58" y="14"/>
                  </a:lnTo>
                  <a:lnTo>
                    <a:pt x="51" y="14"/>
                  </a:lnTo>
                  <a:lnTo>
                    <a:pt x="43" y="18"/>
                  </a:lnTo>
                  <a:lnTo>
                    <a:pt x="36" y="18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18" y="29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0" y="36"/>
                  </a:lnTo>
                  <a:lnTo>
                    <a:pt x="7" y="43"/>
                  </a:lnTo>
                  <a:lnTo>
                    <a:pt x="15" y="36"/>
                  </a:lnTo>
                  <a:lnTo>
                    <a:pt x="22" y="36"/>
                  </a:lnTo>
                  <a:lnTo>
                    <a:pt x="29" y="32"/>
                  </a:lnTo>
                  <a:lnTo>
                    <a:pt x="33" y="29"/>
                  </a:lnTo>
                  <a:lnTo>
                    <a:pt x="40" y="25"/>
                  </a:lnTo>
                  <a:lnTo>
                    <a:pt x="47" y="25"/>
                  </a:lnTo>
                  <a:lnTo>
                    <a:pt x="51" y="21"/>
                  </a:lnTo>
                  <a:lnTo>
                    <a:pt x="58" y="18"/>
                  </a:lnTo>
                  <a:lnTo>
                    <a:pt x="65" y="18"/>
                  </a:lnTo>
                  <a:lnTo>
                    <a:pt x="72" y="14"/>
                  </a:lnTo>
                  <a:lnTo>
                    <a:pt x="79" y="14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7" y="7"/>
                  </a:lnTo>
                  <a:lnTo>
                    <a:pt x="105" y="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55" name="Freeform 122"/>
            <p:cNvSpPr>
              <a:spLocks noChangeAspect="1"/>
            </p:cNvSpPr>
            <p:nvPr/>
          </p:nvSpPr>
          <p:spPr bwMode="auto">
            <a:xfrm>
              <a:off x="6303" y="3313"/>
              <a:ext cx="272" cy="76"/>
            </a:xfrm>
            <a:custGeom>
              <a:avLst/>
              <a:gdLst>
                <a:gd name="T0" fmla="*/ 20705 w 90"/>
                <a:gd name="T1" fmla="*/ 6487 h 25"/>
                <a:gd name="T2" fmla="*/ 21694 w 90"/>
                <a:gd name="T3" fmla="*/ 4694 h 25"/>
                <a:gd name="T4" fmla="*/ 18934 w 90"/>
                <a:gd name="T5" fmla="*/ 2809 h 25"/>
                <a:gd name="T6" fmla="*/ 16093 w 90"/>
                <a:gd name="T7" fmla="*/ 757 h 25"/>
                <a:gd name="T8" fmla="*/ 14359 w 90"/>
                <a:gd name="T9" fmla="*/ 0 h 25"/>
                <a:gd name="T10" fmla="*/ 0 w 90"/>
                <a:gd name="T11" fmla="*/ 0 h 25"/>
                <a:gd name="T12" fmla="*/ 0 w 90"/>
                <a:gd name="T13" fmla="*/ 1803 h 25"/>
                <a:gd name="T14" fmla="*/ 13609 w 90"/>
                <a:gd name="T15" fmla="*/ 1803 h 25"/>
                <a:gd name="T16" fmla="*/ 16093 w 90"/>
                <a:gd name="T17" fmla="*/ 2809 h 25"/>
                <a:gd name="T18" fmla="*/ 18194 w 90"/>
                <a:gd name="T19" fmla="*/ 3678 h 25"/>
                <a:gd name="T20" fmla="*/ 19929 w 90"/>
                <a:gd name="T21" fmla="*/ 5481 h 25"/>
                <a:gd name="T22" fmla="*/ 20705 w 90"/>
                <a:gd name="T23" fmla="*/ 4694 h 25"/>
                <a:gd name="T24" fmla="*/ 20705 w 90"/>
                <a:gd name="T25" fmla="*/ 6487 h 25"/>
                <a:gd name="T26" fmla="*/ 22688 w 90"/>
                <a:gd name="T27" fmla="*/ 5481 h 25"/>
                <a:gd name="T28" fmla="*/ 21694 w 90"/>
                <a:gd name="T29" fmla="*/ 4694 h 25"/>
                <a:gd name="T30" fmla="*/ 20705 w 90"/>
                <a:gd name="T31" fmla="*/ 6487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5"/>
                <a:gd name="T50" fmla="*/ 90 w 90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5">
                  <a:moveTo>
                    <a:pt x="82" y="25"/>
                  </a:moveTo>
                  <a:lnTo>
                    <a:pt x="86" y="18"/>
                  </a:lnTo>
                  <a:lnTo>
                    <a:pt x="75" y="11"/>
                  </a:lnTo>
                  <a:lnTo>
                    <a:pt x="64" y="3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4" y="7"/>
                  </a:lnTo>
                  <a:lnTo>
                    <a:pt x="64" y="11"/>
                  </a:lnTo>
                  <a:lnTo>
                    <a:pt x="72" y="14"/>
                  </a:lnTo>
                  <a:lnTo>
                    <a:pt x="79" y="21"/>
                  </a:lnTo>
                  <a:lnTo>
                    <a:pt x="82" y="18"/>
                  </a:lnTo>
                  <a:lnTo>
                    <a:pt x="82" y="25"/>
                  </a:lnTo>
                  <a:lnTo>
                    <a:pt x="90" y="21"/>
                  </a:lnTo>
                  <a:lnTo>
                    <a:pt x="86" y="18"/>
                  </a:lnTo>
                  <a:lnTo>
                    <a:pt x="8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56" name="Freeform 123"/>
            <p:cNvSpPr>
              <a:spLocks noChangeAspect="1"/>
            </p:cNvSpPr>
            <p:nvPr/>
          </p:nvSpPr>
          <p:spPr bwMode="auto">
            <a:xfrm>
              <a:off x="4043" y="4289"/>
              <a:ext cx="12" cy="40"/>
            </a:xfrm>
            <a:custGeom>
              <a:avLst/>
              <a:gdLst>
                <a:gd name="T0" fmla="*/ 0 w 4"/>
                <a:gd name="T1" fmla="*/ 2660 h 14"/>
                <a:gd name="T2" fmla="*/ 0 w 4"/>
                <a:gd name="T3" fmla="*/ 1331 h 14"/>
                <a:gd name="T4" fmla="*/ 972 w 4"/>
                <a:gd name="T5" fmla="*/ 603 h 14"/>
                <a:gd name="T6" fmla="*/ 972 w 4"/>
                <a:gd name="T7" fmla="*/ 0 h 14"/>
                <a:gd name="T8" fmla="*/ 0 w 4"/>
                <a:gd name="T9" fmla="*/ 266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4"/>
                <a:gd name="T17" fmla="*/ 4 w 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4">
                  <a:moveTo>
                    <a:pt x="0" y="14"/>
                  </a:moveTo>
                  <a:lnTo>
                    <a:pt x="0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57" name="Freeform 124"/>
            <p:cNvSpPr>
              <a:spLocks noChangeAspect="1"/>
            </p:cNvSpPr>
            <p:nvPr/>
          </p:nvSpPr>
          <p:spPr bwMode="auto">
            <a:xfrm>
              <a:off x="4031" y="4241"/>
              <a:ext cx="44" cy="100"/>
            </a:xfrm>
            <a:custGeom>
              <a:avLst/>
              <a:gdLst>
                <a:gd name="T0" fmla="*/ 3416 w 14"/>
                <a:gd name="T1" fmla="*/ 3782 h 33"/>
                <a:gd name="T2" fmla="*/ 2143 w 14"/>
                <a:gd name="T3" fmla="*/ 2782 h 33"/>
                <a:gd name="T4" fmla="*/ 871 w 14"/>
                <a:gd name="T5" fmla="*/ 3782 h 33"/>
                <a:gd name="T6" fmla="*/ 0 w 14"/>
                <a:gd name="T7" fmla="*/ 5648 h 33"/>
                <a:gd name="T8" fmla="*/ 0 w 14"/>
                <a:gd name="T9" fmla="*/ 6648 h 33"/>
                <a:gd name="T10" fmla="*/ 871 w 14"/>
                <a:gd name="T11" fmla="*/ 8430 h 33"/>
                <a:gd name="T12" fmla="*/ 2143 w 14"/>
                <a:gd name="T13" fmla="*/ 7430 h 33"/>
                <a:gd name="T14" fmla="*/ 2143 w 14"/>
                <a:gd name="T15" fmla="*/ 4645 h 33"/>
                <a:gd name="T16" fmla="*/ 3416 w 14"/>
                <a:gd name="T17" fmla="*/ 3782 h 33"/>
                <a:gd name="T18" fmla="*/ 871 w 14"/>
                <a:gd name="T19" fmla="*/ 3782 h 33"/>
                <a:gd name="T20" fmla="*/ 3416 w 14"/>
                <a:gd name="T21" fmla="*/ 3782 h 33"/>
                <a:gd name="T22" fmla="*/ 4287 w 14"/>
                <a:gd name="T23" fmla="*/ 0 h 33"/>
                <a:gd name="T24" fmla="*/ 2143 w 14"/>
                <a:gd name="T25" fmla="*/ 2782 h 33"/>
                <a:gd name="T26" fmla="*/ 3416 w 14"/>
                <a:gd name="T27" fmla="*/ 3782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33"/>
                <a:gd name="T44" fmla="*/ 14 w 14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33">
                  <a:moveTo>
                    <a:pt x="11" y="15"/>
                  </a:moveTo>
                  <a:lnTo>
                    <a:pt x="7" y="11"/>
                  </a:lnTo>
                  <a:lnTo>
                    <a:pt x="3" y="15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29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3" y="15"/>
                  </a:lnTo>
                  <a:lnTo>
                    <a:pt x="11" y="15"/>
                  </a:lnTo>
                  <a:lnTo>
                    <a:pt x="14" y="0"/>
                  </a:lnTo>
                  <a:lnTo>
                    <a:pt x="7" y="11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58" name="Freeform 125"/>
            <p:cNvSpPr>
              <a:spLocks noChangeAspect="1"/>
            </p:cNvSpPr>
            <p:nvPr/>
          </p:nvSpPr>
          <p:spPr bwMode="auto">
            <a:xfrm>
              <a:off x="4031" y="4289"/>
              <a:ext cx="36" cy="76"/>
            </a:xfrm>
            <a:custGeom>
              <a:avLst/>
              <a:gdLst>
                <a:gd name="T0" fmla="*/ 1155 w 11"/>
                <a:gd name="T1" fmla="*/ 4694 h 25"/>
                <a:gd name="T2" fmla="*/ 2625 w 11"/>
                <a:gd name="T3" fmla="*/ 4694 h 25"/>
                <a:gd name="T4" fmla="*/ 4133 w 11"/>
                <a:gd name="T5" fmla="*/ 0 h 25"/>
                <a:gd name="T6" fmla="*/ 1155 w 11"/>
                <a:gd name="T7" fmla="*/ 0 h 25"/>
                <a:gd name="T8" fmla="*/ 0 w 11"/>
                <a:gd name="T9" fmla="*/ 3678 h 25"/>
                <a:gd name="T10" fmla="*/ 2625 w 11"/>
                <a:gd name="T11" fmla="*/ 3678 h 25"/>
                <a:gd name="T12" fmla="*/ 1155 w 11"/>
                <a:gd name="T13" fmla="*/ 4694 h 25"/>
                <a:gd name="T14" fmla="*/ 2625 w 11"/>
                <a:gd name="T15" fmla="*/ 6487 h 25"/>
                <a:gd name="T16" fmla="*/ 2625 w 11"/>
                <a:gd name="T17" fmla="*/ 4694 h 25"/>
                <a:gd name="T18" fmla="*/ 1155 w 11"/>
                <a:gd name="T19" fmla="*/ 4694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5"/>
                <a:gd name="T32" fmla="*/ 11 w 11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5">
                  <a:moveTo>
                    <a:pt x="3" y="18"/>
                  </a:moveTo>
                  <a:lnTo>
                    <a:pt x="7" y="18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3" y="1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59" name="Freeform 126"/>
            <p:cNvSpPr>
              <a:spLocks noChangeAspect="1"/>
            </p:cNvSpPr>
            <p:nvPr/>
          </p:nvSpPr>
          <p:spPr bwMode="auto">
            <a:xfrm>
              <a:off x="4927" y="4329"/>
              <a:ext cx="372" cy="324"/>
            </a:xfrm>
            <a:custGeom>
              <a:avLst/>
              <a:gdLst>
                <a:gd name="T0" fmla="*/ 26609 w 123"/>
                <a:gd name="T1" fmla="*/ 6075 h 108"/>
                <a:gd name="T2" fmla="*/ 27359 w 123"/>
                <a:gd name="T3" fmla="*/ 8019 h 108"/>
                <a:gd name="T4" fmla="*/ 28357 w 123"/>
                <a:gd name="T5" fmla="*/ 8748 h 108"/>
                <a:gd name="T6" fmla="*/ 29379 w 123"/>
                <a:gd name="T7" fmla="*/ 10449 h 108"/>
                <a:gd name="T8" fmla="*/ 30129 w 123"/>
                <a:gd name="T9" fmla="*/ 12393 h 108"/>
                <a:gd name="T10" fmla="*/ 30129 w 123"/>
                <a:gd name="T11" fmla="*/ 14094 h 108"/>
                <a:gd name="T12" fmla="*/ 31118 w 123"/>
                <a:gd name="T13" fmla="*/ 15795 h 108"/>
                <a:gd name="T14" fmla="*/ 31118 w 123"/>
                <a:gd name="T15" fmla="*/ 19197 h 108"/>
                <a:gd name="T16" fmla="*/ 29379 w 123"/>
                <a:gd name="T17" fmla="*/ 21141 h 108"/>
                <a:gd name="T18" fmla="*/ 26609 w 123"/>
                <a:gd name="T19" fmla="*/ 22842 h 108"/>
                <a:gd name="T20" fmla="*/ 23763 w 123"/>
                <a:gd name="T21" fmla="*/ 23571 h 108"/>
                <a:gd name="T22" fmla="*/ 21990 w 123"/>
                <a:gd name="T23" fmla="*/ 24543 h 108"/>
                <a:gd name="T24" fmla="*/ 19253 w 123"/>
                <a:gd name="T25" fmla="*/ 25515 h 108"/>
                <a:gd name="T26" fmla="*/ 16492 w 123"/>
                <a:gd name="T27" fmla="*/ 25515 h 108"/>
                <a:gd name="T28" fmla="*/ 13637 w 123"/>
                <a:gd name="T29" fmla="*/ 26244 h 108"/>
                <a:gd name="T30" fmla="*/ 11124 w 123"/>
                <a:gd name="T31" fmla="*/ 26244 h 108"/>
                <a:gd name="T32" fmla="*/ 9128 w 123"/>
                <a:gd name="T33" fmla="*/ 25515 h 108"/>
                <a:gd name="T34" fmla="*/ 7355 w 123"/>
                <a:gd name="T35" fmla="*/ 24543 h 108"/>
                <a:gd name="T36" fmla="*/ 6614 w 123"/>
                <a:gd name="T37" fmla="*/ 23571 h 108"/>
                <a:gd name="T38" fmla="*/ 4509 w 123"/>
                <a:gd name="T39" fmla="*/ 22842 h 108"/>
                <a:gd name="T40" fmla="*/ 2761 w 123"/>
                <a:gd name="T41" fmla="*/ 21870 h 108"/>
                <a:gd name="T42" fmla="*/ 2020 w 123"/>
                <a:gd name="T43" fmla="*/ 21141 h 108"/>
                <a:gd name="T44" fmla="*/ 998 w 123"/>
                <a:gd name="T45" fmla="*/ 19197 h 108"/>
                <a:gd name="T46" fmla="*/ 0 w 123"/>
                <a:gd name="T47" fmla="*/ 17496 h 108"/>
                <a:gd name="T48" fmla="*/ 0 w 123"/>
                <a:gd name="T49" fmla="*/ 14823 h 108"/>
                <a:gd name="T50" fmla="*/ 998 w 123"/>
                <a:gd name="T51" fmla="*/ 13122 h 108"/>
                <a:gd name="T52" fmla="*/ 2020 w 123"/>
                <a:gd name="T53" fmla="*/ 10449 h 108"/>
                <a:gd name="T54" fmla="*/ 2761 w 123"/>
                <a:gd name="T55" fmla="*/ 8748 h 108"/>
                <a:gd name="T56" fmla="*/ 4509 w 123"/>
                <a:gd name="T57" fmla="*/ 6075 h 108"/>
                <a:gd name="T58" fmla="*/ 8350 w 123"/>
                <a:gd name="T59" fmla="*/ 2673 h 108"/>
                <a:gd name="T60" fmla="*/ 10126 w 123"/>
                <a:gd name="T61" fmla="*/ 0 h 108"/>
                <a:gd name="T62" fmla="*/ 14635 w 123"/>
                <a:gd name="T63" fmla="*/ 0 h 108"/>
                <a:gd name="T64" fmla="*/ 17481 w 123"/>
                <a:gd name="T65" fmla="*/ 972 h 108"/>
                <a:gd name="T66" fmla="*/ 19253 w 123"/>
                <a:gd name="T67" fmla="*/ 1701 h 108"/>
                <a:gd name="T68" fmla="*/ 21001 w 123"/>
                <a:gd name="T69" fmla="*/ 2673 h 108"/>
                <a:gd name="T70" fmla="*/ 22768 w 123"/>
                <a:gd name="T71" fmla="*/ 3645 h 108"/>
                <a:gd name="T72" fmla="*/ 24761 w 123"/>
                <a:gd name="T73" fmla="*/ 5346 h 108"/>
                <a:gd name="T74" fmla="*/ 26609 w 123"/>
                <a:gd name="T75" fmla="*/ 607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3"/>
                <a:gd name="T115" fmla="*/ 0 h 108"/>
                <a:gd name="T116" fmla="*/ 123 w 123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3" h="108">
                  <a:moveTo>
                    <a:pt x="105" y="25"/>
                  </a:moveTo>
                  <a:lnTo>
                    <a:pt x="108" y="33"/>
                  </a:lnTo>
                  <a:lnTo>
                    <a:pt x="112" y="36"/>
                  </a:lnTo>
                  <a:lnTo>
                    <a:pt x="116" y="43"/>
                  </a:lnTo>
                  <a:lnTo>
                    <a:pt x="119" y="51"/>
                  </a:lnTo>
                  <a:lnTo>
                    <a:pt x="119" y="58"/>
                  </a:lnTo>
                  <a:lnTo>
                    <a:pt x="123" y="65"/>
                  </a:lnTo>
                  <a:lnTo>
                    <a:pt x="123" y="79"/>
                  </a:lnTo>
                  <a:lnTo>
                    <a:pt x="116" y="87"/>
                  </a:lnTo>
                  <a:lnTo>
                    <a:pt x="105" y="94"/>
                  </a:lnTo>
                  <a:lnTo>
                    <a:pt x="94" y="97"/>
                  </a:lnTo>
                  <a:lnTo>
                    <a:pt x="87" y="101"/>
                  </a:lnTo>
                  <a:lnTo>
                    <a:pt x="76" y="105"/>
                  </a:lnTo>
                  <a:lnTo>
                    <a:pt x="65" y="105"/>
                  </a:lnTo>
                  <a:lnTo>
                    <a:pt x="54" y="108"/>
                  </a:lnTo>
                  <a:lnTo>
                    <a:pt x="44" y="108"/>
                  </a:lnTo>
                  <a:lnTo>
                    <a:pt x="36" y="105"/>
                  </a:lnTo>
                  <a:lnTo>
                    <a:pt x="29" y="101"/>
                  </a:lnTo>
                  <a:lnTo>
                    <a:pt x="26" y="97"/>
                  </a:lnTo>
                  <a:lnTo>
                    <a:pt x="18" y="94"/>
                  </a:lnTo>
                  <a:lnTo>
                    <a:pt x="11" y="90"/>
                  </a:lnTo>
                  <a:lnTo>
                    <a:pt x="8" y="87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61"/>
                  </a:lnTo>
                  <a:lnTo>
                    <a:pt x="4" y="54"/>
                  </a:lnTo>
                  <a:lnTo>
                    <a:pt x="8" y="43"/>
                  </a:lnTo>
                  <a:lnTo>
                    <a:pt x="11" y="36"/>
                  </a:lnTo>
                  <a:lnTo>
                    <a:pt x="18" y="25"/>
                  </a:lnTo>
                  <a:lnTo>
                    <a:pt x="33" y="11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69" y="4"/>
                  </a:lnTo>
                  <a:lnTo>
                    <a:pt x="76" y="7"/>
                  </a:lnTo>
                  <a:lnTo>
                    <a:pt x="83" y="11"/>
                  </a:lnTo>
                  <a:lnTo>
                    <a:pt x="90" y="15"/>
                  </a:lnTo>
                  <a:lnTo>
                    <a:pt x="98" y="22"/>
                  </a:lnTo>
                  <a:lnTo>
                    <a:pt x="10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60" name="Freeform 127"/>
            <p:cNvSpPr>
              <a:spLocks noChangeAspect="1"/>
            </p:cNvSpPr>
            <p:nvPr/>
          </p:nvSpPr>
          <p:spPr bwMode="auto">
            <a:xfrm>
              <a:off x="5231" y="4405"/>
              <a:ext cx="76" cy="176"/>
            </a:xfrm>
            <a:custGeom>
              <a:avLst/>
              <a:gdLst>
                <a:gd name="T0" fmla="*/ 6487 w 25"/>
                <a:gd name="T1" fmla="*/ 14918 h 58"/>
                <a:gd name="T2" fmla="*/ 6487 w 25"/>
                <a:gd name="T3" fmla="*/ 10257 h 58"/>
                <a:gd name="T4" fmla="*/ 5730 w 25"/>
                <a:gd name="T5" fmla="*/ 8463 h 58"/>
                <a:gd name="T6" fmla="*/ 5730 w 25"/>
                <a:gd name="T7" fmla="*/ 6703 h 58"/>
                <a:gd name="T8" fmla="*/ 4694 w 25"/>
                <a:gd name="T9" fmla="*/ 4667 h 58"/>
                <a:gd name="T10" fmla="*/ 3937 w 25"/>
                <a:gd name="T11" fmla="*/ 2789 h 58"/>
                <a:gd name="T12" fmla="*/ 2809 w 25"/>
                <a:gd name="T13" fmla="*/ 1004 h 58"/>
                <a:gd name="T14" fmla="*/ 1006 w 25"/>
                <a:gd name="T15" fmla="*/ 0 h 58"/>
                <a:gd name="T16" fmla="*/ 0 w 25"/>
                <a:gd name="T17" fmla="*/ 1004 h 58"/>
                <a:gd name="T18" fmla="*/ 1006 w 25"/>
                <a:gd name="T19" fmla="*/ 2045 h 58"/>
                <a:gd name="T20" fmla="*/ 1803 w 25"/>
                <a:gd name="T21" fmla="*/ 3914 h 58"/>
                <a:gd name="T22" fmla="*/ 2809 w 25"/>
                <a:gd name="T23" fmla="*/ 5671 h 58"/>
                <a:gd name="T24" fmla="*/ 3937 w 25"/>
                <a:gd name="T25" fmla="*/ 7459 h 58"/>
                <a:gd name="T26" fmla="*/ 3937 w 25"/>
                <a:gd name="T27" fmla="*/ 8463 h 58"/>
                <a:gd name="T28" fmla="*/ 4694 w 25"/>
                <a:gd name="T29" fmla="*/ 11373 h 58"/>
                <a:gd name="T30" fmla="*/ 4694 w 25"/>
                <a:gd name="T31" fmla="*/ 13913 h 58"/>
                <a:gd name="T32" fmla="*/ 6487 w 25"/>
                <a:gd name="T33" fmla="*/ 14918 h 58"/>
                <a:gd name="T34" fmla="*/ 6487 w 25"/>
                <a:gd name="T35" fmla="*/ 13913 h 58"/>
                <a:gd name="T36" fmla="*/ 6487 w 25"/>
                <a:gd name="T37" fmla="*/ 14918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"/>
                <a:gd name="T58" fmla="*/ 0 h 58"/>
                <a:gd name="T59" fmla="*/ 25 w 25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" h="58">
                  <a:moveTo>
                    <a:pt x="25" y="58"/>
                  </a:moveTo>
                  <a:lnTo>
                    <a:pt x="25" y="40"/>
                  </a:lnTo>
                  <a:lnTo>
                    <a:pt x="22" y="33"/>
                  </a:lnTo>
                  <a:lnTo>
                    <a:pt x="22" y="26"/>
                  </a:lnTo>
                  <a:lnTo>
                    <a:pt x="18" y="18"/>
                  </a:lnTo>
                  <a:lnTo>
                    <a:pt x="15" y="11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7" y="15"/>
                  </a:lnTo>
                  <a:lnTo>
                    <a:pt x="11" y="22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8" y="44"/>
                  </a:lnTo>
                  <a:lnTo>
                    <a:pt x="18" y="54"/>
                  </a:lnTo>
                  <a:lnTo>
                    <a:pt x="25" y="58"/>
                  </a:lnTo>
                  <a:lnTo>
                    <a:pt x="25" y="54"/>
                  </a:lnTo>
                  <a:lnTo>
                    <a:pt x="2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61" name="Freeform 128"/>
            <p:cNvSpPr>
              <a:spLocks noChangeAspect="1"/>
            </p:cNvSpPr>
            <p:nvPr/>
          </p:nvSpPr>
          <p:spPr bwMode="auto">
            <a:xfrm>
              <a:off x="5047" y="4569"/>
              <a:ext cx="260" cy="96"/>
            </a:xfrm>
            <a:custGeom>
              <a:avLst/>
              <a:gdLst>
                <a:gd name="T0" fmla="*/ 0 w 86"/>
                <a:gd name="T1" fmla="*/ 6871 h 33"/>
                <a:gd name="T2" fmla="*/ 3510 w 86"/>
                <a:gd name="T3" fmla="*/ 6871 h 33"/>
                <a:gd name="T4" fmla="*/ 6352 w 86"/>
                <a:gd name="T5" fmla="*/ 6007 h 33"/>
                <a:gd name="T6" fmla="*/ 9121 w 86"/>
                <a:gd name="T7" fmla="*/ 6007 h 33"/>
                <a:gd name="T8" fmla="*/ 11854 w 86"/>
                <a:gd name="T9" fmla="*/ 5443 h 33"/>
                <a:gd name="T10" fmla="*/ 14614 w 86"/>
                <a:gd name="T11" fmla="*/ 4579 h 33"/>
                <a:gd name="T12" fmla="*/ 17211 w 86"/>
                <a:gd name="T13" fmla="*/ 3715 h 33"/>
                <a:gd name="T14" fmla="*/ 19204 w 86"/>
                <a:gd name="T15" fmla="*/ 2292 h 33"/>
                <a:gd name="T16" fmla="*/ 21716 w 86"/>
                <a:gd name="T17" fmla="*/ 864 h 33"/>
                <a:gd name="T18" fmla="*/ 19981 w 86"/>
                <a:gd name="T19" fmla="*/ 0 h 33"/>
                <a:gd name="T20" fmla="*/ 18206 w 86"/>
                <a:gd name="T21" fmla="*/ 1649 h 33"/>
                <a:gd name="T22" fmla="*/ 16471 w 86"/>
                <a:gd name="T23" fmla="*/ 2292 h 33"/>
                <a:gd name="T24" fmla="*/ 13620 w 86"/>
                <a:gd name="T25" fmla="*/ 3148 h 33"/>
                <a:gd name="T26" fmla="*/ 11854 w 86"/>
                <a:gd name="T27" fmla="*/ 3715 h 33"/>
                <a:gd name="T28" fmla="*/ 9121 w 86"/>
                <a:gd name="T29" fmla="*/ 4579 h 33"/>
                <a:gd name="T30" fmla="*/ 6352 w 86"/>
                <a:gd name="T31" fmla="*/ 4579 h 33"/>
                <a:gd name="T32" fmla="*/ 3510 w 86"/>
                <a:gd name="T33" fmla="*/ 5443 h 33"/>
                <a:gd name="T34" fmla="*/ 998 w 86"/>
                <a:gd name="T35" fmla="*/ 5443 h 33"/>
                <a:gd name="T36" fmla="*/ 0 w 86"/>
                <a:gd name="T37" fmla="*/ 6871 h 33"/>
                <a:gd name="T38" fmla="*/ 998 w 86"/>
                <a:gd name="T39" fmla="*/ 6871 h 33"/>
                <a:gd name="T40" fmla="*/ 0 w 86"/>
                <a:gd name="T41" fmla="*/ 687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33"/>
                <a:gd name="T65" fmla="*/ 86 w 86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33">
                  <a:moveTo>
                    <a:pt x="0" y="33"/>
                  </a:moveTo>
                  <a:lnTo>
                    <a:pt x="14" y="33"/>
                  </a:lnTo>
                  <a:lnTo>
                    <a:pt x="25" y="29"/>
                  </a:lnTo>
                  <a:lnTo>
                    <a:pt x="36" y="29"/>
                  </a:lnTo>
                  <a:lnTo>
                    <a:pt x="47" y="26"/>
                  </a:lnTo>
                  <a:lnTo>
                    <a:pt x="58" y="22"/>
                  </a:lnTo>
                  <a:lnTo>
                    <a:pt x="68" y="18"/>
                  </a:lnTo>
                  <a:lnTo>
                    <a:pt x="76" y="11"/>
                  </a:lnTo>
                  <a:lnTo>
                    <a:pt x="86" y="4"/>
                  </a:lnTo>
                  <a:lnTo>
                    <a:pt x="79" y="0"/>
                  </a:lnTo>
                  <a:lnTo>
                    <a:pt x="72" y="8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7" y="18"/>
                  </a:lnTo>
                  <a:lnTo>
                    <a:pt x="36" y="22"/>
                  </a:lnTo>
                  <a:lnTo>
                    <a:pt x="25" y="22"/>
                  </a:lnTo>
                  <a:lnTo>
                    <a:pt x="14" y="26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62" name="Freeform 129"/>
            <p:cNvSpPr>
              <a:spLocks noChangeAspect="1"/>
            </p:cNvSpPr>
            <p:nvPr/>
          </p:nvSpPr>
          <p:spPr bwMode="auto">
            <a:xfrm>
              <a:off x="4919" y="4545"/>
              <a:ext cx="140" cy="120"/>
            </a:xfrm>
            <a:custGeom>
              <a:avLst/>
              <a:gdLst>
                <a:gd name="T0" fmla="*/ 0 w 47"/>
                <a:gd name="T1" fmla="*/ 0 h 40"/>
                <a:gd name="T2" fmla="*/ 0 w 47"/>
                <a:gd name="T3" fmla="*/ 972 h 40"/>
                <a:gd name="T4" fmla="*/ 709 w 47"/>
                <a:gd name="T5" fmla="*/ 2673 h 40"/>
                <a:gd name="T6" fmla="*/ 1668 w 47"/>
                <a:gd name="T7" fmla="*/ 3645 h 40"/>
                <a:gd name="T8" fmla="*/ 2591 w 47"/>
                <a:gd name="T9" fmla="*/ 5346 h 40"/>
                <a:gd name="T10" fmla="*/ 4260 w 47"/>
                <a:gd name="T11" fmla="*/ 6075 h 40"/>
                <a:gd name="T12" fmla="*/ 5811 w 47"/>
                <a:gd name="T13" fmla="*/ 7047 h 40"/>
                <a:gd name="T14" fmla="*/ 7480 w 47"/>
                <a:gd name="T15" fmla="*/ 8019 h 40"/>
                <a:gd name="T16" fmla="*/ 9148 w 47"/>
                <a:gd name="T17" fmla="*/ 8748 h 40"/>
                <a:gd name="T18" fmla="*/ 10071 w 47"/>
                <a:gd name="T19" fmla="*/ 9720 h 40"/>
                <a:gd name="T20" fmla="*/ 11021 w 47"/>
                <a:gd name="T21" fmla="*/ 8019 h 40"/>
                <a:gd name="T22" fmla="*/ 10071 w 47"/>
                <a:gd name="T23" fmla="*/ 7047 h 40"/>
                <a:gd name="T24" fmla="*/ 8430 w 47"/>
                <a:gd name="T25" fmla="*/ 6075 h 40"/>
                <a:gd name="T26" fmla="*/ 6771 w 47"/>
                <a:gd name="T27" fmla="*/ 5346 h 40"/>
                <a:gd name="T28" fmla="*/ 4969 w 47"/>
                <a:gd name="T29" fmla="*/ 4374 h 40"/>
                <a:gd name="T30" fmla="*/ 2591 w 47"/>
                <a:gd name="T31" fmla="*/ 1701 h 40"/>
                <a:gd name="T32" fmla="*/ 1668 w 47"/>
                <a:gd name="T33" fmla="*/ 0 h 40"/>
                <a:gd name="T34" fmla="*/ 0 w 47"/>
                <a:gd name="T35" fmla="*/ 0 h 40"/>
                <a:gd name="T36" fmla="*/ 0 w 47"/>
                <a:gd name="T37" fmla="*/ 972 h 40"/>
                <a:gd name="T38" fmla="*/ 0 w 47"/>
                <a:gd name="T39" fmla="*/ 0 h 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"/>
                <a:gd name="T61" fmla="*/ 0 h 40"/>
                <a:gd name="T62" fmla="*/ 47 w 47"/>
                <a:gd name="T63" fmla="*/ 40 h 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" h="40">
                  <a:moveTo>
                    <a:pt x="0" y="0"/>
                  </a:moveTo>
                  <a:lnTo>
                    <a:pt x="0" y="4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1" y="22"/>
                  </a:lnTo>
                  <a:lnTo>
                    <a:pt x="18" y="25"/>
                  </a:lnTo>
                  <a:lnTo>
                    <a:pt x="25" y="29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3" y="40"/>
                  </a:lnTo>
                  <a:lnTo>
                    <a:pt x="47" y="33"/>
                  </a:lnTo>
                  <a:lnTo>
                    <a:pt x="43" y="29"/>
                  </a:lnTo>
                  <a:lnTo>
                    <a:pt x="36" y="25"/>
                  </a:lnTo>
                  <a:lnTo>
                    <a:pt x="29" y="22"/>
                  </a:lnTo>
                  <a:lnTo>
                    <a:pt x="21" y="18"/>
                  </a:lnTo>
                  <a:lnTo>
                    <a:pt x="11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63" name="Freeform 130"/>
            <p:cNvSpPr>
              <a:spLocks noChangeAspect="1"/>
            </p:cNvSpPr>
            <p:nvPr/>
          </p:nvSpPr>
          <p:spPr bwMode="auto">
            <a:xfrm>
              <a:off x="4919" y="4321"/>
              <a:ext cx="140" cy="224"/>
            </a:xfrm>
            <a:custGeom>
              <a:avLst/>
              <a:gdLst>
                <a:gd name="T0" fmla="*/ 10071 w 47"/>
                <a:gd name="T1" fmla="*/ 0 h 75"/>
                <a:gd name="T2" fmla="*/ 10071 w 47"/>
                <a:gd name="T3" fmla="*/ 723 h 75"/>
                <a:gd name="T4" fmla="*/ 7480 w 47"/>
                <a:gd name="T5" fmla="*/ 2398 h 75"/>
                <a:gd name="T6" fmla="*/ 6771 w 47"/>
                <a:gd name="T7" fmla="*/ 4292 h 75"/>
                <a:gd name="T8" fmla="*/ 4260 w 47"/>
                <a:gd name="T9" fmla="*/ 5967 h 75"/>
                <a:gd name="T10" fmla="*/ 3300 w 47"/>
                <a:gd name="T11" fmla="*/ 8608 h 75"/>
                <a:gd name="T12" fmla="*/ 1668 w 47"/>
                <a:gd name="T13" fmla="*/ 10179 h 75"/>
                <a:gd name="T14" fmla="*/ 709 w 47"/>
                <a:gd name="T15" fmla="*/ 12819 h 75"/>
                <a:gd name="T16" fmla="*/ 0 w 47"/>
                <a:gd name="T17" fmla="*/ 15181 h 75"/>
                <a:gd name="T18" fmla="*/ 0 w 47"/>
                <a:gd name="T19" fmla="*/ 17821 h 75"/>
                <a:gd name="T20" fmla="*/ 1668 w 47"/>
                <a:gd name="T21" fmla="*/ 17821 h 75"/>
                <a:gd name="T22" fmla="*/ 1668 w 47"/>
                <a:gd name="T23" fmla="*/ 15181 h 75"/>
                <a:gd name="T24" fmla="*/ 2591 w 47"/>
                <a:gd name="T25" fmla="*/ 13533 h 75"/>
                <a:gd name="T26" fmla="*/ 3300 w 47"/>
                <a:gd name="T27" fmla="*/ 10901 h 75"/>
                <a:gd name="T28" fmla="*/ 4260 w 47"/>
                <a:gd name="T29" fmla="*/ 9214 h 75"/>
                <a:gd name="T30" fmla="*/ 5811 w 47"/>
                <a:gd name="T31" fmla="*/ 7646 h 75"/>
                <a:gd name="T32" fmla="*/ 7480 w 47"/>
                <a:gd name="T33" fmla="*/ 5006 h 75"/>
                <a:gd name="T34" fmla="*/ 11021 w 47"/>
                <a:gd name="T35" fmla="*/ 1676 h 75"/>
                <a:gd name="T36" fmla="*/ 10071 w 47"/>
                <a:gd name="T37" fmla="*/ 1676 h 75"/>
                <a:gd name="T38" fmla="*/ 10071 w 47"/>
                <a:gd name="T39" fmla="*/ 0 h 75"/>
                <a:gd name="T40" fmla="*/ 10071 w 47"/>
                <a:gd name="T41" fmla="*/ 723 h 75"/>
                <a:gd name="T42" fmla="*/ 10071 w 47"/>
                <a:gd name="T43" fmla="*/ 0 h 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75"/>
                <a:gd name="T68" fmla="*/ 47 w 47"/>
                <a:gd name="T69" fmla="*/ 75 h 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75">
                  <a:moveTo>
                    <a:pt x="43" y="0"/>
                  </a:moveTo>
                  <a:lnTo>
                    <a:pt x="43" y="3"/>
                  </a:lnTo>
                  <a:lnTo>
                    <a:pt x="32" y="10"/>
                  </a:lnTo>
                  <a:lnTo>
                    <a:pt x="29" y="18"/>
                  </a:lnTo>
                  <a:lnTo>
                    <a:pt x="18" y="25"/>
                  </a:lnTo>
                  <a:lnTo>
                    <a:pt x="14" y="36"/>
                  </a:lnTo>
                  <a:lnTo>
                    <a:pt x="7" y="43"/>
                  </a:lnTo>
                  <a:lnTo>
                    <a:pt x="3" y="54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7" y="75"/>
                  </a:lnTo>
                  <a:lnTo>
                    <a:pt x="7" y="64"/>
                  </a:lnTo>
                  <a:lnTo>
                    <a:pt x="11" y="57"/>
                  </a:lnTo>
                  <a:lnTo>
                    <a:pt x="14" y="46"/>
                  </a:lnTo>
                  <a:lnTo>
                    <a:pt x="18" y="39"/>
                  </a:lnTo>
                  <a:lnTo>
                    <a:pt x="25" y="32"/>
                  </a:lnTo>
                  <a:lnTo>
                    <a:pt x="32" y="21"/>
                  </a:lnTo>
                  <a:lnTo>
                    <a:pt x="47" y="7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3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64" name="Freeform 131"/>
            <p:cNvSpPr>
              <a:spLocks noChangeAspect="1"/>
            </p:cNvSpPr>
            <p:nvPr/>
          </p:nvSpPr>
          <p:spPr bwMode="auto">
            <a:xfrm>
              <a:off x="5047" y="4321"/>
              <a:ext cx="196" cy="96"/>
            </a:xfrm>
            <a:custGeom>
              <a:avLst/>
              <a:gdLst>
                <a:gd name="T0" fmla="*/ 16202 w 65"/>
                <a:gd name="T1" fmla="*/ 6804 h 32"/>
                <a:gd name="T2" fmla="*/ 16202 w 65"/>
                <a:gd name="T3" fmla="*/ 6075 h 32"/>
                <a:gd name="T4" fmla="*/ 15222 w 65"/>
                <a:gd name="T5" fmla="*/ 5103 h 32"/>
                <a:gd name="T6" fmla="*/ 12475 w 65"/>
                <a:gd name="T7" fmla="*/ 3402 h 32"/>
                <a:gd name="T8" fmla="*/ 10747 w 65"/>
                <a:gd name="T9" fmla="*/ 2430 h 32"/>
                <a:gd name="T10" fmla="*/ 9019 w 65"/>
                <a:gd name="T11" fmla="*/ 1701 h 32"/>
                <a:gd name="T12" fmla="*/ 7183 w 65"/>
                <a:gd name="T13" fmla="*/ 729 h 32"/>
                <a:gd name="T14" fmla="*/ 5455 w 65"/>
                <a:gd name="T15" fmla="*/ 0 h 32"/>
                <a:gd name="T16" fmla="*/ 0 w 65"/>
                <a:gd name="T17" fmla="*/ 0 h 32"/>
                <a:gd name="T18" fmla="*/ 0 w 65"/>
                <a:gd name="T19" fmla="*/ 1701 h 32"/>
                <a:gd name="T20" fmla="*/ 4475 w 65"/>
                <a:gd name="T21" fmla="*/ 1701 h 32"/>
                <a:gd name="T22" fmla="*/ 6191 w 65"/>
                <a:gd name="T23" fmla="*/ 2430 h 32"/>
                <a:gd name="T24" fmla="*/ 7918 w 65"/>
                <a:gd name="T25" fmla="*/ 3402 h 32"/>
                <a:gd name="T26" fmla="*/ 10011 w 65"/>
                <a:gd name="T27" fmla="*/ 4374 h 32"/>
                <a:gd name="T28" fmla="*/ 11739 w 65"/>
                <a:gd name="T29" fmla="*/ 5103 h 32"/>
                <a:gd name="T30" fmla="*/ 13494 w 65"/>
                <a:gd name="T31" fmla="*/ 6075 h 32"/>
                <a:gd name="T32" fmla="*/ 15222 w 65"/>
                <a:gd name="T33" fmla="*/ 7776 h 32"/>
                <a:gd name="T34" fmla="*/ 16202 w 65"/>
                <a:gd name="T35" fmla="*/ 6804 h 32"/>
                <a:gd name="T36" fmla="*/ 16202 w 65"/>
                <a:gd name="T37" fmla="*/ 6075 h 32"/>
                <a:gd name="T38" fmla="*/ 16202 w 65"/>
                <a:gd name="T39" fmla="*/ 6804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32"/>
                <a:gd name="T62" fmla="*/ 65 w 6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32">
                  <a:moveTo>
                    <a:pt x="65" y="28"/>
                  </a:moveTo>
                  <a:lnTo>
                    <a:pt x="65" y="25"/>
                  </a:lnTo>
                  <a:lnTo>
                    <a:pt x="61" y="21"/>
                  </a:lnTo>
                  <a:lnTo>
                    <a:pt x="50" y="14"/>
                  </a:lnTo>
                  <a:lnTo>
                    <a:pt x="43" y="10"/>
                  </a:lnTo>
                  <a:lnTo>
                    <a:pt x="36" y="7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8" y="7"/>
                  </a:lnTo>
                  <a:lnTo>
                    <a:pt x="25" y="10"/>
                  </a:lnTo>
                  <a:lnTo>
                    <a:pt x="32" y="14"/>
                  </a:lnTo>
                  <a:lnTo>
                    <a:pt x="40" y="18"/>
                  </a:lnTo>
                  <a:lnTo>
                    <a:pt x="47" y="21"/>
                  </a:lnTo>
                  <a:lnTo>
                    <a:pt x="54" y="25"/>
                  </a:lnTo>
                  <a:lnTo>
                    <a:pt x="61" y="32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65" name="Freeform 132"/>
            <p:cNvSpPr>
              <a:spLocks noChangeAspect="1"/>
            </p:cNvSpPr>
            <p:nvPr/>
          </p:nvSpPr>
          <p:spPr bwMode="auto">
            <a:xfrm>
              <a:off x="5067" y="4397"/>
              <a:ext cx="100" cy="96"/>
            </a:xfrm>
            <a:custGeom>
              <a:avLst/>
              <a:gdLst>
                <a:gd name="T0" fmla="*/ 8430 w 33"/>
                <a:gd name="T1" fmla="*/ 3402 h 32"/>
                <a:gd name="T2" fmla="*/ 8430 w 33"/>
                <a:gd name="T3" fmla="*/ 4374 h 32"/>
                <a:gd name="T4" fmla="*/ 7430 w 33"/>
                <a:gd name="T5" fmla="*/ 5103 h 32"/>
                <a:gd name="T6" fmla="*/ 7430 w 33"/>
                <a:gd name="T7" fmla="*/ 6075 h 32"/>
                <a:gd name="T8" fmla="*/ 6400 w 33"/>
                <a:gd name="T9" fmla="*/ 7047 h 32"/>
                <a:gd name="T10" fmla="*/ 4645 w 33"/>
                <a:gd name="T11" fmla="*/ 7047 h 32"/>
                <a:gd name="T12" fmla="*/ 3782 w 33"/>
                <a:gd name="T13" fmla="*/ 7776 h 32"/>
                <a:gd name="T14" fmla="*/ 2782 w 33"/>
                <a:gd name="T15" fmla="*/ 7776 h 32"/>
                <a:gd name="T16" fmla="*/ 1000 w 33"/>
                <a:gd name="T17" fmla="*/ 7047 h 32"/>
                <a:gd name="T18" fmla="*/ 0 w 33"/>
                <a:gd name="T19" fmla="*/ 7047 h 32"/>
                <a:gd name="T20" fmla="*/ 0 w 33"/>
                <a:gd name="T21" fmla="*/ 7776 h 32"/>
                <a:gd name="T22" fmla="*/ 0 w 33"/>
                <a:gd name="T23" fmla="*/ 6075 h 32"/>
                <a:gd name="T24" fmla="*/ 1000 w 33"/>
                <a:gd name="T25" fmla="*/ 3402 h 32"/>
                <a:gd name="T26" fmla="*/ 1782 w 33"/>
                <a:gd name="T27" fmla="*/ 2673 h 32"/>
                <a:gd name="T28" fmla="*/ 1782 w 33"/>
                <a:gd name="T29" fmla="*/ 0 h 32"/>
                <a:gd name="T30" fmla="*/ 3782 w 33"/>
                <a:gd name="T31" fmla="*/ 0 h 32"/>
                <a:gd name="T32" fmla="*/ 4645 w 33"/>
                <a:gd name="T33" fmla="*/ 729 h 32"/>
                <a:gd name="T34" fmla="*/ 5648 w 33"/>
                <a:gd name="T35" fmla="*/ 729 h 32"/>
                <a:gd name="T36" fmla="*/ 5648 w 33"/>
                <a:gd name="T37" fmla="*/ 1701 h 32"/>
                <a:gd name="T38" fmla="*/ 6400 w 33"/>
                <a:gd name="T39" fmla="*/ 2673 h 32"/>
                <a:gd name="T40" fmla="*/ 7430 w 33"/>
                <a:gd name="T41" fmla="*/ 2673 h 32"/>
                <a:gd name="T42" fmla="*/ 8430 w 33"/>
                <a:gd name="T43" fmla="*/ 3402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2"/>
                <a:gd name="T68" fmla="*/ 33 w 33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2">
                  <a:moveTo>
                    <a:pt x="33" y="14"/>
                  </a:moveTo>
                  <a:lnTo>
                    <a:pt x="33" y="18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5" y="29"/>
                  </a:lnTo>
                  <a:lnTo>
                    <a:pt x="18" y="29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7" y="11"/>
                  </a:lnTo>
                  <a:lnTo>
                    <a:pt x="7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5" y="11"/>
                  </a:lnTo>
                  <a:lnTo>
                    <a:pt x="29" y="11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66" name="Freeform 133"/>
            <p:cNvSpPr>
              <a:spLocks noChangeAspect="1"/>
            </p:cNvSpPr>
            <p:nvPr/>
          </p:nvSpPr>
          <p:spPr bwMode="auto">
            <a:xfrm>
              <a:off x="5079" y="4437"/>
              <a:ext cx="100" cy="68"/>
            </a:xfrm>
            <a:custGeom>
              <a:avLst/>
              <a:gdLst>
                <a:gd name="T0" fmla="*/ 0 w 32"/>
                <a:gd name="T1" fmla="*/ 6200 h 22"/>
                <a:gd name="T2" fmla="*/ 3231 w 32"/>
                <a:gd name="T3" fmla="*/ 6200 h 22"/>
                <a:gd name="T4" fmla="*/ 5341 w 32"/>
                <a:gd name="T5" fmla="*/ 5112 h 22"/>
                <a:gd name="T6" fmla="*/ 6291 w 32"/>
                <a:gd name="T7" fmla="*/ 5112 h 22"/>
                <a:gd name="T8" fmla="*/ 8672 w 32"/>
                <a:gd name="T9" fmla="*/ 3106 h 22"/>
                <a:gd name="T10" fmla="*/ 9522 w 32"/>
                <a:gd name="T11" fmla="*/ 1088 h 22"/>
                <a:gd name="T12" fmla="*/ 9522 w 32"/>
                <a:gd name="T13" fmla="*/ 0 h 22"/>
                <a:gd name="T14" fmla="*/ 7450 w 32"/>
                <a:gd name="T15" fmla="*/ 0 h 22"/>
                <a:gd name="T16" fmla="*/ 7450 w 32"/>
                <a:gd name="T17" fmla="*/ 1088 h 22"/>
                <a:gd name="T18" fmla="*/ 5341 w 32"/>
                <a:gd name="T19" fmla="*/ 3106 h 22"/>
                <a:gd name="T20" fmla="*/ 4181 w 32"/>
                <a:gd name="T21" fmla="*/ 3106 h 22"/>
                <a:gd name="T22" fmla="*/ 3231 w 32"/>
                <a:gd name="T23" fmla="*/ 4194 h 22"/>
                <a:gd name="T24" fmla="*/ 2109 w 32"/>
                <a:gd name="T25" fmla="*/ 3106 h 22"/>
                <a:gd name="T26" fmla="*/ 0 w 32"/>
                <a:gd name="T27" fmla="*/ 3106 h 22"/>
                <a:gd name="T28" fmla="*/ 0 w 32"/>
                <a:gd name="T29" fmla="*/ 620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22"/>
                <a:gd name="T47" fmla="*/ 32 w 3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22">
                  <a:moveTo>
                    <a:pt x="0" y="22"/>
                  </a:moveTo>
                  <a:lnTo>
                    <a:pt x="11" y="22"/>
                  </a:lnTo>
                  <a:lnTo>
                    <a:pt x="18" y="18"/>
                  </a:lnTo>
                  <a:lnTo>
                    <a:pt x="21" y="18"/>
                  </a:lnTo>
                  <a:lnTo>
                    <a:pt x="29" y="11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5" y="4"/>
                  </a:lnTo>
                  <a:lnTo>
                    <a:pt x="18" y="11"/>
                  </a:lnTo>
                  <a:lnTo>
                    <a:pt x="14" y="11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67" name="Freeform 134"/>
            <p:cNvSpPr>
              <a:spLocks noChangeAspect="1"/>
            </p:cNvSpPr>
            <p:nvPr/>
          </p:nvSpPr>
          <p:spPr bwMode="auto">
            <a:xfrm>
              <a:off x="5059" y="4473"/>
              <a:ext cx="20" cy="52"/>
            </a:xfrm>
            <a:custGeom>
              <a:avLst/>
              <a:gdLst>
                <a:gd name="T0" fmla="*/ 0 w 7"/>
                <a:gd name="T1" fmla="*/ 1401 h 18"/>
                <a:gd name="T2" fmla="*/ 1331 w 7"/>
                <a:gd name="T3" fmla="*/ 2219 h 18"/>
                <a:gd name="T4" fmla="*/ 1331 w 7"/>
                <a:gd name="T5" fmla="*/ 0 h 18"/>
                <a:gd name="T6" fmla="*/ 603 w 7"/>
                <a:gd name="T7" fmla="*/ 0 h 18"/>
                <a:gd name="T8" fmla="*/ 0 w 7"/>
                <a:gd name="T9" fmla="*/ 844 h 18"/>
                <a:gd name="T10" fmla="*/ 0 w 7"/>
                <a:gd name="T11" fmla="*/ 1401 h 18"/>
                <a:gd name="T12" fmla="*/ 1331 w 7"/>
                <a:gd name="T13" fmla="*/ 1401 h 18"/>
                <a:gd name="T14" fmla="*/ 0 w 7"/>
                <a:gd name="T15" fmla="*/ 1401 h 18"/>
                <a:gd name="T16" fmla="*/ 0 w 7"/>
                <a:gd name="T17" fmla="*/ 3614 h 18"/>
                <a:gd name="T18" fmla="*/ 1331 w 7"/>
                <a:gd name="T19" fmla="*/ 2219 h 18"/>
                <a:gd name="T20" fmla="*/ 0 w 7"/>
                <a:gd name="T21" fmla="*/ 1401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8"/>
                <a:gd name="T35" fmla="*/ 7 w 7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8">
                  <a:moveTo>
                    <a:pt x="0" y="7"/>
                  </a:moveTo>
                  <a:lnTo>
                    <a:pt x="7" y="1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8"/>
                  </a:lnTo>
                  <a:lnTo>
                    <a:pt x="7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68" name="Freeform 135"/>
            <p:cNvSpPr>
              <a:spLocks noChangeAspect="1"/>
            </p:cNvSpPr>
            <p:nvPr/>
          </p:nvSpPr>
          <p:spPr bwMode="auto">
            <a:xfrm>
              <a:off x="5059" y="4385"/>
              <a:ext cx="44" cy="108"/>
            </a:xfrm>
            <a:custGeom>
              <a:avLst/>
              <a:gdLst>
                <a:gd name="T0" fmla="*/ 3014 w 14"/>
                <a:gd name="T1" fmla="*/ 0 h 36"/>
                <a:gd name="T2" fmla="*/ 2143 w 14"/>
                <a:gd name="T3" fmla="*/ 972 h 36"/>
                <a:gd name="T4" fmla="*/ 2143 w 14"/>
                <a:gd name="T5" fmla="*/ 2673 h 36"/>
                <a:gd name="T6" fmla="*/ 871 w 14"/>
                <a:gd name="T7" fmla="*/ 4374 h 36"/>
                <a:gd name="T8" fmla="*/ 0 w 14"/>
                <a:gd name="T9" fmla="*/ 7047 h 36"/>
                <a:gd name="T10" fmla="*/ 0 w 14"/>
                <a:gd name="T11" fmla="*/ 8748 h 36"/>
                <a:gd name="T12" fmla="*/ 2143 w 14"/>
                <a:gd name="T13" fmla="*/ 8748 h 36"/>
                <a:gd name="T14" fmla="*/ 2143 w 14"/>
                <a:gd name="T15" fmla="*/ 7047 h 36"/>
                <a:gd name="T16" fmla="*/ 3014 w 14"/>
                <a:gd name="T17" fmla="*/ 5346 h 36"/>
                <a:gd name="T18" fmla="*/ 4287 w 14"/>
                <a:gd name="T19" fmla="*/ 3645 h 36"/>
                <a:gd name="T20" fmla="*/ 4287 w 14"/>
                <a:gd name="T21" fmla="*/ 972 h 36"/>
                <a:gd name="T22" fmla="*/ 3014 w 14"/>
                <a:gd name="T23" fmla="*/ 1701 h 36"/>
                <a:gd name="T24" fmla="*/ 3014 w 14"/>
                <a:gd name="T25" fmla="*/ 0 h 36"/>
                <a:gd name="T26" fmla="*/ 2143 w 14"/>
                <a:gd name="T27" fmla="*/ 972 h 36"/>
                <a:gd name="T28" fmla="*/ 3014 w 14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36"/>
                <a:gd name="T47" fmla="*/ 14 w 14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36">
                  <a:moveTo>
                    <a:pt x="10" y="0"/>
                  </a:moveTo>
                  <a:lnTo>
                    <a:pt x="7" y="4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7" y="29"/>
                  </a:lnTo>
                  <a:lnTo>
                    <a:pt x="10" y="22"/>
                  </a:lnTo>
                  <a:lnTo>
                    <a:pt x="14" y="15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69" name="Freeform 136"/>
            <p:cNvSpPr>
              <a:spLocks noChangeAspect="1"/>
            </p:cNvSpPr>
            <p:nvPr/>
          </p:nvSpPr>
          <p:spPr bwMode="auto">
            <a:xfrm>
              <a:off x="5091" y="4385"/>
              <a:ext cx="88" cy="52"/>
            </a:xfrm>
            <a:custGeom>
              <a:avLst/>
              <a:gdLst>
                <a:gd name="T0" fmla="*/ 7459 w 29"/>
                <a:gd name="T1" fmla="*/ 3614 h 18"/>
                <a:gd name="T2" fmla="*/ 6703 w 29"/>
                <a:gd name="T3" fmla="*/ 2987 h 18"/>
                <a:gd name="T4" fmla="*/ 6703 w 29"/>
                <a:gd name="T5" fmla="*/ 2219 h 18"/>
                <a:gd name="T6" fmla="*/ 5671 w 29"/>
                <a:gd name="T7" fmla="*/ 2219 h 18"/>
                <a:gd name="T8" fmla="*/ 3914 w 29"/>
                <a:gd name="T9" fmla="*/ 844 h 18"/>
                <a:gd name="T10" fmla="*/ 2789 w 29"/>
                <a:gd name="T11" fmla="*/ 844 h 18"/>
                <a:gd name="T12" fmla="*/ 2045 w 29"/>
                <a:gd name="T13" fmla="*/ 0 h 18"/>
                <a:gd name="T14" fmla="*/ 0 w 29"/>
                <a:gd name="T15" fmla="*/ 0 h 18"/>
                <a:gd name="T16" fmla="*/ 0 w 29"/>
                <a:gd name="T17" fmla="*/ 1401 h 18"/>
                <a:gd name="T18" fmla="*/ 2789 w 29"/>
                <a:gd name="T19" fmla="*/ 1401 h 18"/>
                <a:gd name="T20" fmla="*/ 2789 w 29"/>
                <a:gd name="T21" fmla="*/ 2219 h 18"/>
                <a:gd name="T22" fmla="*/ 3914 w 29"/>
                <a:gd name="T23" fmla="*/ 2987 h 18"/>
                <a:gd name="T24" fmla="*/ 4667 w 29"/>
                <a:gd name="T25" fmla="*/ 2987 h 18"/>
                <a:gd name="T26" fmla="*/ 4667 w 29"/>
                <a:gd name="T27" fmla="*/ 3614 h 18"/>
                <a:gd name="T28" fmla="*/ 7459 w 29"/>
                <a:gd name="T29" fmla="*/ 3614 h 18"/>
                <a:gd name="T30" fmla="*/ 7459 w 29"/>
                <a:gd name="T31" fmla="*/ 2987 h 18"/>
                <a:gd name="T32" fmla="*/ 6703 w 29"/>
                <a:gd name="T33" fmla="*/ 2987 h 18"/>
                <a:gd name="T34" fmla="*/ 7459 w 29"/>
                <a:gd name="T35" fmla="*/ 3614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18"/>
                <a:gd name="T56" fmla="*/ 29 w 29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18">
                  <a:moveTo>
                    <a:pt x="29" y="18"/>
                  </a:moveTo>
                  <a:lnTo>
                    <a:pt x="26" y="15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0" name="Freeform 137"/>
            <p:cNvSpPr>
              <a:spLocks noChangeAspect="1"/>
            </p:cNvSpPr>
            <p:nvPr/>
          </p:nvSpPr>
          <p:spPr bwMode="auto">
            <a:xfrm>
              <a:off x="5007" y="4537"/>
              <a:ext cx="192" cy="44"/>
            </a:xfrm>
            <a:custGeom>
              <a:avLst/>
              <a:gdLst>
                <a:gd name="T0" fmla="*/ 15552 w 64"/>
                <a:gd name="T1" fmla="*/ 2143 h 14"/>
                <a:gd name="T2" fmla="*/ 14823 w 64"/>
                <a:gd name="T3" fmla="*/ 2143 h 14"/>
                <a:gd name="T4" fmla="*/ 13851 w 64"/>
                <a:gd name="T5" fmla="*/ 3014 h 14"/>
                <a:gd name="T6" fmla="*/ 9477 w 64"/>
                <a:gd name="T7" fmla="*/ 3014 h 14"/>
                <a:gd name="T8" fmla="*/ 8748 w 64"/>
                <a:gd name="T9" fmla="*/ 4287 h 14"/>
                <a:gd name="T10" fmla="*/ 1701 w 64"/>
                <a:gd name="T11" fmla="*/ 4287 h 14"/>
                <a:gd name="T12" fmla="*/ 0 w 64"/>
                <a:gd name="T13" fmla="*/ 2143 h 14"/>
                <a:gd name="T14" fmla="*/ 0 w 64"/>
                <a:gd name="T15" fmla="*/ 0 h 14"/>
                <a:gd name="T16" fmla="*/ 1701 w 64"/>
                <a:gd name="T17" fmla="*/ 871 h 14"/>
                <a:gd name="T18" fmla="*/ 4374 w 64"/>
                <a:gd name="T19" fmla="*/ 2143 h 14"/>
                <a:gd name="T20" fmla="*/ 7776 w 64"/>
                <a:gd name="T21" fmla="*/ 2143 h 14"/>
                <a:gd name="T22" fmla="*/ 9477 w 64"/>
                <a:gd name="T23" fmla="*/ 871 h 14"/>
                <a:gd name="T24" fmla="*/ 13851 w 64"/>
                <a:gd name="T25" fmla="*/ 871 h 14"/>
                <a:gd name="T26" fmla="*/ 15552 w 64"/>
                <a:gd name="T27" fmla="*/ 2143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14"/>
                <a:gd name="T44" fmla="*/ 64 w 6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14">
                  <a:moveTo>
                    <a:pt x="64" y="7"/>
                  </a:moveTo>
                  <a:lnTo>
                    <a:pt x="61" y="7"/>
                  </a:lnTo>
                  <a:lnTo>
                    <a:pt x="57" y="10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7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3"/>
                  </a:lnTo>
                  <a:lnTo>
                    <a:pt x="18" y="7"/>
                  </a:lnTo>
                  <a:lnTo>
                    <a:pt x="32" y="7"/>
                  </a:lnTo>
                  <a:lnTo>
                    <a:pt x="39" y="3"/>
                  </a:lnTo>
                  <a:lnTo>
                    <a:pt x="57" y="3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1" name="Freeform 138"/>
            <p:cNvSpPr>
              <a:spLocks noChangeAspect="1"/>
            </p:cNvSpPr>
            <p:nvPr/>
          </p:nvSpPr>
          <p:spPr bwMode="auto">
            <a:xfrm>
              <a:off x="5091" y="4545"/>
              <a:ext cx="108" cy="48"/>
            </a:xfrm>
            <a:custGeom>
              <a:avLst/>
              <a:gdLst>
                <a:gd name="T0" fmla="*/ 972 w 36"/>
                <a:gd name="T1" fmla="*/ 5050 h 15"/>
                <a:gd name="T2" fmla="*/ 1944 w 36"/>
                <a:gd name="T3" fmla="*/ 5050 h 15"/>
                <a:gd name="T4" fmla="*/ 2673 w 36"/>
                <a:gd name="T5" fmla="*/ 3667 h 15"/>
                <a:gd name="T6" fmla="*/ 7047 w 36"/>
                <a:gd name="T7" fmla="*/ 3667 h 15"/>
                <a:gd name="T8" fmla="*/ 8748 w 36"/>
                <a:gd name="T9" fmla="*/ 1373 h 15"/>
                <a:gd name="T10" fmla="*/ 8019 w 36"/>
                <a:gd name="T11" fmla="*/ 0 h 15"/>
                <a:gd name="T12" fmla="*/ 7047 w 36"/>
                <a:gd name="T13" fmla="*/ 1373 h 15"/>
                <a:gd name="T14" fmla="*/ 2673 w 36"/>
                <a:gd name="T15" fmla="*/ 1373 h 15"/>
                <a:gd name="T16" fmla="*/ 1944 w 36"/>
                <a:gd name="T17" fmla="*/ 2294 h 15"/>
                <a:gd name="T18" fmla="*/ 0 w 36"/>
                <a:gd name="T19" fmla="*/ 2294 h 15"/>
                <a:gd name="T20" fmla="*/ 972 w 36"/>
                <a:gd name="T21" fmla="*/ 2294 h 15"/>
                <a:gd name="T22" fmla="*/ 972 w 36"/>
                <a:gd name="T23" fmla="*/ 5050 h 15"/>
                <a:gd name="T24" fmla="*/ 1944 w 36"/>
                <a:gd name="T25" fmla="*/ 5050 h 15"/>
                <a:gd name="T26" fmla="*/ 972 w 36"/>
                <a:gd name="T27" fmla="*/ 505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5"/>
                <a:gd name="T44" fmla="*/ 36 w 36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5">
                  <a:moveTo>
                    <a:pt x="4" y="15"/>
                  </a:moveTo>
                  <a:lnTo>
                    <a:pt x="8" y="1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36" y="4"/>
                  </a:lnTo>
                  <a:lnTo>
                    <a:pt x="33" y="0"/>
                  </a:lnTo>
                  <a:lnTo>
                    <a:pt x="29" y="4"/>
                  </a:lnTo>
                  <a:lnTo>
                    <a:pt x="11" y="4"/>
                  </a:lnTo>
                  <a:lnTo>
                    <a:pt x="8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2" name="Freeform 139"/>
            <p:cNvSpPr>
              <a:spLocks noChangeAspect="1"/>
            </p:cNvSpPr>
            <p:nvPr/>
          </p:nvSpPr>
          <p:spPr bwMode="auto">
            <a:xfrm>
              <a:off x="4983" y="4545"/>
              <a:ext cx="120" cy="48"/>
            </a:xfrm>
            <a:custGeom>
              <a:avLst/>
              <a:gdLst>
                <a:gd name="T0" fmla="*/ 972 w 40"/>
                <a:gd name="T1" fmla="*/ 0 h 15"/>
                <a:gd name="T2" fmla="*/ 0 w 40"/>
                <a:gd name="T3" fmla="*/ 1373 h 15"/>
                <a:gd name="T4" fmla="*/ 1944 w 40"/>
                <a:gd name="T5" fmla="*/ 2294 h 15"/>
                <a:gd name="T6" fmla="*/ 3645 w 40"/>
                <a:gd name="T7" fmla="*/ 5050 h 15"/>
                <a:gd name="T8" fmla="*/ 9720 w 40"/>
                <a:gd name="T9" fmla="*/ 5050 h 15"/>
                <a:gd name="T10" fmla="*/ 9720 w 40"/>
                <a:gd name="T11" fmla="*/ 2294 h 15"/>
                <a:gd name="T12" fmla="*/ 3645 w 40"/>
                <a:gd name="T13" fmla="*/ 2294 h 15"/>
                <a:gd name="T14" fmla="*/ 1944 w 40"/>
                <a:gd name="T15" fmla="*/ 0 h 15"/>
                <a:gd name="T16" fmla="*/ 1944 w 40"/>
                <a:gd name="T17" fmla="*/ 1373 h 15"/>
                <a:gd name="T18" fmla="*/ 972 w 40"/>
                <a:gd name="T19" fmla="*/ 0 h 15"/>
                <a:gd name="T20" fmla="*/ 0 w 40"/>
                <a:gd name="T21" fmla="*/ 0 h 15"/>
                <a:gd name="T22" fmla="*/ 0 w 40"/>
                <a:gd name="T23" fmla="*/ 1373 h 15"/>
                <a:gd name="T24" fmla="*/ 972 w 40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5"/>
                <a:gd name="T41" fmla="*/ 40 w 40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5">
                  <a:moveTo>
                    <a:pt x="4" y="0"/>
                  </a:moveTo>
                  <a:lnTo>
                    <a:pt x="0" y="4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40" y="15"/>
                  </a:lnTo>
                  <a:lnTo>
                    <a:pt x="40" y="7"/>
                  </a:lnTo>
                  <a:lnTo>
                    <a:pt x="15" y="7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3" name="Freeform 140"/>
            <p:cNvSpPr>
              <a:spLocks noChangeAspect="1"/>
            </p:cNvSpPr>
            <p:nvPr/>
          </p:nvSpPr>
          <p:spPr bwMode="auto">
            <a:xfrm>
              <a:off x="4995" y="4525"/>
              <a:ext cx="20" cy="32"/>
            </a:xfrm>
            <a:custGeom>
              <a:avLst/>
              <a:gdLst>
                <a:gd name="T0" fmla="*/ 1331 w 7"/>
                <a:gd name="T1" fmla="*/ 0 h 11"/>
                <a:gd name="T2" fmla="*/ 0 w 7"/>
                <a:gd name="T3" fmla="*/ 1431 h 11"/>
                <a:gd name="T4" fmla="*/ 726 w 7"/>
                <a:gd name="T5" fmla="*/ 2292 h 11"/>
                <a:gd name="T6" fmla="*/ 1331 w 7"/>
                <a:gd name="T7" fmla="*/ 1431 h 11"/>
                <a:gd name="T8" fmla="*/ 726 w 7"/>
                <a:gd name="T9" fmla="*/ 1431 h 11"/>
                <a:gd name="T10" fmla="*/ 1331 w 7"/>
                <a:gd name="T11" fmla="*/ 0 h 11"/>
                <a:gd name="T12" fmla="*/ 726 w 7"/>
                <a:gd name="T13" fmla="*/ 0 h 11"/>
                <a:gd name="T14" fmla="*/ 726 w 7"/>
                <a:gd name="T15" fmla="*/ 864 h 11"/>
                <a:gd name="T16" fmla="*/ 1331 w 7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1"/>
                <a:gd name="T29" fmla="*/ 7 w 7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1">
                  <a:moveTo>
                    <a:pt x="7" y="0"/>
                  </a:moveTo>
                  <a:lnTo>
                    <a:pt x="0" y="7"/>
                  </a:lnTo>
                  <a:lnTo>
                    <a:pt x="4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4" name="Freeform 141"/>
            <p:cNvSpPr>
              <a:spLocks noChangeAspect="1"/>
            </p:cNvSpPr>
            <p:nvPr/>
          </p:nvSpPr>
          <p:spPr bwMode="auto">
            <a:xfrm>
              <a:off x="5007" y="4525"/>
              <a:ext cx="224" cy="44"/>
            </a:xfrm>
            <a:custGeom>
              <a:avLst/>
              <a:gdLst>
                <a:gd name="T0" fmla="*/ 15181 w 75"/>
                <a:gd name="T1" fmla="*/ 3416 h 14"/>
                <a:gd name="T2" fmla="*/ 15181 w 75"/>
                <a:gd name="T3" fmla="*/ 2143 h 14"/>
                <a:gd name="T4" fmla="*/ 13533 w 75"/>
                <a:gd name="T5" fmla="*/ 1273 h 14"/>
                <a:gd name="T6" fmla="*/ 9214 w 75"/>
                <a:gd name="T7" fmla="*/ 1273 h 14"/>
                <a:gd name="T8" fmla="*/ 7646 w 75"/>
                <a:gd name="T9" fmla="*/ 2143 h 14"/>
                <a:gd name="T10" fmla="*/ 4292 w 75"/>
                <a:gd name="T11" fmla="*/ 2143 h 14"/>
                <a:gd name="T12" fmla="*/ 2398 w 75"/>
                <a:gd name="T13" fmla="*/ 1273 h 14"/>
                <a:gd name="T14" fmla="*/ 723 w 75"/>
                <a:gd name="T15" fmla="*/ 0 h 14"/>
                <a:gd name="T16" fmla="*/ 0 w 75"/>
                <a:gd name="T17" fmla="*/ 2143 h 14"/>
                <a:gd name="T18" fmla="*/ 1676 w 75"/>
                <a:gd name="T19" fmla="*/ 3416 h 14"/>
                <a:gd name="T20" fmla="*/ 4292 w 75"/>
                <a:gd name="T21" fmla="*/ 4287 h 14"/>
                <a:gd name="T22" fmla="*/ 5967 w 75"/>
                <a:gd name="T23" fmla="*/ 4287 h 14"/>
                <a:gd name="T24" fmla="*/ 7646 w 75"/>
                <a:gd name="T25" fmla="*/ 3416 h 14"/>
                <a:gd name="T26" fmla="*/ 13533 w 75"/>
                <a:gd name="T27" fmla="*/ 3416 h 14"/>
                <a:gd name="T28" fmla="*/ 15181 w 75"/>
                <a:gd name="T29" fmla="*/ 4287 h 14"/>
                <a:gd name="T30" fmla="*/ 14494 w 75"/>
                <a:gd name="T31" fmla="*/ 2143 h 14"/>
                <a:gd name="T32" fmla="*/ 15181 w 75"/>
                <a:gd name="T33" fmla="*/ 3416 h 14"/>
                <a:gd name="T34" fmla="*/ 17821 w 75"/>
                <a:gd name="T35" fmla="*/ 3416 h 14"/>
                <a:gd name="T36" fmla="*/ 15181 w 75"/>
                <a:gd name="T37" fmla="*/ 2143 h 14"/>
                <a:gd name="T38" fmla="*/ 15181 w 75"/>
                <a:gd name="T39" fmla="*/ 3416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14"/>
                <a:gd name="T62" fmla="*/ 75 w 75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14">
                  <a:moveTo>
                    <a:pt x="64" y="11"/>
                  </a:moveTo>
                  <a:lnTo>
                    <a:pt x="64" y="7"/>
                  </a:lnTo>
                  <a:lnTo>
                    <a:pt x="57" y="4"/>
                  </a:lnTo>
                  <a:lnTo>
                    <a:pt x="39" y="4"/>
                  </a:lnTo>
                  <a:lnTo>
                    <a:pt x="32" y="7"/>
                  </a:lnTo>
                  <a:lnTo>
                    <a:pt x="18" y="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7"/>
                  </a:lnTo>
                  <a:lnTo>
                    <a:pt x="7" y="11"/>
                  </a:lnTo>
                  <a:lnTo>
                    <a:pt x="18" y="14"/>
                  </a:lnTo>
                  <a:lnTo>
                    <a:pt x="25" y="14"/>
                  </a:lnTo>
                  <a:lnTo>
                    <a:pt x="32" y="11"/>
                  </a:lnTo>
                  <a:lnTo>
                    <a:pt x="57" y="11"/>
                  </a:lnTo>
                  <a:lnTo>
                    <a:pt x="64" y="14"/>
                  </a:lnTo>
                  <a:lnTo>
                    <a:pt x="61" y="7"/>
                  </a:lnTo>
                  <a:lnTo>
                    <a:pt x="64" y="11"/>
                  </a:lnTo>
                  <a:lnTo>
                    <a:pt x="75" y="11"/>
                  </a:lnTo>
                  <a:lnTo>
                    <a:pt x="64" y="7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5" name="Freeform 142"/>
            <p:cNvSpPr>
              <a:spLocks noChangeAspect="1"/>
            </p:cNvSpPr>
            <p:nvPr/>
          </p:nvSpPr>
          <p:spPr bwMode="auto">
            <a:xfrm>
              <a:off x="4431" y="4925"/>
              <a:ext cx="812" cy="316"/>
            </a:xfrm>
            <a:custGeom>
              <a:avLst/>
              <a:gdLst>
                <a:gd name="T0" fmla="*/ 55869 w 270"/>
                <a:gd name="T1" fmla="*/ 4448 h 105"/>
                <a:gd name="T2" fmla="*/ 49391 w 270"/>
                <a:gd name="T3" fmla="*/ 5426 h 105"/>
                <a:gd name="T4" fmla="*/ 43277 w 270"/>
                <a:gd name="T5" fmla="*/ 6157 h 105"/>
                <a:gd name="T6" fmla="*/ 38104 w 270"/>
                <a:gd name="T7" fmla="*/ 8126 h 105"/>
                <a:gd name="T8" fmla="*/ 33701 w 270"/>
                <a:gd name="T9" fmla="*/ 9835 h 105"/>
                <a:gd name="T10" fmla="*/ 28318 w 270"/>
                <a:gd name="T11" fmla="*/ 10578 h 105"/>
                <a:gd name="T12" fmla="*/ 24862 w 270"/>
                <a:gd name="T13" fmla="*/ 11557 h 105"/>
                <a:gd name="T14" fmla="*/ 21190 w 270"/>
                <a:gd name="T15" fmla="*/ 12535 h 105"/>
                <a:gd name="T16" fmla="*/ 17765 w 270"/>
                <a:gd name="T17" fmla="*/ 13386 h 105"/>
                <a:gd name="T18" fmla="*/ 14959 w 270"/>
                <a:gd name="T19" fmla="*/ 15099 h 105"/>
                <a:gd name="T20" fmla="*/ 12264 w 270"/>
                <a:gd name="T21" fmla="*/ 17064 h 105"/>
                <a:gd name="T22" fmla="*/ 8836 w 270"/>
                <a:gd name="T23" fmla="*/ 18785 h 105"/>
                <a:gd name="T24" fmla="*/ 16787 w 270"/>
                <a:gd name="T25" fmla="*/ 19520 h 105"/>
                <a:gd name="T26" fmla="*/ 51463 w 270"/>
                <a:gd name="T27" fmla="*/ 18785 h 105"/>
                <a:gd name="T28" fmla="*/ 57586 w 270"/>
                <a:gd name="T29" fmla="*/ 19520 h 105"/>
                <a:gd name="T30" fmla="*/ 63727 w 270"/>
                <a:gd name="T31" fmla="*/ 21485 h 105"/>
                <a:gd name="T32" fmla="*/ 64713 w 270"/>
                <a:gd name="T33" fmla="*/ 22243 h 105"/>
                <a:gd name="T34" fmla="*/ 66422 w 270"/>
                <a:gd name="T35" fmla="*/ 23221 h 105"/>
                <a:gd name="T36" fmla="*/ 65447 w 270"/>
                <a:gd name="T37" fmla="*/ 25921 h 105"/>
                <a:gd name="T38" fmla="*/ 62019 w 270"/>
                <a:gd name="T39" fmla="*/ 24943 h 105"/>
                <a:gd name="T40" fmla="*/ 59297 w 270"/>
                <a:gd name="T41" fmla="*/ 23956 h 105"/>
                <a:gd name="T42" fmla="*/ 55869 w 270"/>
                <a:gd name="T43" fmla="*/ 23221 h 105"/>
                <a:gd name="T44" fmla="*/ 53914 w 270"/>
                <a:gd name="T45" fmla="*/ 22243 h 105"/>
                <a:gd name="T46" fmla="*/ 6150 w 270"/>
                <a:gd name="T47" fmla="*/ 23221 h 105"/>
                <a:gd name="T48" fmla="*/ 2695 w 270"/>
                <a:gd name="T49" fmla="*/ 23221 h 105"/>
                <a:gd name="T50" fmla="*/ 0 w 270"/>
                <a:gd name="T51" fmla="*/ 21485 h 105"/>
                <a:gd name="T52" fmla="*/ 6150 w 270"/>
                <a:gd name="T53" fmla="*/ 14364 h 105"/>
                <a:gd name="T54" fmla="*/ 10556 w 270"/>
                <a:gd name="T55" fmla="*/ 12535 h 105"/>
                <a:gd name="T56" fmla="*/ 14959 w 270"/>
                <a:gd name="T57" fmla="*/ 9835 h 105"/>
                <a:gd name="T58" fmla="*/ 19473 w 270"/>
                <a:gd name="T59" fmla="*/ 8857 h 105"/>
                <a:gd name="T60" fmla="*/ 23888 w 270"/>
                <a:gd name="T61" fmla="*/ 7139 h 105"/>
                <a:gd name="T62" fmla="*/ 29295 w 270"/>
                <a:gd name="T63" fmla="*/ 6157 h 105"/>
                <a:gd name="T64" fmla="*/ 33701 w 270"/>
                <a:gd name="T65" fmla="*/ 4448 h 105"/>
                <a:gd name="T66" fmla="*/ 38874 w 270"/>
                <a:gd name="T67" fmla="*/ 3678 h 105"/>
                <a:gd name="T68" fmla="*/ 43277 w 270"/>
                <a:gd name="T69" fmla="*/ 2700 h 105"/>
                <a:gd name="T70" fmla="*/ 47682 w 270"/>
                <a:gd name="T71" fmla="*/ 1721 h 105"/>
                <a:gd name="T72" fmla="*/ 53174 w 270"/>
                <a:gd name="T73" fmla="*/ 0 h 105"/>
                <a:gd name="T74" fmla="*/ 57586 w 270"/>
                <a:gd name="T75" fmla="*/ 1721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0"/>
                <a:gd name="T115" fmla="*/ 0 h 105"/>
                <a:gd name="T116" fmla="*/ 270 w 270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0" h="105">
                  <a:moveTo>
                    <a:pt x="234" y="11"/>
                  </a:moveTo>
                  <a:lnTo>
                    <a:pt x="227" y="18"/>
                  </a:lnTo>
                  <a:lnTo>
                    <a:pt x="212" y="22"/>
                  </a:lnTo>
                  <a:lnTo>
                    <a:pt x="201" y="22"/>
                  </a:lnTo>
                  <a:lnTo>
                    <a:pt x="191" y="25"/>
                  </a:lnTo>
                  <a:lnTo>
                    <a:pt x="176" y="25"/>
                  </a:lnTo>
                  <a:lnTo>
                    <a:pt x="165" y="29"/>
                  </a:lnTo>
                  <a:lnTo>
                    <a:pt x="155" y="33"/>
                  </a:lnTo>
                  <a:lnTo>
                    <a:pt x="144" y="36"/>
                  </a:lnTo>
                  <a:lnTo>
                    <a:pt x="137" y="40"/>
                  </a:lnTo>
                  <a:lnTo>
                    <a:pt x="122" y="40"/>
                  </a:lnTo>
                  <a:lnTo>
                    <a:pt x="115" y="43"/>
                  </a:lnTo>
                  <a:lnTo>
                    <a:pt x="108" y="47"/>
                  </a:lnTo>
                  <a:lnTo>
                    <a:pt x="101" y="47"/>
                  </a:lnTo>
                  <a:lnTo>
                    <a:pt x="94" y="51"/>
                  </a:lnTo>
                  <a:lnTo>
                    <a:pt x="86" y="51"/>
                  </a:lnTo>
                  <a:lnTo>
                    <a:pt x="79" y="54"/>
                  </a:lnTo>
                  <a:lnTo>
                    <a:pt x="72" y="54"/>
                  </a:lnTo>
                  <a:lnTo>
                    <a:pt x="68" y="58"/>
                  </a:lnTo>
                  <a:lnTo>
                    <a:pt x="61" y="61"/>
                  </a:lnTo>
                  <a:lnTo>
                    <a:pt x="54" y="65"/>
                  </a:lnTo>
                  <a:lnTo>
                    <a:pt x="50" y="69"/>
                  </a:lnTo>
                  <a:lnTo>
                    <a:pt x="43" y="72"/>
                  </a:lnTo>
                  <a:lnTo>
                    <a:pt x="36" y="76"/>
                  </a:lnTo>
                  <a:lnTo>
                    <a:pt x="40" y="79"/>
                  </a:lnTo>
                  <a:lnTo>
                    <a:pt x="68" y="79"/>
                  </a:lnTo>
                  <a:lnTo>
                    <a:pt x="83" y="76"/>
                  </a:lnTo>
                  <a:lnTo>
                    <a:pt x="209" y="76"/>
                  </a:lnTo>
                  <a:lnTo>
                    <a:pt x="223" y="79"/>
                  </a:lnTo>
                  <a:lnTo>
                    <a:pt x="234" y="79"/>
                  </a:lnTo>
                  <a:lnTo>
                    <a:pt x="248" y="83"/>
                  </a:lnTo>
                  <a:lnTo>
                    <a:pt x="259" y="87"/>
                  </a:lnTo>
                  <a:lnTo>
                    <a:pt x="263" y="87"/>
                  </a:lnTo>
                  <a:lnTo>
                    <a:pt x="263" y="90"/>
                  </a:lnTo>
                  <a:lnTo>
                    <a:pt x="266" y="90"/>
                  </a:lnTo>
                  <a:lnTo>
                    <a:pt x="270" y="94"/>
                  </a:lnTo>
                  <a:lnTo>
                    <a:pt x="270" y="97"/>
                  </a:lnTo>
                  <a:lnTo>
                    <a:pt x="266" y="105"/>
                  </a:lnTo>
                  <a:lnTo>
                    <a:pt x="255" y="105"/>
                  </a:lnTo>
                  <a:lnTo>
                    <a:pt x="252" y="101"/>
                  </a:lnTo>
                  <a:lnTo>
                    <a:pt x="245" y="101"/>
                  </a:lnTo>
                  <a:lnTo>
                    <a:pt x="241" y="97"/>
                  </a:lnTo>
                  <a:lnTo>
                    <a:pt x="230" y="97"/>
                  </a:lnTo>
                  <a:lnTo>
                    <a:pt x="227" y="94"/>
                  </a:lnTo>
                  <a:lnTo>
                    <a:pt x="223" y="94"/>
                  </a:lnTo>
                  <a:lnTo>
                    <a:pt x="219" y="90"/>
                  </a:lnTo>
                  <a:lnTo>
                    <a:pt x="205" y="94"/>
                  </a:lnTo>
                  <a:lnTo>
                    <a:pt x="25" y="94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7" y="94"/>
                  </a:lnTo>
                  <a:lnTo>
                    <a:pt x="0" y="87"/>
                  </a:lnTo>
                  <a:lnTo>
                    <a:pt x="7" y="76"/>
                  </a:lnTo>
                  <a:lnTo>
                    <a:pt x="25" y="58"/>
                  </a:lnTo>
                  <a:lnTo>
                    <a:pt x="32" y="54"/>
                  </a:lnTo>
                  <a:lnTo>
                    <a:pt x="43" y="51"/>
                  </a:lnTo>
                  <a:lnTo>
                    <a:pt x="50" y="47"/>
                  </a:lnTo>
                  <a:lnTo>
                    <a:pt x="61" y="40"/>
                  </a:lnTo>
                  <a:lnTo>
                    <a:pt x="68" y="36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97" y="29"/>
                  </a:lnTo>
                  <a:lnTo>
                    <a:pt x="108" y="25"/>
                  </a:lnTo>
                  <a:lnTo>
                    <a:pt x="119" y="25"/>
                  </a:lnTo>
                  <a:lnTo>
                    <a:pt x="130" y="22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58" y="15"/>
                  </a:lnTo>
                  <a:lnTo>
                    <a:pt x="169" y="11"/>
                  </a:lnTo>
                  <a:lnTo>
                    <a:pt x="176" y="11"/>
                  </a:lnTo>
                  <a:lnTo>
                    <a:pt x="187" y="7"/>
                  </a:lnTo>
                  <a:lnTo>
                    <a:pt x="194" y="7"/>
                  </a:lnTo>
                  <a:lnTo>
                    <a:pt x="205" y="4"/>
                  </a:lnTo>
                  <a:lnTo>
                    <a:pt x="216" y="0"/>
                  </a:lnTo>
                  <a:lnTo>
                    <a:pt x="227" y="0"/>
                  </a:lnTo>
                  <a:lnTo>
                    <a:pt x="234" y="7"/>
                  </a:lnTo>
                  <a:lnTo>
                    <a:pt x="23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6" name="Freeform 143"/>
            <p:cNvSpPr>
              <a:spLocks noChangeAspect="1"/>
            </p:cNvSpPr>
            <p:nvPr/>
          </p:nvSpPr>
          <p:spPr bwMode="auto">
            <a:xfrm>
              <a:off x="4851" y="4945"/>
              <a:ext cx="292" cy="100"/>
            </a:xfrm>
            <a:custGeom>
              <a:avLst/>
              <a:gdLst>
                <a:gd name="T0" fmla="*/ 978 w 97"/>
                <a:gd name="T1" fmla="*/ 8430 h 33"/>
                <a:gd name="T2" fmla="*/ 3679 w 97"/>
                <a:gd name="T3" fmla="*/ 7430 h 33"/>
                <a:gd name="T4" fmla="*/ 6162 w 97"/>
                <a:gd name="T5" fmla="*/ 6648 h 33"/>
                <a:gd name="T6" fmla="*/ 8862 w 97"/>
                <a:gd name="T7" fmla="*/ 5648 h 33"/>
                <a:gd name="T8" fmla="*/ 12658 w 97"/>
                <a:gd name="T9" fmla="*/ 5648 h 33"/>
                <a:gd name="T10" fmla="*/ 15115 w 97"/>
                <a:gd name="T11" fmla="*/ 4645 h 33"/>
                <a:gd name="T12" fmla="*/ 17815 w 97"/>
                <a:gd name="T13" fmla="*/ 4645 h 33"/>
                <a:gd name="T14" fmla="*/ 21521 w 97"/>
                <a:gd name="T15" fmla="*/ 3782 h 33"/>
                <a:gd name="T16" fmla="*/ 23977 w 97"/>
                <a:gd name="T17" fmla="*/ 2030 h 33"/>
                <a:gd name="T18" fmla="*/ 22255 w 97"/>
                <a:gd name="T19" fmla="*/ 0 h 33"/>
                <a:gd name="T20" fmla="*/ 20542 w 97"/>
                <a:gd name="T21" fmla="*/ 2030 h 33"/>
                <a:gd name="T22" fmla="*/ 17815 w 97"/>
                <a:gd name="T23" fmla="*/ 2782 h 33"/>
                <a:gd name="T24" fmla="*/ 15115 w 97"/>
                <a:gd name="T25" fmla="*/ 2782 h 33"/>
                <a:gd name="T26" fmla="*/ 12658 w 97"/>
                <a:gd name="T27" fmla="*/ 3782 h 33"/>
                <a:gd name="T28" fmla="*/ 8862 w 97"/>
                <a:gd name="T29" fmla="*/ 3782 h 33"/>
                <a:gd name="T30" fmla="*/ 6162 w 97"/>
                <a:gd name="T31" fmla="*/ 4645 h 33"/>
                <a:gd name="T32" fmla="*/ 2700 w 97"/>
                <a:gd name="T33" fmla="*/ 5648 h 33"/>
                <a:gd name="T34" fmla="*/ 0 w 97"/>
                <a:gd name="T35" fmla="*/ 7430 h 33"/>
                <a:gd name="T36" fmla="*/ 978 w 97"/>
                <a:gd name="T37" fmla="*/ 7430 h 33"/>
                <a:gd name="T38" fmla="*/ 978 w 97"/>
                <a:gd name="T39" fmla="*/ 8430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33"/>
                <a:gd name="T62" fmla="*/ 97 w 97"/>
                <a:gd name="T63" fmla="*/ 33 h 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33">
                  <a:moveTo>
                    <a:pt x="4" y="33"/>
                  </a:moveTo>
                  <a:lnTo>
                    <a:pt x="15" y="29"/>
                  </a:lnTo>
                  <a:lnTo>
                    <a:pt x="25" y="26"/>
                  </a:lnTo>
                  <a:lnTo>
                    <a:pt x="36" y="22"/>
                  </a:lnTo>
                  <a:lnTo>
                    <a:pt x="51" y="22"/>
                  </a:lnTo>
                  <a:lnTo>
                    <a:pt x="61" y="18"/>
                  </a:lnTo>
                  <a:lnTo>
                    <a:pt x="72" y="18"/>
                  </a:lnTo>
                  <a:lnTo>
                    <a:pt x="87" y="15"/>
                  </a:lnTo>
                  <a:lnTo>
                    <a:pt x="97" y="8"/>
                  </a:lnTo>
                  <a:lnTo>
                    <a:pt x="90" y="0"/>
                  </a:lnTo>
                  <a:lnTo>
                    <a:pt x="83" y="8"/>
                  </a:lnTo>
                  <a:lnTo>
                    <a:pt x="72" y="11"/>
                  </a:lnTo>
                  <a:lnTo>
                    <a:pt x="61" y="11"/>
                  </a:lnTo>
                  <a:lnTo>
                    <a:pt x="51" y="15"/>
                  </a:lnTo>
                  <a:lnTo>
                    <a:pt x="36" y="15"/>
                  </a:lnTo>
                  <a:lnTo>
                    <a:pt x="25" y="18"/>
                  </a:lnTo>
                  <a:lnTo>
                    <a:pt x="11" y="22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7" name="Freeform 144"/>
            <p:cNvSpPr>
              <a:spLocks noChangeAspect="1"/>
            </p:cNvSpPr>
            <p:nvPr/>
          </p:nvSpPr>
          <p:spPr bwMode="auto">
            <a:xfrm>
              <a:off x="4527" y="5033"/>
              <a:ext cx="336" cy="128"/>
            </a:xfrm>
            <a:custGeom>
              <a:avLst/>
              <a:gdLst>
                <a:gd name="T0" fmla="*/ 1944 w 112"/>
                <a:gd name="T1" fmla="*/ 9338 h 43"/>
                <a:gd name="T2" fmla="*/ 1944 w 112"/>
                <a:gd name="T3" fmla="*/ 10049 h 43"/>
                <a:gd name="T4" fmla="*/ 3645 w 112"/>
                <a:gd name="T5" fmla="*/ 9338 h 43"/>
                <a:gd name="T6" fmla="*/ 4374 w 112"/>
                <a:gd name="T7" fmla="*/ 8418 h 43"/>
                <a:gd name="T8" fmla="*/ 6318 w 112"/>
                <a:gd name="T9" fmla="*/ 7701 h 43"/>
                <a:gd name="T10" fmla="*/ 8019 w 112"/>
                <a:gd name="T11" fmla="*/ 6751 h 43"/>
                <a:gd name="T12" fmla="*/ 8748 w 112"/>
                <a:gd name="T13" fmla="*/ 5805 h 43"/>
                <a:gd name="T14" fmla="*/ 10692 w 112"/>
                <a:gd name="T15" fmla="*/ 5096 h 43"/>
                <a:gd name="T16" fmla="*/ 12393 w 112"/>
                <a:gd name="T17" fmla="*/ 5096 h 43"/>
                <a:gd name="T18" fmla="*/ 14094 w 112"/>
                <a:gd name="T19" fmla="*/ 4245 h 43"/>
                <a:gd name="T20" fmla="*/ 15066 w 112"/>
                <a:gd name="T21" fmla="*/ 4245 h 43"/>
                <a:gd name="T22" fmla="*/ 16767 w 112"/>
                <a:gd name="T23" fmla="*/ 3536 h 43"/>
                <a:gd name="T24" fmla="*/ 18468 w 112"/>
                <a:gd name="T25" fmla="*/ 3536 h 43"/>
                <a:gd name="T26" fmla="*/ 20169 w 112"/>
                <a:gd name="T27" fmla="*/ 2587 h 43"/>
                <a:gd name="T28" fmla="*/ 21870 w 112"/>
                <a:gd name="T29" fmla="*/ 2587 h 43"/>
                <a:gd name="T30" fmla="*/ 23814 w 112"/>
                <a:gd name="T31" fmla="*/ 1667 h 43"/>
                <a:gd name="T32" fmla="*/ 25515 w 112"/>
                <a:gd name="T33" fmla="*/ 1667 h 43"/>
                <a:gd name="T34" fmla="*/ 27216 w 112"/>
                <a:gd name="T35" fmla="*/ 950 h 43"/>
                <a:gd name="T36" fmla="*/ 27216 w 112"/>
                <a:gd name="T37" fmla="*/ 0 h 43"/>
                <a:gd name="T38" fmla="*/ 21870 w 112"/>
                <a:gd name="T39" fmla="*/ 0 h 43"/>
                <a:gd name="T40" fmla="*/ 20169 w 112"/>
                <a:gd name="T41" fmla="*/ 950 h 43"/>
                <a:gd name="T42" fmla="*/ 18468 w 112"/>
                <a:gd name="T43" fmla="*/ 950 h 43"/>
                <a:gd name="T44" fmla="*/ 16767 w 112"/>
                <a:gd name="T45" fmla="*/ 1667 h 43"/>
                <a:gd name="T46" fmla="*/ 15066 w 112"/>
                <a:gd name="T47" fmla="*/ 2587 h 43"/>
                <a:gd name="T48" fmla="*/ 13122 w 112"/>
                <a:gd name="T49" fmla="*/ 2587 h 43"/>
                <a:gd name="T50" fmla="*/ 11421 w 112"/>
                <a:gd name="T51" fmla="*/ 3536 h 43"/>
                <a:gd name="T52" fmla="*/ 9720 w 112"/>
                <a:gd name="T53" fmla="*/ 3536 h 43"/>
                <a:gd name="T54" fmla="*/ 8019 w 112"/>
                <a:gd name="T55" fmla="*/ 4245 h 43"/>
                <a:gd name="T56" fmla="*/ 7047 w 112"/>
                <a:gd name="T57" fmla="*/ 5096 h 43"/>
                <a:gd name="T58" fmla="*/ 5346 w 112"/>
                <a:gd name="T59" fmla="*/ 5805 h 43"/>
                <a:gd name="T60" fmla="*/ 3645 w 112"/>
                <a:gd name="T61" fmla="*/ 6751 h 43"/>
                <a:gd name="T62" fmla="*/ 2673 w 112"/>
                <a:gd name="T63" fmla="*/ 7701 h 43"/>
                <a:gd name="T64" fmla="*/ 972 w 112"/>
                <a:gd name="T65" fmla="*/ 8418 h 43"/>
                <a:gd name="T66" fmla="*/ 972 w 112"/>
                <a:gd name="T67" fmla="*/ 10049 h 43"/>
                <a:gd name="T68" fmla="*/ 972 w 112"/>
                <a:gd name="T69" fmla="*/ 8418 h 43"/>
                <a:gd name="T70" fmla="*/ 0 w 112"/>
                <a:gd name="T71" fmla="*/ 9338 h 43"/>
                <a:gd name="T72" fmla="*/ 972 w 112"/>
                <a:gd name="T73" fmla="*/ 10049 h 43"/>
                <a:gd name="T74" fmla="*/ 1944 w 112"/>
                <a:gd name="T75" fmla="*/ 9338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2"/>
                <a:gd name="T115" fmla="*/ 0 h 43"/>
                <a:gd name="T116" fmla="*/ 112 w 112"/>
                <a:gd name="T117" fmla="*/ 43 h 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2" h="43">
                  <a:moveTo>
                    <a:pt x="8" y="40"/>
                  </a:moveTo>
                  <a:lnTo>
                    <a:pt x="8" y="43"/>
                  </a:lnTo>
                  <a:lnTo>
                    <a:pt x="15" y="40"/>
                  </a:lnTo>
                  <a:lnTo>
                    <a:pt x="18" y="36"/>
                  </a:lnTo>
                  <a:lnTo>
                    <a:pt x="26" y="33"/>
                  </a:lnTo>
                  <a:lnTo>
                    <a:pt x="33" y="29"/>
                  </a:lnTo>
                  <a:lnTo>
                    <a:pt x="36" y="25"/>
                  </a:lnTo>
                  <a:lnTo>
                    <a:pt x="44" y="22"/>
                  </a:lnTo>
                  <a:lnTo>
                    <a:pt x="51" y="22"/>
                  </a:lnTo>
                  <a:lnTo>
                    <a:pt x="58" y="18"/>
                  </a:lnTo>
                  <a:lnTo>
                    <a:pt x="62" y="18"/>
                  </a:lnTo>
                  <a:lnTo>
                    <a:pt x="69" y="15"/>
                  </a:lnTo>
                  <a:lnTo>
                    <a:pt x="76" y="15"/>
                  </a:lnTo>
                  <a:lnTo>
                    <a:pt x="83" y="11"/>
                  </a:lnTo>
                  <a:lnTo>
                    <a:pt x="90" y="11"/>
                  </a:lnTo>
                  <a:lnTo>
                    <a:pt x="98" y="7"/>
                  </a:lnTo>
                  <a:lnTo>
                    <a:pt x="105" y="7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90" y="0"/>
                  </a:lnTo>
                  <a:lnTo>
                    <a:pt x="83" y="4"/>
                  </a:lnTo>
                  <a:lnTo>
                    <a:pt x="76" y="4"/>
                  </a:lnTo>
                  <a:lnTo>
                    <a:pt x="69" y="7"/>
                  </a:lnTo>
                  <a:lnTo>
                    <a:pt x="62" y="11"/>
                  </a:lnTo>
                  <a:lnTo>
                    <a:pt x="54" y="11"/>
                  </a:lnTo>
                  <a:lnTo>
                    <a:pt x="47" y="15"/>
                  </a:lnTo>
                  <a:lnTo>
                    <a:pt x="40" y="15"/>
                  </a:lnTo>
                  <a:lnTo>
                    <a:pt x="33" y="18"/>
                  </a:lnTo>
                  <a:lnTo>
                    <a:pt x="29" y="22"/>
                  </a:lnTo>
                  <a:lnTo>
                    <a:pt x="22" y="25"/>
                  </a:lnTo>
                  <a:lnTo>
                    <a:pt x="15" y="29"/>
                  </a:lnTo>
                  <a:lnTo>
                    <a:pt x="11" y="33"/>
                  </a:lnTo>
                  <a:lnTo>
                    <a:pt x="4" y="36"/>
                  </a:lnTo>
                  <a:lnTo>
                    <a:pt x="4" y="43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4" y="43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8" name="Freeform 145"/>
            <p:cNvSpPr>
              <a:spLocks noChangeAspect="1"/>
            </p:cNvSpPr>
            <p:nvPr/>
          </p:nvSpPr>
          <p:spPr bwMode="auto">
            <a:xfrm>
              <a:off x="4539" y="5153"/>
              <a:ext cx="24" cy="20"/>
            </a:xfrm>
            <a:custGeom>
              <a:avLst/>
              <a:gdLst>
                <a:gd name="T0" fmla="*/ 1941 w 7"/>
                <a:gd name="T1" fmla="*/ 0 h 7"/>
                <a:gd name="T2" fmla="*/ 3302 w 7"/>
                <a:gd name="T3" fmla="*/ 0 h 7"/>
                <a:gd name="T4" fmla="*/ 1941 w 7"/>
                <a:gd name="T5" fmla="*/ 0 h 7"/>
                <a:gd name="T6" fmla="*/ 0 w 7"/>
                <a:gd name="T7" fmla="*/ 603 h 7"/>
                <a:gd name="T8" fmla="*/ 1941 w 7"/>
                <a:gd name="T9" fmla="*/ 1331 h 7"/>
                <a:gd name="T10" fmla="*/ 1941 w 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4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79" name="Freeform 146"/>
            <p:cNvSpPr>
              <a:spLocks noChangeAspect="1"/>
            </p:cNvSpPr>
            <p:nvPr/>
          </p:nvSpPr>
          <p:spPr bwMode="auto">
            <a:xfrm>
              <a:off x="4551" y="5141"/>
              <a:ext cx="680" cy="56"/>
            </a:xfrm>
            <a:custGeom>
              <a:avLst/>
              <a:gdLst>
                <a:gd name="T0" fmla="*/ 55730 w 226"/>
                <a:gd name="T1" fmla="*/ 4393 h 18"/>
                <a:gd name="T2" fmla="*/ 54999 w 226"/>
                <a:gd name="T3" fmla="*/ 3195 h 18"/>
                <a:gd name="T4" fmla="*/ 51322 w 226"/>
                <a:gd name="T5" fmla="*/ 2053 h 18"/>
                <a:gd name="T6" fmla="*/ 47865 w 226"/>
                <a:gd name="T7" fmla="*/ 1114 h 18"/>
                <a:gd name="T8" fmla="*/ 41627 w 226"/>
                <a:gd name="T9" fmla="*/ 1114 h 18"/>
                <a:gd name="T10" fmla="*/ 37942 w 226"/>
                <a:gd name="T11" fmla="*/ 0 h 18"/>
                <a:gd name="T12" fmla="*/ 17788 w 226"/>
                <a:gd name="T13" fmla="*/ 0 h 18"/>
                <a:gd name="T14" fmla="*/ 14115 w 226"/>
                <a:gd name="T15" fmla="*/ 1114 h 18"/>
                <a:gd name="T16" fmla="*/ 0 w 226"/>
                <a:gd name="T17" fmla="*/ 1114 h 18"/>
                <a:gd name="T18" fmla="*/ 0 w 226"/>
                <a:gd name="T19" fmla="*/ 3195 h 18"/>
                <a:gd name="T20" fmla="*/ 10564 w 226"/>
                <a:gd name="T21" fmla="*/ 3195 h 18"/>
                <a:gd name="T22" fmla="*/ 14115 w 226"/>
                <a:gd name="T23" fmla="*/ 2053 h 18"/>
                <a:gd name="T24" fmla="*/ 41627 w 226"/>
                <a:gd name="T25" fmla="*/ 2053 h 18"/>
                <a:gd name="T26" fmla="*/ 45166 w 226"/>
                <a:gd name="T27" fmla="*/ 3195 h 18"/>
                <a:gd name="T28" fmla="*/ 47865 w 226"/>
                <a:gd name="T29" fmla="*/ 3195 h 18"/>
                <a:gd name="T30" fmla="*/ 51322 w 226"/>
                <a:gd name="T31" fmla="*/ 4393 h 18"/>
                <a:gd name="T32" fmla="*/ 54021 w 226"/>
                <a:gd name="T33" fmla="*/ 5236 h 18"/>
                <a:gd name="T34" fmla="*/ 53034 w 226"/>
                <a:gd name="T35" fmla="*/ 4393 h 18"/>
                <a:gd name="T36" fmla="*/ 55730 w 226"/>
                <a:gd name="T37" fmla="*/ 4393 h 18"/>
                <a:gd name="T38" fmla="*/ 55730 w 226"/>
                <a:gd name="T39" fmla="*/ 3195 h 18"/>
                <a:gd name="T40" fmla="*/ 54999 w 226"/>
                <a:gd name="T41" fmla="*/ 3195 h 18"/>
                <a:gd name="T42" fmla="*/ 55730 w 226"/>
                <a:gd name="T43" fmla="*/ 4393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6"/>
                <a:gd name="T67" fmla="*/ 0 h 18"/>
                <a:gd name="T68" fmla="*/ 226 w 226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6" h="18">
                  <a:moveTo>
                    <a:pt x="226" y="15"/>
                  </a:moveTo>
                  <a:lnTo>
                    <a:pt x="223" y="11"/>
                  </a:lnTo>
                  <a:lnTo>
                    <a:pt x="208" y="7"/>
                  </a:lnTo>
                  <a:lnTo>
                    <a:pt x="194" y="4"/>
                  </a:lnTo>
                  <a:lnTo>
                    <a:pt x="169" y="4"/>
                  </a:lnTo>
                  <a:lnTo>
                    <a:pt x="154" y="0"/>
                  </a:lnTo>
                  <a:lnTo>
                    <a:pt x="72" y="0"/>
                  </a:lnTo>
                  <a:lnTo>
                    <a:pt x="57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3" y="11"/>
                  </a:lnTo>
                  <a:lnTo>
                    <a:pt x="57" y="7"/>
                  </a:lnTo>
                  <a:lnTo>
                    <a:pt x="169" y="7"/>
                  </a:lnTo>
                  <a:lnTo>
                    <a:pt x="183" y="11"/>
                  </a:lnTo>
                  <a:lnTo>
                    <a:pt x="194" y="11"/>
                  </a:lnTo>
                  <a:lnTo>
                    <a:pt x="208" y="15"/>
                  </a:lnTo>
                  <a:lnTo>
                    <a:pt x="219" y="18"/>
                  </a:lnTo>
                  <a:lnTo>
                    <a:pt x="215" y="15"/>
                  </a:lnTo>
                  <a:lnTo>
                    <a:pt x="226" y="15"/>
                  </a:lnTo>
                  <a:lnTo>
                    <a:pt x="226" y="11"/>
                  </a:lnTo>
                  <a:lnTo>
                    <a:pt x="223" y="11"/>
                  </a:lnTo>
                  <a:lnTo>
                    <a:pt x="22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80" name="Freeform 147"/>
            <p:cNvSpPr>
              <a:spLocks noChangeAspect="1"/>
            </p:cNvSpPr>
            <p:nvPr/>
          </p:nvSpPr>
          <p:spPr bwMode="auto">
            <a:xfrm>
              <a:off x="5199" y="5185"/>
              <a:ext cx="32" cy="24"/>
            </a:xfrm>
            <a:custGeom>
              <a:avLst/>
              <a:gdLst>
                <a:gd name="T0" fmla="*/ 1649 w 11"/>
                <a:gd name="T1" fmla="*/ 0 h 7"/>
                <a:gd name="T2" fmla="*/ 2292 w 11"/>
                <a:gd name="T3" fmla="*/ 0 h 7"/>
                <a:gd name="T4" fmla="*/ 1649 w 11"/>
                <a:gd name="T5" fmla="*/ 0 h 7"/>
                <a:gd name="T6" fmla="*/ 2292 w 11"/>
                <a:gd name="T7" fmla="*/ 0 h 7"/>
                <a:gd name="T8" fmla="*/ 0 w 11"/>
                <a:gd name="T9" fmla="*/ 0 h 7"/>
                <a:gd name="T10" fmla="*/ 1649 w 11"/>
                <a:gd name="T11" fmla="*/ 3302 h 7"/>
                <a:gd name="T12" fmla="*/ 864 w 11"/>
                <a:gd name="T13" fmla="*/ 1375 h 7"/>
                <a:gd name="T14" fmla="*/ 1649 w 11"/>
                <a:gd name="T15" fmla="*/ 3302 h 7"/>
                <a:gd name="T16" fmla="*/ 1649 w 11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7"/>
                <a:gd name="T29" fmla="*/ 11 w 11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7">
                  <a:moveTo>
                    <a:pt x="8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4" y="3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81" name="Freeform 148"/>
            <p:cNvSpPr>
              <a:spLocks noChangeAspect="1"/>
            </p:cNvSpPr>
            <p:nvPr/>
          </p:nvSpPr>
          <p:spPr bwMode="auto">
            <a:xfrm>
              <a:off x="5223" y="5185"/>
              <a:ext cx="20" cy="24"/>
            </a:xfrm>
            <a:custGeom>
              <a:avLst/>
              <a:gdLst>
                <a:gd name="T0" fmla="*/ 1331 w 7"/>
                <a:gd name="T1" fmla="*/ 0 h 7"/>
                <a:gd name="T2" fmla="*/ 0 w 7"/>
                <a:gd name="T3" fmla="*/ 0 h 7"/>
                <a:gd name="T4" fmla="*/ 0 w 7"/>
                <a:gd name="T5" fmla="*/ 3302 h 7"/>
                <a:gd name="T6" fmla="*/ 603 w 7"/>
                <a:gd name="T7" fmla="*/ 3302 h 7"/>
                <a:gd name="T8" fmla="*/ 603 w 7"/>
                <a:gd name="T9" fmla="*/ 1375 h 7"/>
                <a:gd name="T10" fmla="*/ 1331 w 7"/>
                <a:gd name="T11" fmla="*/ 0 h 7"/>
                <a:gd name="T12" fmla="*/ 603 w 7"/>
                <a:gd name="T13" fmla="*/ 0 h 7"/>
                <a:gd name="T14" fmla="*/ 1331 w 7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7"/>
                <a:gd name="T26" fmla="*/ 7 w 7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7">
                  <a:moveTo>
                    <a:pt x="7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82" name="Freeform 149"/>
            <p:cNvSpPr>
              <a:spLocks noChangeAspect="1"/>
            </p:cNvSpPr>
            <p:nvPr/>
          </p:nvSpPr>
          <p:spPr bwMode="auto">
            <a:xfrm>
              <a:off x="5199" y="5185"/>
              <a:ext cx="52" cy="64"/>
            </a:xfrm>
            <a:custGeom>
              <a:avLst/>
              <a:gdLst>
                <a:gd name="T0" fmla="*/ 0 w 18"/>
                <a:gd name="T1" fmla="*/ 5516 h 21"/>
                <a:gd name="T2" fmla="*/ 844 w 18"/>
                <a:gd name="T3" fmla="*/ 5516 h 21"/>
                <a:gd name="T4" fmla="*/ 2219 w 18"/>
                <a:gd name="T5" fmla="*/ 4754 h 21"/>
                <a:gd name="T6" fmla="*/ 2987 w 18"/>
                <a:gd name="T7" fmla="*/ 3706 h 21"/>
                <a:gd name="T8" fmla="*/ 3614 w 18"/>
                <a:gd name="T9" fmla="*/ 1810 h 21"/>
                <a:gd name="T10" fmla="*/ 2987 w 18"/>
                <a:gd name="T11" fmla="*/ 0 h 21"/>
                <a:gd name="T12" fmla="*/ 2219 w 18"/>
                <a:gd name="T13" fmla="*/ 762 h 21"/>
                <a:gd name="T14" fmla="*/ 2219 w 18"/>
                <a:gd name="T15" fmla="*/ 2572 h 21"/>
                <a:gd name="T16" fmla="*/ 1595 w 18"/>
                <a:gd name="T17" fmla="*/ 3706 h 21"/>
                <a:gd name="T18" fmla="*/ 844 w 18"/>
                <a:gd name="T19" fmla="*/ 3706 h 21"/>
                <a:gd name="T20" fmla="*/ 1595 w 18"/>
                <a:gd name="T21" fmla="*/ 3706 h 21"/>
                <a:gd name="T22" fmla="*/ 0 w 18"/>
                <a:gd name="T23" fmla="*/ 5516 h 21"/>
                <a:gd name="T24" fmla="*/ 844 w 18"/>
                <a:gd name="T25" fmla="*/ 5516 h 21"/>
                <a:gd name="T26" fmla="*/ 0 w 18"/>
                <a:gd name="T27" fmla="*/ 5516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21"/>
                <a:gd name="T44" fmla="*/ 18 w 18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21">
                  <a:moveTo>
                    <a:pt x="0" y="21"/>
                  </a:moveTo>
                  <a:lnTo>
                    <a:pt x="4" y="21"/>
                  </a:lnTo>
                  <a:lnTo>
                    <a:pt x="11" y="18"/>
                  </a:lnTo>
                  <a:lnTo>
                    <a:pt x="15" y="14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83" name="Freeform 150"/>
            <p:cNvSpPr>
              <a:spLocks noChangeAspect="1"/>
            </p:cNvSpPr>
            <p:nvPr/>
          </p:nvSpPr>
          <p:spPr bwMode="auto">
            <a:xfrm>
              <a:off x="5167" y="5217"/>
              <a:ext cx="56" cy="32"/>
            </a:xfrm>
            <a:custGeom>
              <a:avLst/>
              <a:gdLst>
                <a:gd name="T0" fmla="*/ 0 w 18"/>
                <a:gd name="T1" fmla="*/ 1649 h 11"/>
                <a:gd name="T2" fmla="*/ 843 w 18"/>
                <a:gd name="T3" fmla="*/ 2292 h 11"/>
                <a:gd name="T4" fmla="*/ 2053 w 18"/>
                <a:gd name="T5" fmla="*/ 2292 h 11"/>
                <a:gd name="T6" fmla="*/ 2053 w 18"/>
                <a:gd name="T7" fmla="*/ 1649 h 11"/>
                <a:gd name="T8" fmla="*/ 2893 w 18"/>
                <a:gd name="T9" fmla="*/ 2292 h 11"/>
                <a:gd name="T10" fmla="*/ 5236 w 18"/>
                <a:gd name="T11" fmla="*/ 864 h 11"/>
                <a:gd name="T12" fmla="*/ 4122 w 18"/>
                <a:gd name="T13" fmla="*/ 864 h 11"/>
                <a:gd name="T14" fmla="*/ 2893 w 18"/>
                <a:gd name="T15" fmla="*/ 0 h 11"/>
                <a:gd name="T16" fmla="*/ 843 w 18"/>
                <a:gd name="T17" fmla="*/ 0 h 11"/>
                <a:gd name="T18" fmla="*/ 2053 w 18"/>
                <a:gd name="T19" fmla="*/ 864 h 11"/>
                <a:gd name="T20" fmla="*/ 0 w 18"/>
                <a:gd name="T21" fmla="*/ 1649 h 11"/>
                <a:gd name="T22" fmla="*/ 843 w 18"/>
                <a:gd name="T23" fmla="*/ 2292 h 11"/>
                <a:gd name="T24" fmla="*/ 0 w 18"/>
                <a:gd name="T25" fmla="*/ 1649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1"/>
                <a:gd name="T41" fmla="*/ 18 w 18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1">
                  <a:moveTo>
                    <a:pt x="0" y="8"/>
                  </a:moveTo>
                  <a:lnTo>
                    <a:pt x="3" y="11"/>
                  </a:lnTo>
                  <a:lnTo>
                    <a:pt x="7" y="11"/>
                  </a:lnTo>
                  <a:lnTo>
                    <a:pt x="7" y="8"/>
                  </a:lnTo>
                  <a:lnTo>
                    <a:pt x="10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3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84" name="Freeform 151"/>
            <p:cNvSpPr>
              <a:spLocks noChangeAspect="1"/>
            </p:cNvSpPr>
            <p:nvPr/>
          </p:nvSpPr>
          <p:spPr bwMode="auto">
            <a:xfrm>
              <a:off x="5079" y="5185"/>
              <a:ext cx="112" cy="56"/>
            </a:xfrm>
            <a:custGeom>
              <a:avLst/>
              <a:gdLst>
                <a:gd name="T0" fmla="*/ 843 w 36"/>
                <a:gd name="T1" fmla="*/ 2053 h 18"/>
                <a:gd name="T2" fmla="*/ 0 w 36"/>
                <a:gd name="T3" fmla="*/ 2053 h 18"/>
                <a:gd name="T4" fmla="*/ 843 w 36"/>
                <a:gd name="T5" fmla="*/ 2893 h 18"/>
                <a:gd name="T6" fmla="*/ 5236 w 36"/>
                <a:gd name="T7" fmla="*/ 2893 h 18"/>
                <a:gd name="T8" fmla="*/ 6079 w 36"/>
                <a:gd name="T9" fmla="*/ 4122 h 18"/>
                <a:gd name="T10" fmla="*/ 8431 w 36"/>
                <a:gd name="T11" fmla="*/ 4122 h 18"/>
                <a:gd name="T12" fmla="*/ 8431 w 36"/>
                <a:gd name="T13" fmla="*/ 5236 h 18"/>
                <a:gd name="T14" fmla="*/ 10481 w 36"/>
                <a:gd name="T15" fmla="*/ 4122 h 18"/>
                <a:gd name="T16" fmla="*/ 8431 w 36"/>
                <a:gd name="T17" fmla="*/ 2053 h 18"/>
                <a:gd name="T18" fmla="*/ 4122 w 36"/>
                <a:gd name="T19" fmla="*/ 2053 h 18"/>
                <a:gd name="T20" fmla="*/ 3195 w 36"/>
                <a:gd name="T21" fmla="*/ 843 h 18"/>
                <a:gd name="T22" fmla="*/ 2053 w 36"/>
                <a:gd name="T23" fmla="*/ 843 h 18"/>
                <a:gd name="T24" fmla="*/ 843 w 36"/>
                <a:gd name="T25" fmla="*/ 0 h 18"/>
                <a:gd name="T26" fmla="*/ 2053 w 36"/>
                <a:gd name="T27" fmla="*/ 843 h 18"/>
                <a:gd name="T28" fmla="*/ 843 w 36"/>
                <a:gd name="T29" fmla="*/ 0 h 18"/>
                <a:gd name="T30" fmla="*/ 843 w 36"/>
                <a:gd name="T31" fmla="*/ 2053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18"/>
                <a:gd name="T50" fmla="*/ 36 w 36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18">
                  <a:moveTo>
                    <a:pt x="3" y="7"/>
                  </a:moveTo>
                  <a:lnTo>
                    <a:pt x="0" y="7"/>
                  </a:lnTo>
                  <a:lnTo>
                    <a:pt x="3" y="10"/>
                  </a:lnTo>
                  <a:lnTo>
                    <a:pt x="18" y="10"/>
                  </a:lnTo>
                  <a:lnTo>
                    <a:pt x="21" y="14"/>
                  </a:lnTo>
                  <a:lnTo>
                    <a:pt x="29" y="14"/>
                  </a:lnTo>
                  <a:lnTo>
                    <a:pt x="29" y="18"/>
                  </a:lnTo>
                  <a:lnTo>
                    <a:pt x="36" y="14"/>
                  </a:lnTo>
                  <a:lnTo>
                    <a:pt x="29" y="7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7" y="3"/>
                  </a:lnTo>
                  <a:lnTo>
                    <a:pt x="3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85" name="Freeform 152"/>
            <p:cNvSpPr>
              <a:spLocks noChangeAspect="1"/>
            </p:cNvSpPr>
            <p:nvPr/>
          </p:nvSpPr>
          <p:spPr bwMode="auto">
            <a:xfrm>
              <a:off x="4463" y="5185"/>
              <a:ext cx="628" cy="32"/>
            </a:xfrm>
            <a:custGeom>
              <a:avLst/>
              <a:gdLst>
                <a:gd name="T0" fmla="*/ 0 w 208"/>
                <a:gd name="T1" fmla="*/ 3338 h 10"/>
                <a:gd name="T2" fmla="*/ 48688 w 208"/>
                <a:gd name="T3" fmla="*/ 3338 h 10"/>
                <a:gd name="T4" fmla="*/ 52178 w 208"/>
                <a:gd name="T5" fmla="*/ 2294 h 10"/>
                <a:gd name="T6" fmla="*/ 52178 w 208"/>
                <a:gd name="T7" fmla="*/ 0 h 10"/>
                <a:gd name="T8" fmla="*/ 48688 w 208"/>
                <a:gd name="T9" fmla="*/ 1043 h 10"/>
                <a:gd name="T10" fmla="*/ 3490 w 208"/>
                <a:gd name="T11" fmla="*/ 1043 h 10"/>
                <a:gd name="T12" fmla="*/ 0 w 208"/>
                <a:gd name="T13" fmla="*/ 2294 h 10"/>
                <a:gd name="T14" fmla="*/ 0 w 208"/>
                <a:gd name="T15" fmla="*/ 3338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10"/>
                <a:gd name="T26" fmla="*/ 208 w 208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10">
                  <a:moveTo>
                    <a:pt x="0" y="10"/>
                  </a:moveTo>
                  <a:lnTo>
                    <a:pt x="194" y="10"/>
                  </a:lnTo>
                  <a:lnTo>
                    <a:pt x="208" y="7"/>
                  </a:lnTo>
                  <a:lnTo>
                    <a:pt x="208" y="0"/>
                  </a:lnTo>
                  <a:lnTo>
                    <a:pt x="194" y="3"/>
                  </a:lnTo>
                  <a:lnTo>
                    <a:pt x="14" y="3"/>
                  </a:lnTo>
                  <a:lnTo>
                    <a:pt x="0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86" name="Freeform 153"/>
            <p:cNvSpPr>
              <a:spLocks noChangeAspect="1"/>
            </p:cNvSpPr>
            <p:nvPr/>
          </p:nvSpPr>
          <p:spPr bwMode="auto">
            <a:xfrm>
              <a:off x="4419" y="5185"/>
              <a:ext cx="44" cy="32"/>
            </a:xfrm>
            <a:custGeom>
              <a:avLst/>
              <a:gdLst>
                <a:gd name="T0" fmla="*/ 0 w 15"/>
                <a:gd name="T1" fmla="*/ 0 h 10"/>
                <a:gd name="T2" fmla="*/ 886 w 15"/>
                <a:gd name="T3" fmla="*/ 2294 h 10"/>
                <a:gd name="T4" fmla="*/ 1695 w 15"/>
                <a:gd name="T5" fmla="*/ 2294 h 10"/>
                <a:gd name="T6" fmla="*/ 2376 w 15"/>
                <a:gd name="T7" fmla="*/ 3338 h 10"/>
                <a:gd name="T8" fmla="*/ 3253 w 15"/>
                <a:gd name="T9" fmla="*/ 3338 h 10"/>
                <a:gd name="T10" fmla="*/ 3253 w 15"/>
                <a:gd name="T11" fmla="*/ 1043 h 10"/>
                <a:gd name="T12" fmla="*/ 2376 w 15"/>
                <a:gd name="T13" fmla="*/ 1043 h 10"/>
                <a:gd name="T14" fmla="*/ 2376 w 15"/>
                <a:gd name="T15" fmla="*/ 0 h 10"/>
                <a:gd name="T16" fmla="*/ 0 w 15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0"/>
                <a:gd name="T29" fmla="*/ 15 w 15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0">
                  <a:moveTo>
                    <a:pt x="0" y="0"/>
                  </a:moveTo>
                  <a:lnTo>
                    <a:pt x="4" y="7"/>
                  </a:lnTo>
                  <a:lnTo>
                    <a:pt x="8" y="7"/>
                  </a:lnTo>
                  <a:lnTo>
                    <a:pt x="11" y="10"/>
                  </a:lnTo>
                  <a:lnTo>
                    <a:pt x="15" y="1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87" name="Freeform 154"/>
            <p:cNvSpPr>
              <a:spLocks noChangeAspect="1"/>
            </p:cNvSpPr>
            <p:nvPr/>
          </p:nvSpPr>
          <p:spPr bwMode="auto">
            <a:xfrm>
              <a:off x="4419" y="5033"/>
              <a:ext cx="196" cy="152"/>
            </a:xfrm>
            <a:custGeom>
              <a:avLst/>
              <a:gdLst>
                <a:gd name="T0" fmla="*/ 15466 w 65"/>
                <a:gd name="T1" fmla="*/ 0 h 51"/>
                <a:gd name="T2" fmla="*/ 13494 w 65"/>
                <a:gd name="T3" fmla="*/ 951 h 51"/>
                <a:gd name="T4" fmla="*/ 11739 w 65"/>
                <a:gd name="T5" fmla="*/ 2593 h 51"/>
                <a:gd name="T6" fmla="*/ 9019 w 65"/>
                <a:gd name="T7" fmla="*/ 3544 h 51"/>
                <a:gd name="T8" fmla="*/ 7183 w 65"/>
                <a:gd name="T9" fmla="*/ 5213 h 51"/>
                <a:gd name="T10" fmla="*/ 5455 w 65"/>
                <a:gd name="T11" fmla="*/ 5934 h 51"/>
                <a:gd name="T12" fmla="*/ 1972 w 65"/>
                <a:gd name="T13" fmla="*/ 9397 h 51"/>
                <a:gd name="T14" fmla="*/ 0 w 65"/>
                <a:gd name="T15" fmla="*/ 11993 h 51"/>
                <a:gd name="T16" fmla="*/ 1972 w 65"/>
                <a:gd name="T17" fmla="*/ 11993 h 51"/>
                <a:gd name="T18" fmla="*/ 3727 w 65"/>
                <a:gd name="T19" fmla="*/ 10092 h 51"/>
                <a:gd name="T20" fmla="*/ 4475 w 65"/>
                <a:gd name="T21" fmla="*/ 8446 h 51"/>
                <a:gd name="T22" fmla="*/ 6447 w 65"/>
                <a:gd name="T23" fmla="*/ 7728 h 51"/>
                <a:gd name="T24" fmla="*/ 8283 w 65"/>
                <a:gd name="T25" fmla="*/ 5934 h 51"/>
                <a:gd name="T26" fmla="*/ 10011 w 65"/>
                <a:gd name="T27" fmla="*/ 5213 h 51"/>
                <a:gd name="T28" fmla="*/ 12722 w 65"/>
                <a:gd name="T29" fmla="*/ 4265 h 51"/>
                <a:gd name="T30" fmla="*/ 14474 w 65"/>
                <a:gd name="T31" fmla="*/ 3544 h 51"/>
                <a:gd name="T32" fmla="*/ 16202 w 65"/>
                <a:gd name="T33" fmla="*/ 1669 h 51"/>
                <a:gd name="T34" fmla="*/ 15466 w 65"/>
                <a:gd name="T35" fmla="*/ 0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51"/>
                <a:gd name="T56" fmla="*/ 65 w 65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51">
                  <a:moveTo>
                    <a:pt x="62" y="0"/>
                  </a:moveTo>
                  <a:lnTo>
                    <a:pt x="54" y="4"/>
                  </a:lnTo>
                  <a:lnTo>
                    <a:pt x="47" y="11"/>
                  </a:lnTo>
                  <a:lnTo>
                    <a:pt x="36" y="15"/>
                  </a:lnTo>
                  <a:lnTo>
                    <a:pt x="29" y="22"/>
                  </a:lnTo>
                  <a:lnTo>
                    <a:pt x="22" y="25"/>
                  </a:lnTo>
                  <a:lnTo>
                    <a:pt x="8" y="40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15" y="43"/>
                  </a:lnTo>
                  <a:lnTo>
                    <a:pt x="18" y="36"/>
                  </a:lnTo>
                  <a:lnTo>
                    <a:pt x="26" y="33"/>
                  </a:lnTo>
                  <a:lnTo>
                    <a:pt x="33" y="25"/>
                  </a:lnTo>
                  <a:lnTo>
                    <a:pt x="40" y="22"/>
                  </a:lnTo>
                  <a:lnTo>
                    <a:pt x="51" y="18"/>
                  </a:lnTo>
                  <a:lnTo>
                    <a:pt x="58" y="15"/>
                  </a:lnTo>
                  <a:lnTo>
                    <a:pt x="65" y="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88" name="Freeform 155"/>
            <p:cNvSpPr>
              <a:spLocks noChangeAspect="1"/>
            </p:cNvSpPr>
            <p:nvPr/>
          </p:nvSpPr>
          <p:spPr bwMode="auto">
            <a:xfrm>
              <a:off x="4607" y="4917"/>
              <a:ext cx="484" cy="136"/>
            </a:xfrm>
            <a:custGeom>
              <a:avLst/>
              <a:gdLst>
                <a:gd name="T0" fmla="*/ 37821 w 161"/>
                <a:gd name="T1" fmla="*/ 701 h 46"/>
                <a:gd name="T2" fmla="*/ 38798 w 161"/>
                <a:gd name="T3" fmla="*/ 0 h 46"/>
                <a:gd name="T4" fmla="*/ 36105 w 161"/>
                <a:gd name="T5" fmla="*/ 701 h 46"/>
                <a:gd name="T6" fmla="*/ 33420 w 161"/>
                <a:gd name="T7" fmla="*/ 701 h 46"/>
                <a:gd name="T8" fmla="*/ 31676 w 161"/>
                <a:gd name="T9" fmla="*/ 1599 h 46"/>
                <a:gd name="T10" fmla="*/ 28992 w 161"/>
                <a:gd name="T11" fmla="*/ 2300 h 46"/>
                <a:gd name="T12" fmla="*/ 26298 w 161"/>
                <a:gd name="T13" fmla="*/ 2300 h 46"/>
                <a:gd name="T14" fmla="*/ 24591 w 161"/>
                <a:gd name="T15" fmla="*/ 3128 h 46"/>
                <a:gd name="T16" fmla="*/ 21897 w 161"/>
                <a:gd name="T17" fmla="*/ 4056 h 46"/>
                <a:gd name="T18" fmla="*/ 19339 w 161"/>
                <a:gd name="T19" fmla="*/ 4727 h 46"/>
                <a:gd name="T20" fmla="*/ 16654 w 161"/>
                <a:gd name="T21" fmla="*/ 4727 h 46"/>
                <a:gd name="T22" fmla="*/ 14938 w 161"/>
                <a:gd name="T23" fmla="*/ 5656 h 46"/>
                <a:gd name="T24" fmla="*/ 12253 w 161"/>
                <a:gd name="T25" fmla="*/ 5656 h 46"/>
                <a:gd name="T26" fmla="*/ 9563 w 161"/>
                <a:gd name="T27" fmla="*/ 6330 h 46"/>
                <a:gd name="T28" fmla="*/ 6878 w 161"/>
                <a:gd name="T29" fmla="*/ 7264 h 46"/>
                <a:gd name="T30" fmla="*/ 5135 w 161"/>
                <a:gd name="T31" fmla="*/ 8086 h 46"/>
                <a:gd name="T32" fmla="*/ 2450 w 161"/>
                <a:gd name="T33" fmla="*/ 8784 h 46"/>
                <a:gd name="T34" fmla="*/ 0 w 161"/>
                <a:gd name="T35" fmla="*/ 8784 h 46"/>
                <a:gd name="T36" fmla="*/ 734 w 161"/>
                <a:gd name="T37" fmla="*/ 10392 h 46"/>
                <a:gd name="T38" fmla="*/ 3424 w 161"/>
                <a:gd name="T39" fmla="*/ 9694 h 46"/>
                <a:gd name="T40" fmla="*/ 5135 w 161"/>
                <a:gd name="T41" fmla="*/ 9694 h 46"/>
                <a:gd name="T42" fmla="*/ 7852 w 161"/>
                <a:gd name="T43" fmla="*/ 8784 h 46"/>
                <a:gd name="T44" fmla="*/ 9563 w 161"/>
                <a:gd name="T45" fmla="*/ 8086 h 46"/>
                <a:gd name="T46" fmla="*/ 12253 w 161"/>
                <a:gd name="T47" fmla="*/ 7264 h 46"/>
                <a:gd name="T48" fmla="*/ 14938 w 161"/>
                <a:gd name="T49" fmla="*/ 7264 h 46"/>
                <a:gd name="T50" fmla="*/ 17631 w 161"/>
                <a:gd name="T51" fmla="*/ 6330 h 46"/>
                <a:gd name="T52" fmla="*/ 19339 w 161"/>
                <a:gd name="T53" fmla="*/ 5656 h 46"/>
                <a:gd name="T54" fmla="*/ 21897 w 161"/>
                <a:gd name="T55" fmla="*/ 4727 h 46"/>
                <a:gd name="T56" fmla="*/ 24591 w 161"/>
                <a:gd name="T57" fmla="*/ 4727 h 46"/>
                <a:gd name="T58" fmla="*/ 27275 w 161"/>
                <a:gd name="T59" fmla="*/ 4056 h 46"/>
                <a:gd name="T60" fmla="*/ 28992 w 161"/>
                <a:gd name="T61" fmla="*/ 4056 h 46"/>
                <a:gd name="T62" fmla="*/ 31676 w 161"/>
                <a:gd name="T63" fmla="*/ 3128 h 46"/>
                <a:gd name="T64" fmla="*/ 34397 w 161"/>
                <a:gd name="T65" fmla="*/ 3128 h 46"/>
                <a:gd name="T66" fmla="*/ 36105 w 161"/>
                <a:gd name="T67" fmla="*/ 2300 h 46"/>
                <a:gd name="T68" fmla="*/ 38798 w 161"/>
                <a:gd name="T69" fmla="*/ 1599 h 46"/>
                <a:gd name="T70" fmla="*/ 39529 w 161"/>
                <a:gd name="T71" fmla="*/ 701 h 46"/>
                <a:gd name="T72" fmla="*/ 38798 w 161"/>
                <a:gd name="T73" fmla="*/ 1599 h 46"/>
                <a:gd name="T74" fmla="*/ 39529 w 161"/>
                <a:gd name="T75" fmla="*/ 1599 h 46"/>
                <a:gd name="T76" fmla="*/ 39529 w 161"/>
                <a:gd name="T77" fmla="*/ 701 h 46"/>
                <a:gd name="T78" fmla="*/ 37821 w 161"/>
                <a:gd name="T79" fmla="*/ 701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1"/>
                <a:gd name="T121" fmla="*/ 0 h 46"/>
                <a:gd name="T122" fmla="*/ 161 w 161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1" h="46">
                  <a:moveTo>
                    <a:pt x="154" y="3"/>
                  </a:moveTo>
                  <a:lnTo>
                    <a:pt x="158" y="0"/>
                  </a:lnTo>
                  <a:lnTo>
                    <a:pt x="147" y="3"/>
                  </a:lnTo>
                  <a:lnTo>
                    <a:pt x="136" y="3"/>
                  </a:lnTo>
                  <a:lnTo>
                    <a:pt x="129" y="7"/>
                  </a:lnTo>
                  <a:lnTo>
                    <a:pt x="118" y="10"/>
                  </a:lnTo>
                  <a:lnTo>
                    <a:pt x="107" y="10"/>
                  </a:lnTo>
                  <a:lnTo>
                    <a:pt x="100" y="14"/>
                  </a:lnTo>
                  <a:lnTo>
                    <a:pt x="89" y="18"/>
                  </a:lnTo>
                  <a:lnTo>
                    <a:pt x="79" y="21"/>
                  </a:lnTo>
                  <a:lnTo>
                    <a:pt x="68" y="21"/>
                  </a:lnTo>
                  <a:lnTo>
                    <a:pt x="61" y="25"/>
                  </a:lnTo>
                  <a:lnTo>
                    <a:pt x="50" y="25"/>
                  </a:lnTo>
                  <a:lnTo>
                    <a:pt x="39" y="28"/>
                  </a:lnTo>
                  <a:lnTo>
                    <a:pt x="28" y="32"/>
                  </a:lnTo>
                  <a:lnTo>
                    <a:pt x="21" y="36"/>
                  </a:lnTo>
                  <a:lnTo>
                    <a:pt x="10" y="39"/>
                  </a:lnTo>
                  <a:lnTo>
                    <a:pt x="0" y="39"/>
                  </a:lnTo>
                  <a:lnTo>
                    <a:pt x="3" y="46"/>
                  </a:lnTo>
                  <a:lnTo>
                    <a:pt x="14" y="43"/>
                  </a:lnTo>
                  <a:lnTo>
                    <a:pt x="21" y="43"/>
                  </a:lnTo>
                  <a:lnTo>
                    <a:pt x="32" y="39"/>
                  </a:lnTo>
                  <a:lnTo>
                    <a:pt x="39" y="36"/>
                  </a:lnTo>
                  <a:lnTo>
                    <a:pt x="50" y="32"/>
                  </a:lnTo>
                  <a:lnTo>
                    <a:pt x="61" y="32"/>
                  </a:lnTo>
                  <a:lnTo>
                    <a:pt x="72" y="28"/>
                  </a:lnTo>
                  <a:lnTo>
                    <a:pt x="79" y="25"/>
                  </a:lnTo>
                  <a:lnTo>
                    <a:pt x="89" y="21"/>
                  </a:lnTo>
                  <a:lnTo>
                    <a:pt x="100" y="21"/>
                  </a:lnTo>
                  <a:lnTo>
                    <a:pt x="111" y="18"/>
                  </a:lnTo>
                  <a:lnTo>
                    <a:pt x="118" y="18"/>
                  </a:lnTo>
                  <a:lnTo>
                    <a:pt x="129" y="14"/>
                  </a:lnTo>
                  <a:lnTo>
                    <a:pt x="140" y="14"/>
                  </a:lnTo>
                  <a:lnTo>
                    <a:pt x="147" y="10"/>
                  </a:lnTo>
                  <a:lnTo>
                    <a:pt x="158" y="7"/>
                  </a:lnTo>
                  <a:lnTo>
                    <a:pt x="161" y="3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1" y="3"/>
                  </a:lnTo>
                  <a:lnTo>
                    <a:pt x="1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89" name="Freeform 156"/>
            <p:cNvSpPr>
              <a:spLocks noChangeAspect="1"/>
            </p:cNvSpPr>
            <p:nvPr/>
          </p:nvSpPr>
          <p:spPr bwMode="auto">
            <a:xfrm>
              <a:off x="5067" y="4905"/>
              <a:ext cx="24" cy="32"/>
            </a:xfrm>
            <a:custGeom>
              <a:avLst/>
              <a:gdLst>
                <a:gd name="T0" fmla="*/ 1941 w 7"/>
                <a:gd name="T1" fmla="*/ 864 h 11"/>
                <a:gd name="T2" fmla="*/ 0 w 7"/>
                <a:gd name="T3" fmla="*/ 1431 h 11"/>
                <a:gd name="T4" fmla="*/ 3302 w 7"/>
                <a:gd name="T5" fmla="*/ 1431 h 11"/>
                <a:gd name="T6" fmla="*/ 0 w 7"/>
                <a:gd name="T7" fmla="*/ 2292 h 11"/>
                <a:gd name="T8" fmla="*/ 1941 w 7"/>
                <a:gd name="T9" fmla="*/ 864 h 11"/>
                <a:gd name="T10" fmla="*/ 0 w 7"/>
                <a:gd name="T11" fmla="*/ 0 h 11"/>
                <a:gd name="T12" fmla="*/ 0 w 7"/>
                <a:gd name="T13" fmla="*/ 1431 h 11"/>
                <a:gd name="T14" fmla="*/ 1941 w 7"/>
                <a:gd name="T15" fmla="*/ 86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1"/>
                <a:gd name="T26" fmla="*/ 7 w 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1">
                  <a:moveTo>
                    <a:pt x="4" y="4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0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90" name="Freeform 157"/>
            <p:cNvSpPr>
              <a:spLocks noChangeAspect="1"/>
            </p:cNvSpPr>
            <p:nvPr/>
          </p:nvSpPr>
          <p:spPr bwMode="auto">
            <a:xfrm>
              <a:off x="5067" y="4917"/>
              <a:ext cx="76" cy="52"/>
            </a:xfrm>
            <a:custGeom>
              <a:avLst/>
              <a:gdLst>
                <a:gd name="T0" fmla="*/ 6487 w 25"/>
                <a:gd name="T1" fmla="*/ 3614 h 18"/>
                <a:gd name="T2" fmla="*/ 6487 w 25"/>
                <a:gd name="T3" fmla="*/ 2028 h 18"/>
                <a:gd name="T4" fmla="*/ 4694 w 25"/>
                <a:gd name="T5" fmla="*/ 627 h 18"/>
                <a:gd name="T6" fmla="*/ 4694 w 25"/>
                <a:gd name="T7" fmla="*/ 0 h 18"/>
                <a:gd name="T8" fmla="*/ 1006 w 25"/>
                <a:gd name="T9" fmla="*/ 0 h 18"/>
                <a:gd name="T10" fmla="*/ 0 w 25"/>
                <a:gd name="T11" fmla="*/ 1401 h 18"/>
                <a:gd name="T12" fmla="*/ 2809 w 25"/>
                <a:gd name="T13" fmla="*/ 1401 h 18"/>
                <a:gd name="T14" fmla="*/ 3937 w 25"/>
                <a:gd name="T15" fmla="*/ 2028 h 18"/>
                <a:gd name="T16" fmla="*/ 4694 w 25"/>
                <a:gd name="T17" fmla="*/ 2028 h 18"/>
                <a:gd name="T18" fmla="*/ 4694 w 25"/>
                <a:gd name="T19" fmla="*/ 2796 h 18"/>
                <a:gd name="T20" fmla="*/ 4694 w 25"/>
                <a:gd name="T21" fmla="*/ 2028 h 18"/>
                <a:gd name="T22" fmla="*/ 6487 w 25"/>
                <a:gd name="T23" fmla="*/ 3614 h 18"/>
                <a:gd name="T24" fmla="*/ 6487 w 25"/>
                <a:gd name="T25" fmla="*/ 2796 h 18"/>
                <a:gd name="T26" fmla="*/ 6487 w 25"/>
                <a:gd name="T27" fmla="*/ 3614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18"/>
                <a:gd name="T44" fmla="*/ 25 w 25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18">
                  <a:moveTo>
                    <a:pt x="25" y="18"/>
                  </a:moveTo>
                  <a:lnTo>
                    <a:pt x="25" y="10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25" y="18"/>
                  </a:lnTo>
                  <a:lnTo>
                    <a:pt x="25" y="14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91" name="Freeform 158"/>
            <p:cNvSpPr>
              <a:spLocks noChangeAspect="1"/>
            </p:cNvSpPr>
            <p:nvPr/>
          </p:nvSpPr>
          <p:spPr bwMode="auto">
            <a:xfrm>
              <a:off x="7299" y="5173"/>
              <a:ext cx="2032" cy="1332"/>
            </a:xfrm>
            <a:custGeom>
              <a:avLst/>
              <a:gdLst>
                <a:gd name="T0" fmla="*/ 165894 w 676"/>
                <a:gd name="T1" fmla="*/ 54859 h 443"/>
                <a:gd name="T2" fmla="*/ 163209 w 676"/>
                <a:gd name="T3" fmla="*/ 60971 h 443"/>
                <a:gd name="T4" fmla="*/ 157065 w 676"/>
                <a:gd name="T5" fmla="*/ 66359 h 443"/>
                <a:gd name="T6" fmla="*/ 149980 w 676"/>
                <a:gd name="T7" fmla="*/ 69802 h 443"/>
                <a:gd name="T8" fmla="*/ 143755 w 676"/>
                <a:gd name="T9" fmla="*/ 74207 h 443"/>
                <a:gd name="T10" fmla="*/ 137647 w 676"/>
                <a:gd name="T11" fmla="*/ 78645 h 443"/>
                <a:gd name="T12" fmla="*/ 129796 w 676"/>
                <a:gd name="T13" fmla="*/ 84024 h 443"/>
                <a:gd name="T14" fmla="*/ 123444 w 676"/>
                <a:gd name="T15" fmla="*/ 87452 h 443"/>
                <a:gd name="T16" fmla="*/ 115593 w 676"/>
                <a:gd name="T17" fmla="*/ 91962 h 443"/>
                <a:gd name="T18" fmla="*/ 109485 w 676"/>
                <a:gd name="T19" fmla="*/ 96364 h 443"/>
                <a:gd name="T20" fmla="*/ 101552 w 676"/>
                <a:gd name="T21" fmla="*/ 100766 h 443"/>
                <a:gd name="T22" fmla="*/ 95197 w 676"/>
                <a:gd name="T23" fmla="*/ 106175 h 443"/>
                <a:gd name="T24" fmla="*/ 90066 w 676"/>
                <a:gd name="T25" fmla="*/ 108869 h 443"/>
                <a:gd name="T26" fmla="*/ 78545 w 676"/>
                <a:gd name="T27" fmla="*/ 107892 h 443"/>
                <a:gd name="T28" fmla="*/ 74120 w 676"/>
                <a:gd name="T29" fmla="*/ 106915 h 443"/>
                <a:gd name="T30" fmla="*/ 68742 w 676"/>
                <a:gd name="T31" fmla="*/ 106175 h 443"/>
                <a:gd name="T32" fmla="*/ 61784 w 676"/>
                <a:gd name="T33" fmla="*/ 105198 h 443"/>
                <a:gd name="T34" fmla="*/ 52994 w 676"/>
                <a:gd name="T35" fmla="*/ 104464 h 443"/>
                <a:gd name="T36" fmla="*/ 44896 w 676"/>
                <a:gd name="T37" fmla="*/ 102486 h 443"/>
                <a:gd name="T38" fmla="*/ 37072 w 676"/>
                <a:gd name="T39" fmla="*/ 101743 h 443"/>
                <a:gd name="T40" fmla="*/ 28244 w 676"/>
                <a:gd name="T41" fmla="*/ 100766 h 443"/>
                <a:gd name="T42" fmla="*/ 20068 w 676"/>
                <a:gd name="T43" fmla="*/ 99058 h 443"/>
                <a:gd name="T44" fmla="*/ 11266 w 676"/>
                <a:gd name="T45" fmla="*/ 97341 h 443"/>
                <a:gd name="T46" fmla="*/ 3424 w 676"/>
                <a:gd name="T47" fmla="*/ 94656 h 443"/>
                <a:gd name="T48" fmla="*/ 7851 w 676"/>
                <a:gd name="T49" fmla="*/ 93670 h 443"/>
                <a:gd name="T50" fmla="*/ 32644 w 676"/>
                <a:gd name="T51" fmla="*/ 92939 h 443"/>
                <a:gd name="T52" fmla="*/ 51031 w 676"/>
                <a:gd name="T53" fmla="*/ 91962 h 443"/>
                <a:gd name="T54" fmla="*/ 59833 w 676"/>
                <a:gd name="T55" fmla="*/ 92939 h 443"/>
                <a:gd name="T56" fmla="*/ 62634 w 676"/>
                <a:gd name="T57" fmla="*/ 91962 h 443"/>
                <a:gd name="T58" fmla="*/ 84653 w 676"/>
                <a:gd name="T59" fmla="*/ 91228 h 443"/>
                <a:gd name="T60" fmla="*/ 112908 w 676"/>
                <a:gd name="T61" fmla="*/ 84024 h 443"/>
                <a:gd name="T62" fmla="*/ 116566 w 676"/>
                <a:gd name="T63" fmla="*/ 81330 h 443"/>
                <a:gd name="T64" fmla="*/ 123444 w 676"/>
                <a:gd name="T65" fmla="*/ 75924 h 443"/>
                <a:gd name="T66" fmla="*/ 127845 w 676"/>
                <a:gd name="T67" fmla="*/ 72496 h 443"/>
                <a:gd name="T68" fmla="*/ 131539 w 676"/>
                <a:gd name="T69" fmla="*/ 69802 h 443"/>
                <a:gd name="T70" fmla="*/ 138624 w 676"/>
                <a:gd name="T71" fmla="*/ 56566 h 443"/>
                <a:gd name="T72" fmla="*/ 141071 w 676"/>
                <a:gd name="T73" fmla="*/ 42519 h 443"/>
                <a:gd name="T74" fmla="*/ 142048 w 676"/>
                <a:gd name="T75" fmla="*/ 31724 h 443"/>
                <a:gd name="T76" fmla="*/ 143755 w 676"/>
                <a:gd name="T77" fmla="*/ 25576 h 443"/>
                <a:gd name="T78" fmla="*/ 147533 w 676"/>
                <a:gd name="T79" fmla="*/ 19466 h 443"/>
                <a:gd name="T80" fmla="*/ 149980 w 676"/>
                <a:gd name="T81" fmla="*/ 13236 h 443"/>
                <a:gd name="T82" fmla="*/ 151931 w 676"/>
                <a:gd name="T83" fmla="*/ 7857 h 443"/>
                <a:gd name="T84" fmla="*/ 153641 w 676"/>
                <a:gd name="T85" fmla="*/ 4402 h 443"/>
                <a:gd name="T86" fmla="*/ 154381 w 676"/>
                <a:gd name="T87" fmla="*/ 2694 h 443"/>
                <a:gd name="T88" fmla="*/ 156332 w 676"/>
                <a:gd name="T89" fmla="*/ 0 h 443"/>
                <a:gd name="T90" fmla="*/ 158809 w 676"/>
                <a:gd name="T91" fmla="*/ 12259 h 443"/>
                <a:gd name="T92" fmla="*/ 161493 w 676"/>
                <a:gd name="T93" fmla="*/ 25576 h 443"/>
                <a:gd name="T94" fmla="*/ 163209 w 676"/>
                <a:gd name="T95" fmla="*/ 38081 h 443"/>
                <a:gd name="T96" fmla="*/ 165894 w 676"/>
                <a:gd name="T97" fmla="*/ 51323 h 4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6"/>
                <a:gd name="T148" fmla="*/ 0 h 443"/>
                <a:gd name="T149" fmla="*/ 676 w 676"/>
                <a:gd name="T150" fmla="*/ 443 h 4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6" h="443">
                  <a:moveTo>
                    <a:pt x="676" y="209"/>
                  </a:moveTo>
                  <a:lnTo>
                    <a:pt x="676" y="223"/>
                  </a:lnTo>
                  <a:lnTo>
                    <a:pt x="673" y="237"/>
                  </a:lnTo>
                  <a:lnTo>
                    <a:pt x="665" y="248"/>
                  </a:lnTo>
                  <a:lnTo>
                    <a:pt x="651" y="259"/>
                  </a:lnTo>
                  <a:lnTo>
                    <a:pt x="640" y="270"/>
                  </a:lnTo>
                  <a:lnTo>
                    <a:pt x="626" y="277"/>
                  </a:lnTo>
                  <a:lnTo>
                    <a:pt x="611" y="284"/>
                  </a:lnTo>
                  <a:lnTo>
                    <a:pt x="601" y="291"/>
                  </a:lnTo>
                  <a:lnTo>
                    <a:pt x="586" y="302"/>
                  </a:lnTo>
                  <a:lnTo>
                    <a:pt x="572" y="313"/>
                  </a:lnTo>
                  <a:lnTo>
                    <a:pt x="561" y="320"/>
                  </a:lnTo>
                  <a:lnTo>
                    <a:pt x="547" y="331"/>
                  </a:lnTo>
                  <a:lnTo>
                    <a:pt x="529" y="342"/>
                  </a:lnTo>
                  <a:lnTo>
                    <a:pt x="518" y="349"/>
                  </a:lnTo>
                  <a:lnTo>
                    <a:pt x="503" y="356"/>
                  </a:lnTo>
                  <a:lnTo>
                    <a:pt x="485" y="367"/>
                  </a:lnTo>
                  <a:lnTo>
                    <a:pt x="471" y="374"/>
                  </a:lnTo>
                  <a:lnTo>
                    <a:pt x="457" y="385"/>
                  </a:lnTo>
                  <a:lnTo>
                    <a:pt x="446" y="392"/>
                  </a:lnTo>
                  <a:lnTo>
                    <a:pt x="428" y="399"/>
                  </a:lnTo>
                  <a:lnTo>
                    <a:pt x="414" y="410"/>
                  </a:lnTo>
                  <a:lnTo>
                    <a:pt x="403" y="421"/>
                  </a:lnTo>
                  <a:lnTo>
                    <a:pt x="388" y="432"/>
                  </a:lnTo>
                  <a:lnTo>
                    <a:pt x="374" y="439"/>
                  </a:lnTo>
                  <a:lnTo>
                    <a:pt x="367" y="443"/>
                  </a:lnTo>
                  <a:lnTo>
                    <a:pt x="327" y="443"/>
                  </a:lnTo>
                  <a:lnTo>
                    <a:pt x="320" y="439"/>
                  </a:lnTo>
                  <a:lnTo>
                    <a:pt x="309" y="439"/>
                  </a:lnTo>
                  <a:lnTo>
                    <a:pt x="302" y="435"/>
                  </a:lnTo>
                  <a:lnTo>
                    <a:pt x="288" y="435"/>
                  </a:lnTo>
                  <a:lnTo>
                    <a:pt x="280" y="432"/>
                  </a:lnTo>
                  <a:lnTo>
                    <a:pt x="266" y="432"/>
                  </a:lnTo>
                  <a:lnTo>
                    <a:pt x="252" y="428"/>
                  </a:lnTo>
                  <a:lnTo>
                    <a:pt x="234" y="428"/>
                  </a:lnTo>
                  <a:lnTo>
                    <a:pt x="216" y="425"/>
                  </a:lnTo>
                  <a:lnTo>
                    <a:pt x="201" y="421"/>
                  </a:lnTo>
                  <a:lnTo>
                    <a:pt x="183" y="417"/>
                  </a:lnTo>
                  <a:lnTo>
                    <a:pt x="169" y="417"/>
                  </a:lnTo>
                  <a:lnTo>
                    <a:pt x="151" y="414"/>
                  </a:lnTo>
                  <a:lnTo>
                    <a:pt x="133" y="410"/>
                  </a:lnTo>
                  <a:lnTo>
                    <a:pt x="115" y="410"/>
                  </a:lnTo>
                  <a:lnTo>
                    <a:pt x="97" y="407"/>
                  </a:lnTo>
                  <a:lnTo>
                    <a:pt x="82" y="403"/>
                  </a:lnTo>
                  <a:lnTo>
                    <a:pt x="64" y="399"/>
                  </a:lnTo>
                  <a:lnTo>
                    <a:pt x="46" y="396"/>
                  </a:lnTo>
                  <a:lnTo>
                    <a:pt x="32" y="392"/>
                  </a:lnTo>
                  <a:lnTo>
                    <a:pt x="14" y="385"/>
                  </a:lnTo>
                  <a:lnTo>
                    <a:pt x="0" y="381"/>
                  </a:lnTo>
                  <a:lnTo>
                    <a:pt x="32" y="381"/>
                  </a:lnTo>
                  <a:lnTo>
                    <a:pt x="46" y="378"/>
                  </a:lnTo>
                  <a:lnTo>
                    <a:pt x="133" y="378"/>
                  </a:lnTo>
                  <a:lnTo>
                    <a:pt x="151" y="374"/>
                  </a:lnTo>
                  <a:lnTo>
                    <a:pt x="208" y="374"/>
                  </a:lnTo>
                  <a:lnTo>
                    <a:pt x="226" y="378"/>
                  </a:lnTo>
                  <a:lnTo>
                    <a:pt x="244" y="378"/>
                  </a:lnTo>
                  <a:lnTo>
                    <a:pt x="248" y="374"/>
                  </a:lnTo>
                  <a:lnTo>
                    <a:pt x="255" y="374"/>
                  </a:lnTo>
                  <a:lnTo>
                    <a:pt x="262" y="371"/>
                  </a:lnTo>
                  <a:lnTo>
                    <a:pt x="345" y="371"/>
                  </a:lnTo>
                  <a:lnTo>
                    <a:pt x="453" y="345"/>
                  </a:lnTo>
                  <a:lnTo>
                    <a:pt x="460" y="342"/>
                  </a:lnTo>
                  <a:lnTo>
                    <a:pt x="467" y="335"/>
                  </a:lnTo>
                  <a:lnTo>
                    <a:pt x="475" y="331"/>
                  </a:lnTo>
                  <a:lnTo>
                    <a:pt x="493" y="313"/>
                  </a:lnTo>
                  <a:lnTo>
                    <a:pt x="503" y="309"/>
                  </a:lnTo>
                  <a:lnTo>
                    <a:pt x="514" y="299"/>
                  </a:lnTo>
                  <a:lnTo>
                    <a:pt x="521" y="295"/>
                  </a:lnTo>
                  <a:lnTo>
                    <a:pt x="529" y="288"/>
                  </a:lnTo>
                  <a:lnTo>
                    <a:pt x="536" y="284"/>
                  </a:lnTo>
                  <a:lnTo>
                    <a:pt x="561" y="259"/>
                  </a:lnTo>
                  <a:lnTo>
                    <a:pt x="565" y="230"/>
                  </a:lnTo>
                  <a:lnTo>
                    <a:pt x="572" y="201"/>
                  </a:lnTo>
                  <a:lnTo>
                    <a:pt x="575" y="173"/>
                  </a:lnTo>
                  <a:lnTo>
                    <a:pt x="575" y="144"/>
                  </a:lnTo>
                  <a:lnTo>
                    <a:pt x="579" y="129"/>
                  </a:lnTo>
                  <a:lnTo>
                    <a:pt x="583" y="115"/>
                  </a:lnTo>
                  <a:lnTo>
                    <a:pt x="586" y="104"/>
                  </a:lnTo>
                  <a:lnTo>
                    <a:pt x="593" y="94"/>
                  </a:lnTo>
                  <a:lnTo>
                    <a:pt x="601" y="79"/>
                  </a:lnTo>
                  <a:lnTo>
                    <a:pt x="608" y="65"/>
                  </a:lnTo>
                  <a:lnTo>
                    <a:pt x="611" y="54"/>
                  </a:lnTo>
                  <a:lnTo>
                    <a:pt x="615" y="40"/>
                  </a:lnTo>
                  <a:lnTo>
                    <a:pt x="619" y="32"/>
                  </a:lnTo>
                  <a:lnTo>
                    <a:pt x="626" y="25"/>
                  </a:lnTo>
                  <a:lnTo>
                    <a:pt x="626" y="18"/>
                  </a:lnTo>
                  <a:lnTo>
                    <a:pt x="629" y="14"/>
                  </a:lnTo>
                  <a:lnTo>
                    <a:pt x="629" y="11"/>
                  </a:lnTo>
                  <a:lnTo>
                    <a:pt x="633" y="4"/>
                  </a:lnTo>
                  <a:lnTo>
                    <a:pt x="637" y="0"/>
                  </a:lnTo>
                  <a:lnTo>
                    <a:pt x="644" y="25"/>
                  </a:lnTo>
                  <a:lnTo>
                    <a:pt x="647" y="50"/>
                  </a:lnTo>
                  <a:lnTo>
                    <a:pt x="655" y="76"/>
                  </a:lnTo>
                  <a:lnTo>
                    <a:pt x="658" y="104"/>
                  </a:lnTo>
                  <a:lnTo>
                    <a:pt x="662" y="129"/>
                  </a:lnTo>
                  <a:lnTo>
                    <a:pt x="665" y="155"/>
                  </a:lnTo>
                  <a:lnTo>
                    <a:pt x="669" y="180"/>
                  </a:lnTo>
                  <a:lnTo>
                    <a:pt x="676" y="209"/>
                  </a:lnTo>
                  <a:close/>
                </a:path>
              </a:pathLst>
            </a:custGeom>
            <a:solidFill>
              <a:srgbClr val="C6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92" name="Freeform 159"/>
            <p:cNvSpPr>
              <a:spLocks noChangeAspect="1"/>
            </p:cNvSpPr>
            <p:nvPr/>
          </p:nvSpPr>
          <p:spPr bwMode="auto">
            <a:xfrm>
              <a:off x="9091" y="5789"/>
              <a:ext cx="252" cy="272"/>
            </a:xfrm>
            <a:custGeom>
              <a:avLst/>
              <a:gdLst>
                <a:gd name="T0" fmla="*/ 1788 w 83"/>
                <a:gd name="T1" fmla="*/ 22688 h 90"/>
                <a:gd name="T2" fmla="*/ 4673 w 83"/>
                <a:gd name="T3" fmla="*/ 20953 h 90"/>
                <a:gd name="T4" fmla="*/ 7475 w 83"/>
                <a:gd name="T5" fmla="*/ 19182 h 90"/>
                <a:gd name="T6" fmla="*/ 11137 w 83"/>
                <a:gd name="T7" fmla="*/ 16341 h 90"/>
                <a:gd name="T8" fmla="*/ 14944 w 83"/>
                <a:gd name="T9" fmla="*/ 14606 h 90"/>
                <a:gd name="T10" fmla="*/ 17497 w 83"/>
                <a:gd name="T11" fmla="*/ 11847 h 90"/>
                <a:gd name="T12" fmla="*/ 20400 w 83"/>
                <a:gd name="T13" fmla="*/ 8094 h 90"/>
                <a:gd name="T14" fmla="*/ 21414 w 83"/>
                <a:gd name="T15" fmla="*/ 4503 h 90"/>
                <a:gd name="T16" fmla="*/ 21414 w 83"/>
                <a:gd name="T17" fmla="*/ 0 h 90"/>
                <a:gd name="T18" fmla="*/ 19617 w 83"/>
                <a:gd name="T19" fmla="*/ 994 h 90"/>
                <a:gd name="T20" fmla="*/ 19617 w 83"/>
                <a:gd name="T21" fmla="*/ 4503 h 90"/>
                <a:gd name="T22" fmla="*/ 18612 w 83"/>
                <a:gd name="T23" fmla="*/ 7344 h 90"/>
                <a:gd name="T24" fmla="*/ 16741 w 83"/>
                <a:gd name="T25" fmla="*/ 10850 h 90"/>
                <a:gd name="T26" fmla="*/ 13939 w 83"/>
                <a:gd name="T27" fmla="*/ 12588 h 90"/>
                <a:gd name="T28" fmla="*/ 10268 w 83"/>
                <a:gd name="T29" fmla="*/ 15344 h 90"/>
                <a:gd name="T30" fmla="*/ 7475 w 83"/>
                <a:gd name="T31" fmla="*/ 17199 h 90"/>
                <a:gd name="T32" fmla="*/ 3668 w 83"/>
                <a:gd name="T33" fmla="*/ 19182 h 90"/>
                <a:gd name="T34" fmla="*/ 0 w 83"/>
                <a:gd name="T35" fmla="*/ 20953 h 90"/>
                <a:gd name="T36" fmla="*/ 1788 w 83"/>
                <a:gd name="T37" fmla="*/ 22688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90"/>
                <a:gd name="T59" fmla="*/ 83 w 83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90">
                  <a:moveTo>
                    <a:pt x="7" y="90"/>
                  </a:moveTo>
                  <a:lnTo>
                    <a:pt x="18" y="83"/>
                  </a:lnTo>
                  <a:lnTo>
                    <a:pt x="29" y="76"/>
                  </a:lnTo>
                  <a:lnTo>
                    <a:pt x="43" y="65"/>
                  </a:lnTo>
                  <a:lnTo>
                    <a:pt x="58" y="58"/>
                  </a:lnTo>
                  <a:lnTo>
                    <a:pt x="68" y="47"/>
                  </a:lnTo>
                  <a:lnTo>
                    <a:pt x="79" y="32"/>
                  </a:lnTo>
                  <a:lnTo>
                    <a:pt x="83" y="18"/>
                  </a:lnTo>
                  <a:lnTo>
                    <a:pt x="83" y="0"/>
                  </a:lnTo>
                  <a:lnTo>
                    <a:pt x="76" y="4"/>
                  </a:lnTo>
                  <a:lnTo>
                    <a:pt x="76" y="18"/>
                  </a:lnTo>
                  <a:lnTo>
                    <a:pt x="72" y="29"/>
                  </a:lnTo>
                  <a:lnTo>
                    <a:pt x="65" y="43"/>
                  </a:lnTo>
                  <a:lnTo>
                    <a:pt x="54" y="50"/>
                  </a:lnTo>
                  <a:lnTo>
                    <a:pt x="40" y="61"/>
                  </a:lnTo>
                  <a:lnTo>
                    <a:pt x="29" y="68"/>
                  </a:lnTo>
                  <a:lnTo>
                    <a:pt x="14" y="76"/>
                  </a:lnTo>
                  <a:lnTo>
                    <a:pt x="0" y="83"/>
                  </a:lnTo>
                  <a:lnTo>
                    <a:pt x="7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93" name="Freeform 160"/>
            <p:cNvSpPr>
              <a:spLocks noChangeAspect="1"/>
            </p:cNvSpPr>
            <p:nvPr/>
          </p:nvSpPr>
          <p:spPr bwMode="auto">
            <a:xfrm>
              <a:off x="8411" y="6041"/>
              <a:ext cx="704" cy="472"/>
            </a:xfrm>
            <a:custGeom>
              <a:avLst/>
              <a:gdLst>
                <a:gd name="T0" fmla="*/ 978 w 234"/>
                <a:gd name="T1" fmla="*/ 37590 h 158"/>
                <a:gd name="T2" fmla="*/ 978 w 234"/>
                <a:gd name="T3" fmla="*/ 36867 h 158"/>
                <a:gd name="T4" fmla="*/ 4408 w 234"/>
                <a:gd name="T5" fmla="*/ 34259 h 158"/>
                <a:gd name="T6" fmla="*/ 8120 w 234"/>
                <a:gd name="T7" fmla="*/ 31618 h 158"/>
                <a:gd name="T8" fmla="*/ 11550 w 234"/>
                <a:gd name="T9" fmla="*/ 29942 h 158"/>
                <a:gd name="T10" fmla="*/ 15088 w 234"/>
                <a:gd name="T11" fmla="*/ 27406 h 158"/>
                <a:gd name="T12" fmla="*/ 18764 w 234"/>
                <a:gd name="T13" fmla="*/ 25730 h 158"/>
                <a:gd name="T14" fmla="*/ 22194 w 234"/>
                <a:gd name="T15" fmla="*/ 23086 h 158"/>
                <a:gd name="T16" fmla="*/ 25895 w 234"/>
                <a:gd name="T17" fmla="*/ 21437 h 158"/>
                <a:gd name="T18" fmla="*/ 29327 w 234"/>
                <a:gd name="T19" fmla="*/ 19758 h 158"/>
                <a:gd name="T20" fmla="*/ 32757 w 234"/>
                <a:gd name="T21" fmla="*/ 17117 h 158"/>
                <a:gd name="T22" fmla="*/ 36458 w 234"/>
                <a:gd name="T23" fmla="*/ 15465 h 158"/>
                <a:gd name="T24" fmla="*/ 39899 w 234"/>
                <a:gd name="T25" fmla="*/ 12825 h 158"/>
                <a:gd name="T26" fmla="*/ 43681 w 234"/>
                <a:gd name="T27" fmla="*/ 11146 h 158"/>
                <a:gd name="T28" fmla="*/ 47111 w 234"/>
                <a:gd name="T29" fmla="*/ 8613 h 158"/>
                <a:gd name="T30" fmla="*/ 50544 w 234"/>
                <a:gd name="T31" fmla="*/ 6934 h 158"/>
                <a:gd name="T32" fmla="*/ 54244 w 234"/>
                <a:gd name="T33" fmla="*/ 4293 h 158"/>
                <a:gd name="T34" fmla="*/ 57674 w 234"/>
                <a:gd name="T35" fmla="*/ 1679 h 158"/>
                <a:gd name="T36" fmla="*/ 55965 w 234"/>
                <a:gd name="T37" fmla="*/ 0 h 158"/>
                <a:gd name="T38" fmla="*/ 53266 w 234"/>
                <a:gd name="T39" fmla="*/ 2641 h 158"/>
                <a:gd name="T40" fmla="*/ 49810 w 234"/>
                <a:gd name="T41" fmla="*/ 5016 h 158"/>
                <a:gd name="T42" fmla="*/ 46127 w 234"/>
                <a:gd name="T43" fmla="*/ 7648 h 158"/>
                <a:gd name="T44" fmla="*/ 42586 w 234"/>
                <a:gd name="T45" fmla="*/ 9335 h 158"/>
                <a:gd name="T46" fmla="*/ 39156 w 234"/>
                <a:gd name="T47" fmla="*/ 11860 h 158"/>
                <a:gd name="T48" fmla="*/ 35483 w 234"/>
                <a:gd name="T49" fmla="*/ 13548 h 158"/>
                <a:gd name="T50" fmla="*/ 32023 w 234"/>
                <a:gd name="T51" fmla="*/ 15465 h 158"/>
                <a:gd name="T52" fmla="*/ 28350 w 234"/>
                <a:gd name="T53" fmla="*/ 17840 h 158"/>
                <a:gd name="T54" fmla="*/ 24920 w 234"/>
                <a:gd name="T55" fmla="*/ 19758 h 158"/>
                <a:gd name="T56" fmla="*/ 21460 w 234"/>
                <a:gd name="T57" fmla="*/ 22124 h 158"/>
                <a:gd name="T58" fmla="*/ 17787 w 234"/>
                <a:gd name="T59" fmla="*/ 24051 h 158"/>
                <a:gd name="T60" fmla="*/ 14236 w 234"/>
                <a:gd name="T61" fmla="*/ 25730 h 158"/>
                <a:gd name="T62" fmla="*/ 10807 w 234"/>
                <a:gd name="T63" fmla="*/ 28290 h 158"/>
                <a:gd name="T64" fmla="*/ 7133 w 234"/>
                <a:gd name="T65" fmla="*/ 30656 h 158"/>
                <a:gd name="T66" fmla="*/ 3673 w 234"/>
                <a:gd name="T67" fmla="*/ 33297 h 158"/>
                <a:gd name="T68" fmla="*/ 0 w 234"/>
                <a:gd name="T69" fmla="*/ 35911 h 158"/>
                <a:gd name="T70" fmla="*/ 978 w 234"/>
                <a:gd name="T71" fmla="*/ 34946 h 158"/>
                <a:gd name="T72" fmla="*/ 978 w 234"/>
                <a:gd name="T73" fmla="*/ 37590 h 158"/>
                <a:gd name="T74" fmla="*/ 978 w 234"/>
                <a:gd name="T75" fmla="*/ 36867 h 158"/>
                <a:gd name="T76" fmla="*/ 978 w 234"/>
                <a:gd name="T77" fmla="*/ 37590 h 15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4"/>
                <a:gd name="T118" fmla="*/ 0 h 158"/>
                <a:gd name="T119" fmla="*/ 234 w 234"/>
                <a:gd name="T120" fmla="*/ 158 h 15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4" h="158">
                  <a:moveTo>
                    <a:pt x="4" y="158"/>
                  </a:moveTo>
                  <a:lnTo>
                    <a:pt x="4" y="155"/>
                  </a:lnTo>
                  <a:lnTo>
                    <a:pt x="18" y="144"/>
                  </a:lnTo>
                  <a:lnTo>
                    <a:pt x="33" y="133"/>
                  </a:lnTo>
                  <a:lnTo>
                    <a:pt x="47" y="126"/>
                  </a:lnTo>
                  <a:lnTo>
                    <a:pt x="61" y="115"/>
                  </a:lnTo>
                  <a:lnTo>
                    <a:pt x="76" y="108"/>
                  </a:lnTo>
                  <a:lnTo>
                    <a:pt x="90" y="97"/>
                  </a:lnTo>
                  <a:lnTo>
                    <a:pt x="105" y="90"/>
                  </a:lnTo>
                  <a:lnTo>
                    <a:pt x="119" y="83"/>
                  </a:lnTo>
                  <a:lnTo>
                    <a:pt x="133" y="72"/>
                  </a:lnTo>
                  <a:lnTo>
                    <a:pt x="148" y="65"/>
                  </a:lnTo>
                  <a:lnTo>
                    <a:pt x="162" y="54"/>
                  </a:lnTo>
                  <a:lnTo>
                    <a:pt x="177" y="47"/>
                  </a:lnTo>
                  <a:lnTo>
                    <a:pt x="191" y="36"/>
                  </a:lnTo>
                  <a:lnTo>
                    <a:pt x="205" y="29"/>
                  </a:lnTo>
                  <a:lnTo>
                    <a:pt x="220" y="18"/>
                  </a:lnTo>
                  <a:lnTo>
                    <a:pt x="234" y="7"/>
                  </a:lnTo>
                  <a:lnTo>
                    <a:pt x="227" y="0"/>
                  </a:lnTo>
                  <a:lnTo>
                    <a:pt x="216" y="11"/>
                  </a:lnTo>
                  <a:lnTo>
                    <a:pt x="202" y="21"/>
                  </a:lnTo>
                  <a:lnTo>
                    <a:pt x="187" y="32"/>
                  </a:lnTo>
                  <a:lnTo>
                    <a:pt x="173" y="39"/>
                  </a:lnTo>
                  <a:lnTo>
                    <a:pt x="159" y="50"/>
                  </a:lnTo>
                  <a:lnTo>
                    <a:pt x="144" y="57"/>
                  </a:lnTo>
                  <a:lnTo>
                    <a:pt x="130" y="65"/>
                  </a:lnTo>
                  <a:lnTo>
                    <a:pt x="115" y="75"/>
                  </a:lnTo>
                  <a:lnTo>
                    <a:pt x="101" y="83"/>
                  </a:lnTo>
                  <a:lnTo>
                    <a:pt x="87" y="93"/>
                  </a:lnTo>
                  <a:lnTo>
                    <a:pt x="72" y="101"/>
                  </a:lnTo>
                  <a:lnTo>
                    <a:pt x="58" y="108"/>
                  </a:lnTo>
                  <a:lnTo>
                    <a:pt x="44" y="119"/>
                  </a:lnTo>
                  <a:lnTo>
                    <a:pt x="29" y="129"/>
                  </a:lnTo>
                  <a:lnTo>
                    <a:pt x="15" y="140"/>
                  </a:lnTo>
                  <a:lnTo>
                    <a:pt x="0" y="151"/>
                  </a:lnTo>
                  <a:lnTo>
                    <a:pt x="4" y="147"/>
                  </a:lnTo>
                  <a:lnTo>
                    <a:pt x="4" y="158"/>
                  </a:lnTo>
                  <a:lnTo>
                    <a:pt x="4" y="155"/>
                  </a:lnTo>
                  <a:lnTo>
                    <a:pt x="4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94" name="Freeform 161"/>
            <p:cNvSpPr>
              <a:spLocks noChangeAspect="1"/>
            </p:cNvSpPr>
            <p:nvPr/>
          </p:nvSpPr>
          <p:spPr bwMode="auto">
            <a:xfrm>
              <a:off x="8099" y="6461"/>
              <a:ext cx="324" cy="52"/>
            </a:xfrm>
            <a:custGeom>
              <a:avLst/>
              <a:gdLst>
                <a:gd name="T0" fmla="*/ 0 w 108"/>
                <a:gd name="T1" fmla="*/ 1401 h 18"/>
                <a:gd name="T2" fmla="*/ 3402 w 108"/>
                <a:gd name="T3" fmla="*/ 1401 h 18"/>
                <a:gd name="T4" fmla="*/ 5346 w 108"/>
                <a:gd name="T5" fmla="*/ 2219 h 18"/>
                <a:gd name="T6" fmla="*/ 8748 w 108"/>
                <a:gd name="T7" fmla="*/ 2219 h 18"/>
                <a:gd name="T8" fmla="*/ 9720 w 108"/>
                <a:gd name="T9" fmla="*/ 2987 h 18"/>
                <a:gd name="T10" fmla="*/ 13122 w 108"/>
                <a:gd name="T11" fmla="*/ 2987 h 18"/>
                <a:gd name="T12" fmla="*/ 14823 w 108"/>
                <a:gd name="T13" fmla="*/ 3614 h 18"/>
                <a:gd name="T14" fmla="*/ 26244 w 108"/>
                <a:gd name="T15" fmla="*/ 3614 h 18"/>
                <a:gd name="T16" fmla="*/ 26244 w 108"/>
                <a:gd name="T17" fmla="*/ 1401 h 18"/>
                <a:gd name="T18" fmla="*/ 24543 w 108"/>
                <a:gd name="T19" fmla="*/ 2219 h 18"/>
                <a:gd name="T20" fmla="*/ 14823 w 108"/>
                <a:gd name="T21" fmla="*/ 2219 h 18"/>
                <a:gd name="T22" fmla="*/ 14094 w 108"/>
                <a:gd name="T23" fmla="*/ 1401 h 18"/>
                <a:gd name="T24" fmla="*/ 10449 w 108"/>
                <a:gd name="T25" fmla="*/ 1401 h 18"/>
                <a:gd name="T26" fmla="*/ 8748 w 108"/>
                <a:gd name="T27" fmla="*/ 844 h 18"/>
                <a:gd name="T28" fmla="*/ 3402 w 108"/>
                <a:gd name="T29" fmla="*/ 844 h 18"/>
                <a:gd name="T30" fmla="*/ 1701 w 108"/>
                <a:gd name="T31" fmla="*/ 0 h 18"/>
                <a:gd name="T32" fmla="*/ 0 w 108"/>
                <a:gd name="T33" fmla="*/ 0 h 18"/>
                <a:gd name="T34" fmla="*/ 0 w 108"/>
                <a:gd name="T35" fmla="*/ 140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"/>
                <a:gd name="T55" fmla="*/ 0 h 18"/>
                <a:gd name="T56" fmla="*/ 108 w 10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" h="18">
                  <a:moveTo>
                    <a:pt x="0" y="7"/>
                  </a:moveTo>
                  <a:lnTo>
                    <a:pt x="14" y="7"/>
                  </a:lnTo>
                  <a:lnTo>
                    <a:pt x="22" y="11"/>
                  </a:lnTo>
                  <a:lnTo>
                    <a:pt x="36" y="11"/>
                  </a:lnTo>
                  <a:lnTo>
                    <a:pt x="40" y="15"/>
                  </a:lnTo>
                  <a:lnTo>
                    <a:pt x="54" y="15"/>
                  </a:lnTo>
                  <a:lnTo>
                    <a:pt x="61" y="18"/>
                  </a:lnTo>
                  <a:lnTo>
                    <a:pt x="108" y="18"/>
                  </a:lnTo>
                  <a:lnTo>
                    <a:pt x="108" y="7"/>
                  </a:lnTo>
                  <a:lnTo>
                    <a:pt x="101" y="11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43" y="7"/>
                  </a:lnTo>
                  <a:lnTo>
                    <a:pt x="36" y="4"/>
                  </a:lnTo>
                  <a:lnTo>
                    <a:pt x="14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95" name="Freeform 162"/>
            <p:cNvSpPr>
              <a:spLocks noChangeAspect="1"/>
            </p:cNvSpPr>
            <p:nvPr/>
          </p:nvSpPr>
          <p:spPr bwMode="auto">
            <a:xfrm>
              <a:off x="7219" y="6309"/>
              <a:ext cx="880" cy="172"/>
            </a:xfrm>
            <a:custGeom>
              <a:avLst/>
              <a:gdLst>
                <a:gd name="T0" fmla="*/ 6431 w 292"/>
                <a:gd name="T1" fmla="*/ 0 h 57"/>
                <a:gd name="T2" fmla="*/ 5449 w 292"/>
                <a:gd name="T3" fmla="*/ 1729 h 57"/>
                <a:gd name="T4" fmla="*/ 9990 w 292"/>
                <a:gd name="T5" fmla="*/ 2749 h 57"/>
                <a:gd name="T6" fmla="*/ 13441 w 292"/>
                <a:gd name="T7" fmla="*/ 3488 h 57"/>
                <a:gd name="T8" fmla="*/ 17901 w 292"/>
                <a:gd name="T9" fmla="*/ 5217 h 57"/>
                <a:gd name="T10" fmla="*/ 22362 w 292"/>
                <a:gd name="T11" fmla="*/ 6210 h 57"/>
                <a:gd name="T12" fmla="*/ 26056 w 292"/>
                <a:gd name="T13" fmla="*/ 7312 h 57"/>
                <a:gd name="T14" fmla="*/ 30598 w 292"/>
                <a:gd name="T15" fmla="*/ 8051 h 57"/>
                <a:gd name="T16" fmla="*/ 35067 w 292"/>
                <a:gd name="T17" fmla="*/ 8051 h 57"/>
                <a:gd name="T18" fmla="*/ 39528 w 292"/>
                <a:gd name="T19" fmla="*/ 9041 h 57"/>
                <a:gd name="T20" fmla="*/ 43958 w 292"/>
                <a:gd name="T21" fmla="*/ 9780 h 57"/>
                <a:gd name="T22" fmla="*/ 47520 w 292"/>
                <a:gd name="T23" fmla="*/ 10773 h 57"/>
                <a:gd name="T24" fmla="*/ 51977 w 292"/>
                <a:gd name="T25" fmla="*/ 10773 h 57"/>
                <a:gd name="T26" fmla="*/ 56410 w 292"/>
                <a:gd name="T27" fmla="*/ 11765 h 57"/>
                <a:gd name="T28" fmla="*/ 60135 w 292"/>
                <a:gd name="T29" fmla="*/ 12529 h 57"/>
                <a:gd name="T30" fmla="*/ 64677 w 292"/>
                <a:gd name="T31" fmla="*/ 13522 h 57"/>
                <a:gd name="T32" fmla="*/ 68128 w 292"/>
                <a:gd name="T33" fmla="*/ 13522 h 57"/>
                <a:gd name="T34" fmla="*/ 72585 w 292"/>
                <a:gd name="T35" fmla="*/ 14258 h 57"/>
                <a:gd name="T36" fmla="*/ 72585 w 292"/>
                <a:gd name="T37" fmla="*/ 12529 h 57"/>
                <a:gd name="T38" fmla="*/ 69116 w 292"/>
                <a:gd name="T39" fmla="*/ 11765 h 57"/>
                <a:gd name="T40" fmla="*/ 64677 w 292"/>
                <a:gd name="T41" fmla="*/ 11765 h 57"/>
                <a:gd name="T42" fmla="*/ 60135 w 292"/>
                <a:gd name="T43" fmla="*/ 10773 h 57"/>
                <a:gd name="T44" fmla="*/ 56410 w 292"/>
                <a:gd name="T45" fmla="*/ 9780 h 57"/>
                <a:gd name="T46" fmla="*/ 51977 w 292"/>
                <a:gd name="T47" fmla="*/ 9041 h 57"/>
                <a:gd name="T48" fmla="*/ 48499 w 292"/>
                <a:gd name="T49" fmla="*/ 9041 h 57"/>
                <a:gd name="T50" fmla="*/ 43958 w 292"/>
                <a:gd name="T51" fmla="*/ 8051 h 57"/>
                <a:gd name="T52" fmla="*/ 39528 w 292"/>
                <a:gd name="T53" fmla="*/ 7312 h 57"/>
                <a:gd name="T54" fmla="*/ 35067 w 292"/>
                <a:gd name="T55" fmla="*/ 6210 h 57"/>
                <a:gd name="T56" fmla="*/ 31342 w 292"/>
                <a:gd name="T57" fmla="*/ 6210 h 57"/>
                <a:gd name="T58" fmla="*/ 26792 w 292"/>
                <a:gd name="T59" fmla="*/ 5217 h 57"/>
                <a:gd name="T60" fmla="*/ 22362 w 292"/>
                <a:gd name="T61" fmla="*/ 4481 h 57"/>
                <a:gd name="T62" fmla="*/ 18881 w 292"/>
                <a:gd name="T63" fmla="*/ 3488 h 57"/>
                <a:gd name="T64" fmla="*/ 14424 w 292"/>
                <a:gd name="T65" fmla="*/ 2749 h 57"/>
                <a:gd name="T66" fmla="*/ 9990 w 292"/>
                <a:gd name="T67" fmla="*/ 736 h 57"/>
                <a:gd name="T68" fmla="*/ 6431 w 292"/>
                <a:gd name="T69" fmla="*/ 0 h 57"/>
                <a:gd name="T70" fmla="*/ 6431 w 292"/>
                <a:gd name="T71" fmla="*/ 1729 h 57"/>
                <a:gd name="T72" fmla="*/ 6431 w 292"/>
                <a:gd name="T73" fmla="*/ 0 h 57"/>
                <a:gd name="T74" fmla="*/ 0 w 292"/>
                <a:gd name="T75" fmla="*/ 0 h 57"/>
                <a:gd name="T76" fmla="*/ 5449 w 292"/>
                <a:gd name="T77" fmla="*/ 1729 h 57"/>
                <a:gd name="T78" fmla="*/ 6431 w 292"/>
                <a:gd name="T79" fmla="*/ 0 h 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2"/>
                <a:gd name="T121" fmla="*/ 0 h 57"/>
                <a:gd name="T122" fmla="*/ 292 w 292"/>
                <a:gd name="T123" fmla="*/ 57 h 5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2" h="57">
                  <a:moveTo>
                    <a:pt x="26" y="0"/>
                  </a:moveTo>
                  <a:lnTo>
                    <a:pt x="22" y="7"/>
                  </a:lnTo>
                  <a:lnTo>
                    <a:pt x="40" y="11"/>
                  </a:lnTo>
                  <a:lnTo>
                    <a:pt x="54" y="14"/>
                  </a:lnTo>
                  <a:lnTo>
                    <a:pt x="72" y="21"/>
                  </a:lnTo>
                  <a:lnTo>
                    <a:pt x="90" y="25"/>
                  </a:lnTo>
                  <a:lnTo>
                    <a:pt x="105" y="29"/>
                  </a:lnTo>
                  <a:lnTo>
                    <a:pt x="123" y="32"/>
                  </a:lnTo>
                  <a:lnTo>
                    <a:pt x="141" y="32"/>
                  </a:lnTo>
                  <a:lnTo>
                    <a:pt x="159" y="36"/>
                  </a:lnTo>
                  <a:lnTo>
                    <a:pt x="177" y="39"/>
                  </a:lnTo>
                  <a:lnTo>
                    <a:pt x="191" y="43"/>
                  </a:lnTo>
                  <a:lnTo>
                    <a:pt x="209" y="43"/>
                  </a:lnTo>
                  <a:lnTo>
                    <a:pt x="227" y="47"/>
                  </a:lnTo>
                  <a:lnTo>
                    <a:pt x="242" y="50"/>
                  </a:lnTo>
                  <a:lnTo>
                    <a:pt x="260" y="54"/>
                  </a:lnTo>
                  <a:lnTo>
                    <a:pt x="274" y="54"/>
                  </a:lnTo>
                  <a:lnTo>
                    <a:pt x="292" y="57"/>
                  </a:lnTo>
                  <a:lnTo>
                    <a:pt x="292" y="50"/>
                  </a:lnTo>
                  <a:lnTo>
                    <a:pt x="278" y="47"/>
                  </a:lnTo>
                  <a:lnTo>
                    <a:pt x="260" y="47"/>
                  </a:lnTo>
                  <a:lnTo>
                    <a:pt x="242" y="43"/>
                  </a:lnTo>
                  <a:lnTo>
                    <a:pt x="227" y="39"/>
                  </a:lnTo>
                  <a:lnTo>
                    <a:pt x="209" y="36"/>
                  </a:lnTo>
                  <a:lnTo>
                    <a:pt x="195" y="36"/>
                  </a:lnTo>
                  <a:lnTo>
                    <a:pt x="177" y="32"/>
                  </a:lnTo>
                  <a:lnTo>
                    <a:pt x="159" y="29"/>
                  </a:lnTo>
                  <a:lnTo>
                    <a:pt x="141" y="25"/>
                  </a:lnTo>
                  <a:lnTo>
                    <a:pt x="126" y="25"/>
                  </a:lnTo>
                  <a:lnTo>
                    <a:pt x="108" y="21"/>
                  </a:lnTo>
                  <a:lnTo>
                    <a:pt x="90" y="18"/>
                  </a:lnTo>
                  <a:lnTo>
                    <a:pt x="76" y="14"/>
                  </a:lnTo>
                  <a:lnTo>
                    <a:pt x="58" y="11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0" y="0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96" name="Freeform 163"/>
            <p:cNvSpPr>
              <a:spLocks noChangeAspect="1"/>
            </p:cNvSpPr>
            <p:nvPr/>
          </p:nvSpPr>
          <p:spPr bwMode="auto">
            <a:xfrm>
              <a:off x="7299" y="6289"/>
              <a:ext cx="732" cy="40"/>
            </a:xfrm>
            <a:custGeom>
              <a:avLst/>
              <a:gdLst>
                <a:gd name="T0" fmla="*/ 59292 w 244"/>
                <a:gd name="T1" fmla="*/ 603 h 14"/>
                <a:gd name="T2" fmla="*/ 54918 w 244"/>
                <a:gd name="T3" fmla="*/ 0 h 14"/>
                <a:gd name="T4" fmla="*/ 28674 w 244"/>
                <a:gd name="T5" fmla="*/ 0 h 14"/>
                <a:gd name="T6" fmla="*/ 26244 w 244"/>
                <a:gd name="T7" fmla="*/ 603 h 14"/>
                <a:gd name="T8" fmla="*/ 11178 w 244"/>
                <a:gd name="T9" fmla="*/ 603 h 14"/>
                <a:gd name="T10" fmla="*/ 7776 w 244"/>
                <a:gd name="T11" fmla="*/ 1331 h 14"/>
                <a:gd name="T12" fmla="*/ 0 w 244"/>
                <a:gd name="T13" fmla="*/ 1331 h 14"/>
                <a:gd name="T14" fmla="*/ 0 w 244"/>
                <a:gd name="T15" fmla="*/ 2660 h 14"/>
                <a:gd name="T16" fmla="*/ 7776 w 244"/>
                <a:gd name="T17" fmla="*/ 2660 h 14"/>
                <a:gd name="T18" fmla="*/ 11178 w 244"/>
                <a:gd name="T19" fmla="*/ 1934 h 14"/>
                <a:gd name="T20" fmla="*/ 59292 w 244"/>
                <a:gd name="T21" fmla="*/ 1934 h 14"/>
                <a:gd name="T22" fmla="*/ 59292 w 244"/>
                <a:gd name="T23" fmla="*/ 603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4"/>
                <a:gd name="T37" fmla="*/ 0 h 14"/>
                <a:gd name="T38" fmla="*/ 244 w 244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4" h="14">
                  <a:moveTo>
                    <a:pt x="244" y="3"/>
                  </a:moveTo>
                  <a:lnTo>
                    <a:pt x="226" y="0"/>
                  </a:lnTo>
                  <a:lnTo>
                    <a:pt x="118" y="0"/>
                  </a:lnTo>
                  <a:lnTo>
                    <a:pt x="108" y="3"/>
                  </a:lnTo>
                  <a:lnTo>
                    <a:pt x="46" y="3"/>
                  </a:lnTo>
                  <a:lnTo>
                    <a:pt x="32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2" y="14"/>
                  </a:lnTo>
                  <a:lnTo>
                    <a:pt x="46" y="10"/>
                  </a:lnTo>
                  <a:lnTo>
                    <a:pt x="244" y="10"/>
                  </a:lnTo>
                  <a:lnTo>
                    <a:pt x="24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97" name="Freeform 164"/>
            <p:cNvSpPr>
              <a:spLocks noChangeAspect="1"/>
            </p:cNvSpPr>
            <p:nvPr/>
          </p:nvSpPr>
          <p:spPr bwMode="auto">
            <a:xfrm>
              <a:off x="8031" y="6265"/>
              <a:ext cx="304" cy="52"/>
            </a:xfrm>
            <a:custGeom>
              <a:avLst/>
              <a:gdLst>
                <a:gd name="T0" fmla="*/ 24949 w 101"/>
                <a:gd name="T1" fmla="*/ 0 h 18"/>
                <a:gd name="T2" fmla="*/ 23227 w 101"/>
                <a:gd name="T3" fmla="*/ 844 h 18"/>
                <a:gd name="T4" fmla="*/ 6405 w 101"/>
                <a:gd name="T5" fmla="*/ 844 h 18"/>
                <a:gd name="T6" fmla="*/ 4449 w 101"/>
                <a:gd name="T7" fmla="*/ 1595 h 18"/>
                <a:gd name="T8" fmla="*/ 978 w 101"/>
                <a:gd name="T9" fmla="*/ 1595 h 18"/>
                <a:gd name="T10" fmla="*/ 0 w 101"/>
                <a:gd name="T11" fmla="*/ 2219 h 18"/>
                <a:gd name="T12" fmla="*/ 0 w 101"/>
                <a:gd name="T13" fmla="*/ 3614 h 18"/>
                <a:gd name="T14" fmla="*/ 978 w 101"/>
                <a:gd name="T15" fmla="*/ 2987 h 18"/>
                <a:gd name="T16" fmla="*/ 2700 w 101"/>
                <a:gd name="T17" fmla="*/ 2987 h 18"/>
                <a:gd name="T18" fmla="*/ 4449 w 101"/>
                <a:gd name="T19" fmla="*/ 2219 h 18"/>
                <a:gd name="T20" fmla="*/ 21518 w 101"/>
                <a:gd name="T21" fmla="*/ 2219 h 18"/>
                <a:gd name="T22" fmla="*/ 23227 w 101"/>
                <a:gd name="T23" fmla="*/ 1595 h 18"/>
                <a:gd name="T24" fmla="*/ 24949 w 101"/>
                <a:gd name="T25" fmla="*/ 1595 h 18"/>
                <a:gd name="T26" fmla="*/ 24949 w 101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18"/>
                <a:gd name="T44" fmla="*/ 101 w 101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18">
                  <a:moveTo>
                    <a:pt x="101" y="0"/>
                  </a:moveTo>
                  <a:lnTo>
                    <a:pt x="94" y="4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8" y="11"/>
                  </a:lnTo>
                  <a:lnTo>
                    <a:pt x="87" y="11"/>
                  </a:lnTo>
                  <a:lnTo>
                    <a:pt x="94" y="8"/>
                  </a:lnTo>
                  <a:lnTo>
                    <a:pt x="101" y="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98" name="Freeform 165"/>
            <p:cNvSpPr>
              <a:spLocks noChangeAspect="1"/>
            </p:cNvSpPr>
            <p:nvPr/>
          </p:nvSpPr>
          <p:spPr bwMode="auto">
            <a:xfrm>
              <a:off x="8335" y="6201"/>
              <a:ext cx="324" cy="88"/>
            </a:xfrm>
            <a:custGeom>
              <a:avLst/>
              <a:gdLst>
                <a:gd name="T0" fmla="*/ 25272 w 108"/>
                <a:gd name="T1" fmla="*/ 0 h 29"/>
                <a:gd name="T2" fmla="*/ 26244 w 108"/>
                <a:gd name="T3" fmla="*/ 0 h 29"/>
                <a:gd name="T4" fmla="*/ 0 w 108"/>
                <a:gd name="T5" fmla="*/ 5423 h 29"/>
                <a:gd name="T6" fmla="*/ 0 w 108"/>
                <a:gd name="T7" fmla="*/ 7459 h 29"/>
                <a:gd name="T8" fmla="*/ 26244 w 108"/>
                <a:gd name="T9" fmla="*/ 1787 h 29"/>
                <a:gd name="T10" fmla="*/ 25272 w 10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9"/>
                <a:gd name="T20" fmla="*/ 108 w 10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9">
                  <a:moveTo>
                    <a:pt x="104" y="0"/>
                  </a:moveTo>
                  <a:lnTo>
                    <a:pt x="108" y="0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108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99" name="Freeform 166"/>
            <p:cNvSpPr>
              <a:spLocks noChangeAspect="1"/>
            </p:cNvSpPr>
            <p:nvPr/>
          </p:nvSpPr>
          <p:spPr bwMode="auto">
            <a:xfrm>
              <a:off x="8647" y="5941"/>
              <a:ext cx="348" cy="280"/>
            </a:xfrm>
            <a:custGeom>
              <a:avLst/>
              <a:gdLst>
                <a:gd name="T0" fmla="*/ 26244 w 116"/>
                <a:gd name="T1" fmla="*/ 0 h 94"/>
                <a:gd name="T2" fmla="*/ 24543 w 116"/>
                <a:gd name="T3" fmla="*/ 1874 h 94"/>
                <a:gd name="T4" fmla="*/ 23814 w 116"/>
                <a:gd name="T5" fmla="*/ 3542 h 94"/>
                <a:gd name="T6" fmla="*/ 21870 w 116"/>
                <a:gd name="T7" fmla="*/ 4260 h 94"/>
                <a:gd name="T8" fmla="*/ 20169 w 116"/>
                <a:gd name="T9" fmla="*/ 6050 h 94"/>
                <a:gd name="T10" fmla="*/ 18468 w 116"/>
                <a:gd name="T11" fmla="*/ 6771 h 94"/>
                <a:gd name="T12" fmla="*/ 17496 w 116"/>
                <a:gd name="T13" fmla="*/ 8430 h 94"/>
                <a:gd name="T14" fmla="*/ 15795 w 116"/>
                <a:gd name="T15" fmla="*/ 9353 h 94"/>
                <a:gd name="T16" fmla="*/ 14094 w 116"/>
                <a:gd name="T17" fmla="*/ 11021 h 94"/>
                <a:gd name="T18" fmla="*/ 12393 w 116"/>
                <a:gd name="T19" fmla="*/ 11969 h 94"/>
                <a:gd name="T20" fmla="*/ 10692 w 116"/>
                <a:gd name="T21" fmla="*/ 13610 h 94"/>
                <a:gd name="T22" fmla="*/ 8748 w 116"/>
                <a:gd name="T23" fmla="*/ 14560 h 94"/>
                <a:gd name="T24" fmla="*/ 7047 w 116"/>
                <a:gd name="T25" fmla="*/ 16228 h 94"/>
                <a:gd name="T26" fmla="*/ 5346 w 116"/>
                <a:gd name="T27" fmla="*/ 16833 h 94"/>
                <a:gd name="T28" fmla="*/ 3645 w 116"/>
                <a:gd name="T29" fmla="*/ 17789 h 94"/>
                <a:gd name="T30" fmla="*/ 1944 w 116"/>
                <a:gd name="T31" fmla="*/ 19448 h 94"/>
                <a:gd name="T32" fmla="*/ 0 w 116"/>
                <a:gd name="T33" fmla="*/ 20380 h 94"/>
                <a:gd name="T34" fmla="*/ 972 w 116"/>
                <a:gd name="T35" fmla="*/ 22040 h 94"/>
                <a:gd name="T36" fmla="*/ 2673 w 116"/>
                <a:gd name="T37" fmla="*/ 20380 h 94"/>
                <a:gd name="T38" fmla="*/ 4374 w 116"/>
                <a:gd name="T39" fmla="*/ 19448 h 94"/>
                <a:gd name="T40" fmla="*/ 6318 w 116"/>
                <a:gd name="T41" fmla="*/ 17789 h 94"/>
                <a:gd name="T42" fmla="*/ 8019 w 116"/>
                <a:gd name="T43" fmla="*/ 16833 h 94"/>
                <a:gd name="T44" fmla="*/ 9720 w 116"/>
                <a:gd name="T45" fmla="*/ 16228 h 94"/>
                <a:gd name="T46" fmla="*/ 11421 w 116"/>
                <a:gd name="T47" fmla="*/ 14560 h 94"/>
                <a:gd name="T48" fmla="*/ 13122 w 116"/>
                <a:gd name="T49" fmla="*/ 13610 h 94"/>
                <a:gd name="T50" fmla="*/ 15066 w 116"/>
                <a:gd name="T51" fmla="*/ 12689 h 94"/>
                <a:gd name="T52" fmla="*/ 16767 w 116"/>
                <a:gd name="T53" fmla="*/ 11021 h 94"/>
                <a:gd name="T54" fmla="*/ 18468 w 116"/>
                <a:gd name="T55" fmla="*/ 10309 h 94"/>
                <a:gd name="T56" fmla="*/ 21870 w 116"/>
                <a:gd name="T57" fmla="*/ 6771 h 94"/>
                <a:gd name="T58" fmla="*/ 23814 w 116"/>
                <a:gd name="T59" fmla="*/ 6050 h 94"/>
                <a:gd name="T60" fmla="*/ 24543 w 116"/>
                <a:gd name="T61" fmla="*/ 4260 h 94"/>
                <a:gd name="T62" fmla="*/ 28188 w 116"/>
                <a:gd name="T63" fmla="*/ 950 h 94"/>
                <a:gd name="T64" fmla="*/ 26244 w 116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94"/>
                <a:gd name="T101" fmla="*/ 116 w 116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94">
                  <a:moveTo>
                    <a:pt x="108" y="0"/>
                  </a:moveTo>
                  <a:lnTo>
                    <a:pt x="101" y="8"/>
                  </a:lnTo>
                  <a:lnTo>
                    <a:pt x="98" y="15"/>
                  </a:lnTo>
                  <a:lnTo>
                    <a:pt x="90" y="18"/>
                  </a:lnTo>
                  <a:lnTo>
                    <a:pt x="83" y="26"/>
                  </a:lnTo>
                  <a:lnTo>
                    <a:pt x="76" y="29"/>
                  </a:lnTo>
                  <a:lnTo>
                    <a:pt x="72" y="36"/>
                  </a:lnTo>
                  <a:lnTo>
                    <a:pt x="65" y="40"/>
                  </a:lnTo>
                  <a:lnTo>
                    <a:pt x="58" y="47"/>
                  </a:lnTo>
                  <a:lnTo>
                    <a:pt x="51" y="51"/>
                  </a:lnTo>
                  <a:lnTo>
                    <a:pt x="44" y="58"/>
                  </a:lnTo>
                  <a:lnTo>
                    <a:pt x="36" y="62"/>
                  </a:lnTo>
                  <a:lnTo>
                    <a:pt x="29" y="69"/>
                  </a:lnTo>
                  <a:lnTo>
                    <a:pt x="22" y="72"/>
                  </a:lnTo>
                  <a:lnTo>
                    <a:pt x="15" y="76"/>
                  </a:lnTo>
                  <a:lnTo>
                    <a:pt x="8" y="83"/>
                  </a:lnTo>
                  <a:lnTo>
                    <a:pt x="0" y="87"/>
                  </a:lnTo>
                  <a:lnTo>
                    <a:pt x="4" y="94"/>
                  </a:lnTo>
                  <a:lnTo>
                    <a:pt x="11" y="87"/>
                  </a:lnTo>
                  <a:lnTo>
                    <a:pt x="18" y="83"/>
                  </a:lnTo>
                  <a:lnTo>
                    <a:pt x="26" y="76"/>
                  </a:lnTo>
                  <a:lnTo>
                    <a:pt x="33" y="72"/>
                  </a:lnTo>
                  <a:lnTo>
                    <a:pt x="40" y="69"/>
                  </a:lnTo>
                  <a:lnTo>
                    <a:pt x="47" y="62"/>
                  </a:lnTo>
                  <a:lnTo>
                    <a:pt x="54" y="58"/>
                  </a:lnTo>
                  <a:lnTo>
                    <a:pt x="62" y="54"/>
                  </a:lnTo>
                  <a:lnTo>
                    <a:pt x="69" y="47"/>
                  </a:lnTo>
                  <a:lnTo>
                    <a:pt x="76" y="44"/>
                  </a:lnTo>
                  <a:lnTo>
                    <a:pt x="90" y="29"/>
                  </a:lnTo>
                  <a:lnTo>
                    <a:pt x="98" y="26"/>
                  </a:lnTo>
                  <a:lnTo>
                    <a:pt x="101" y="18"/>
                  </a:lnTo>
                  <a:lnTo>
                    <a:pt x="116" y="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600" name="Freeform 167"/>
            <p:cNvSpPr>
              <a:spLocks noChangeAspect="1"/>
            </p:cNvSpPr>
            <p:nvPr/>
          </p:nvSpPr>
          <p:spPr bwMode="auto">
            <a:xfrm>
              <a:off x="8971" y="5605"/>
              <a:ext cx="68" cy="348"/>
            </a:xfrm>
            <a:custGeom>
              <a:avLst/>
              <a:gdLst>
                <a:gd name="T0" fmla="*/ 4194 w 22"/>
                <a:gd name="T1" fmla="*/ 0 h 115"/>
                <a:gd name="T2" fmla="*/ 4194 w 22"/>
                <a:gd name="T3" fmla="*/ 7372 h 115"/>
                <a:gd name="T4" fmla="*/ 3106 w 22"/>
                <a:gd name="T5" fmla="*/ 14413 h 115"/>
                <a:gd name="T6" fmla="*/ 2275 w 22"/>
                <a:gd name="T7" fmla="*/ 21812 h 115"/>
                <a:gd name="T8" fmla="*/ 0 w 22"/>
                <a:gd name="T9" fmla="*/ 28185 h 115"/>
                <a:gd name="T10" fmla="*/ 2275 w 22"/>
                <a:gd name="T11" fmla="*/ 29175 h 115"/>
                <a:gd name="T12" fmla="*/ 3106 w 22"/>
                <a:gd name="T13" fmla="*/ 21812 h 115"/>
                <a:gd name="T14" fmla="*/ 5112 w 22"/>
                <a:gd name="T15" fmla="*/ 14413 h 115"/>
                <a:gd name="T16" fmla="*/ 6200 w 22"/>
                <a:gd name="T17" fmla="*/ 7372 h 115"/>
                <a:gd name="T18" fmla="*/ 6200 w 22"/>
                <a:gd name="T19" fmla="*/ 0 h 115"/>
                <a:gd name="T20" fmla="*/ 4194 w 22"/>
                <a:gd name="T21" fmla="*/ 0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15"/>
                <a:gd name="T35" fmla="*/ 22 w 22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15">
                  <a:moveTo>
                    <a:pt x="15" y="0"/>
                  </a:moveTo>
                  <a:lnTo>
                    <a:pt x="15" y="29"/>
                  </a:lnTo>
                  <a:lnTo>
                    <a:pt x="11" y="57"/>
                  </a:lnTo>
                  <a:lnTo>
                    <a:pt x="8" y="86"/>
                  </a:lnTo>
                  <a:lnTo>
                    <a:pt x="0" y="111"/>
                  </a:lnTo>
                  <a:lnTo>
                    <a:pt x="8" y="115"/>
                  </a:lnTo>
                  <a:lnTo>
                    <a:pt x="11" y="86"/>
                  </a:lnTo>
                  <a:lnTo>
                    <a:pt x="18" y="57"/>
                  </a:lnTo>
                  <a:lnTo>
                    <a:pt x="22" y="29"/>
                  </a:lnTo>
                  <a:lnTo>
                    <a:pt x="2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601" name="Freeform 168"/>
            <p:cNvSpPr>
              <a:spLocks noChangeAspect="1"/>
            </p:cNvSpPr>
            <p:nvPr/>
          </p:nvSpPr>
          <p:spPr bwMode="auto">
            <a:xfrm>
              <a:off x="9019" y="5281"/>
              <a:ext cx="140" cy="324"/>
            </a:xfrm>
            <a:custGeom>
              <a:avLst/>
              <a:gdLst>
                <a:gd name="T0" fmla="*/ 10071 w 47"/>
                <a:gd name="T1" fmla="*/ 0 h 108"/>
                <a:gd name="T2" fmla="*/ 9148 w 47"/>
                <a:gd name="T3" fmla="*/ 972 h 108"/>
                <a:gd name="T4" fmla="*/ 8430 w 47"/>
                <a:gd name="T5" fmla="*/ 3402 h 108"/>
                <a:gd name="T6" fmla="*/ 7480 w 47"/>
                <a:gd name="T7" fmla="*/ 7047 h 108"/>
                <a:gd name="T8" fmla="*/ 5811 w 47"/>
                <a:gd name="T9" fmla="*/ 9720 h 108"/>
                <a:gd name="T10" fmla="*/ 4260 w 47"/>
                <a:gd name="T11" fmla="*/ 13122 h 108"/>
                <a:gd name="T12" fmla="*/ 2591 w 47"/>
                <a:gd name="T13" fmla="*/ 15795 h 108"/>
                <a:gd name="T14" fmla="*/ 1668 w 47"/>
                <a:gd name="T15" fmla="*/ 19197 h 108"/>
                <a:gd name="T16" fmla="*/ 0 w 47"/>
                <a:gd name="T17" fmla="*/ 22599 h 108"/>
                <a:gd name="T18" fmla="*/ 0 w 47"/>
                <a:gd name="T19" fmla="*/ 26244 h 108"/>
                <a:gd name="T20" fmla="*/ 1668 w 47"/>
                <a:gd name="T21" fmla="*/ 26244 h 108"/>
                <a:gd name="T22" fmla="*/ 2591 w 47"/>
                <a:gd name="T23" fmla="*/ 23571 h 108"/>
                <a:gd name="T24" fmla="*/ 3300 w 47"/>
                <a:gd name="T25" fmla="*/ 20169 h 108"/>
                <a:gd name="T26" fmla="*/ 4260 w 47"/>
                <a:gd name="T27" fmla="*/ 16524 h 108"/>
                <a:gd name="T28" fmla="*/ 5811 w 47"/>
                <a:gd name="T29" fmla="*/ 14094 h 108"/>
                <a:gd name="T30" fmla="*/ 7480 w 47"/>
                <a:gd name="T31" fmla="*/ 10449 h 108"/>
                <a:gd name="T32" fmla="*/ 9148 w 47"/>
                <a:gd name="T33" fmla="*/ 7776 h 108"/>
                <a:gd name="T34" fmla="*/ 10071 w 47"/>
                <a:gd name="T35" fmla="*/ 4374 h 108"/>
                <a:gd name="T36" fmla="*/ 11021 w 47"/>
                <a:gd name="T37" fmla="*/ 972 h 108"/>
                <a:gd name="T38" fmla="*/ 10071 w 47"/>
                <a:gd name="T39" fmla="*/ 0 h 108"/>
                <a:gd name="T40" fmla="*/ 9148 w 47"/>
                <a:gd name="T41" fmla="*/ 0 h 108"/>
                <a:gd name="T42" fmla="*/ 9148 w 47"/>
                <a:gd name="T43" fmla="*/ 972 h 108"/>
                <a:gd name="T44" fmla="*/ 10071 w 47"/>
                <a:gd name="T45" fmla="*/ 0 h 1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108"/>
                <a:gd name="T71" fmla="*/ 47 w 47"/>
                <a:gd name="T72" fmla="*/ 108 h 1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108">
                  <a:moveTo>
                    <a:pt x="43" y="0"/>
                  </a:moveTo>
                  <a:lnTo>
                    <a:pt x="39" y="4"/>
                  </a:lnTo>
                  <a:lnTo>
                    <a:pt x="36" y="14"/>
                  </a:lnTo>
                  <a:lnTo>
                    <a:pt x="32" y="29"/>
                  </a:lnTo>
                  <a:lnTo>
                    <a:pt x="25" y="40"/>
                  </a:lnTo>
                  <a:lnTo>
                    <a:pt x="18" y="54"/>
                  </a:lnTo>
                  <a:lnTo>
                    <a:pt x="11" y="65"/>
                  </a:lnTo>
                  <a:lnTo>
                    <a:pt x="7" y="79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7" y="108"/>
                  </a:lnTo>
                  <a:lnTo>
                    <a:pt x="11" y="97"/>
                  </a:lnTo>
                  <a:lnTo>
                    <a:pt x="14" y="83"/>
                  </a:lnTo>
                  <a:lnTo>
                    <a:pt x="18" y="68"/>
                  </a:lnTo>
                  <a:lnTo>
                    <a:pt x="25" y="58"/>
                  </a:lnTo>
                  <a:lnTo>
                    <a:pt x="32" y="43"/>
                  </a:lnTo>
                  <a:lnTo>
                    <a:pt x="39" y="32"/>
                  </a:lnTo>
                  <a:lnTo>
                    <a:pt x="43" y="18"/>
                  </a:lnTo>
                  <a:lnTo>
                    <a:pt x="47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602" name="Freeform 169"/>
            <p:cNvSpPr>
              <a:spLocks noChangeAspect="1"/>
            </p:cNvSpPr>
            <p:nvPr/>
          </p:nvSpPr>
          <p:spPr bwMode="auto">
            <a:xfrm>
              <a:off x="9147" y="5153"/>
              <a:ext cx="76" cy="140"/>
            </a:xfrm>
            <a:custGeom>
              <a:avLst/>
              <a:gdLst>
                <a:gd name="T0" fmla="*/ 6487 w 25"/>
                <a:gd name="T1" fmla="*/ 1668 h 47"/>
                <a:gd name="T2" fmla="*/ 4694 w 25"/>
                <a:gd name="T3" fmla="*/ 1668 h 47"/>
                <a:gd name="T4" fmla="*/ 2809 w 25"/>
                <a:gd name="T5" fmla="*/ 3300 h 47"/>
                <a:gd name="T6" fmla="*/ 2809 w 25"/>
                <a:gd name="T7" fmla="*/ 4969 h 47"/>
                <a:gd name="T8" fmla="*/ 1803 w 25"/>
                <a:gd name="T9" fmla="*/ 5811 h 47"/>
                <a:gd name="T10" fmla="*/ 1803 w 25"/>
                <a:gd name="T11" fmla="*/ 6771 h 47"/>
                <a:gd name="T12" fmla="*/ 1006 w 25"/>
                <a:gd name="T13" fmla="*/ 8430 h 47"/>
                <a:gd name="T14" fmla="*/ 0 w 25"/>
                <a:gd name="T15" fmla="*/ 9148 h 47"/>
                <a:gd name="T16" fmla="*/ 0 w 25"/>
                <a:gd name="T17" fmla="*/ 10071 h 47"/>
                <a:gd name="T18" fmla="*/ 1006 w 25"/>
                <a:gd name="T19" fmla="*/ 11021 h 47"/>
                <a:gd name="T20" fmla="*/ 1803 w 25"/>
                <a:gd name="T21" fmla="*/ 10071 h 47"/>
                <a:gd name="T22" fmla="*/ 2809 w 25"/>
                <a:gd name="T23" fmla="*/ 8430 h 47"/>
                <a:gd name="T24" fmla="*/ 2809 w 25"/>
                <a:gd name="T25" fmla="*/ 7480 h 47"/>
                <a:gd name="T26" fmla="*/ 3678 w 25"/>
                <a:gd name="T27" fmla="*/ 6771 h 47"/>
                <a:gd name="T28" fmla="*/ 4694 w 25"/>
                <a:gd name="T29" fmla="*/ 4969 h 47"/>
                <a:gd name="T30" fmla="*/ 4694 w 25"/>
                <a:gd name="T31" fmla="*/ 4260 h 47"/>
                <a:gd name="T32" fmla="*/ 6487 w 25"/>
                <a:gd name="T33" fmla="*/ 2591 h 47"/>
                <a:gd name="T34" fmla="*/ 4694 w 25"/>
                <a:gd name="T35" fmla="*/ 2591 h 47"/>
                <a:gd name="T36" fmla="*/ 6487 w 25"/>
                <a:gd name="T37" fmla="*/ 1668 h 47"/>
                <a:gd name="T38" fmla="*/ 6487 w 25"/>
                <a:gd name="T39" fmla="*/ 0 h 47"/>
                <a:gd name="T40" fmla="*/ 4694 w 25"/>
                <a:gd name="T41" fmla="*/ 1668 h 47"/>
                <a:gd name="T42" fmla="*/ 6487 w 25"/>
                <a:gd name="T43" fmla="*/ 1668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47"/>
                <a:gd name="T68" fmla="*/ 25 w 25"/>
                <a:gd name="T69" fmla="*/ 47 h 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47">
                  <a:moveTo>
                    <a:pt x="25" y="7"/>
                  </a:moveTo>
                  <a:lnTo>
                    <a:pt x="18" y="7"/>
                  </a:lnTo>
                  <a:lnTo>
                    <a:pt x="11" y="14"/>
                  </a:lnTo>
                  <a:lnTo>
                    <a:pt x="11" y="21"/>
                  </a:lnTo>
                  <a:lnTo>
                    <a:pt x="7" y="25"/>
                  </a:lnTo>
                  <a:lnTo>
                    <a:pt x="7" y="29"/>
                  </a:lnTo>
                  <a:lnTo>
                    <a:pt x="4" y="36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4" y="47"/>
                  </a:lnTo>
                  <a:lnTo>
                    <a:pt x="7" y="43"/>
                  </a:lnTo>
                  <a:lnTo>
                    <a:pt x="11" y="36"/>
                  </a:lnTo>
                  <a:lnTo>
                    <a:pt x="11" y="32"/>
                  </a:lnTo>
                  <a:lnTo>
                    <a:pt x="14" y="29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25" y="11"/>
                  </a:lnTo>
                  <a:lnTo>
                    <a:pt x="18" y="11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603" name="Freeform 170"/>
            <p:cNvSpPr>
              <a:spLocks noChangeAspect="1"/>
            </p:cNvSpPr>
            <p:nvPr/>
          </p:nvSpPr>
          <p:spPr bwMode="auto">
            <a:xfrm>
              <a:off x="9199" y="5173"/>
              <a:ext cx="144" cy="628"/>
            </a:xfrm>
            <a:custGeom>
              <a:avLst/>
              <a:gdLst>
                <a:gd name="T0" fmla="*/ 12681 w 47"/>
                <a:gd name="T1" fmla="*/ 50219 h 209"/>
                <a:gd name="T2" fmla="*/ 10843 w 47"/>
                <a:gd name="T3" fmla="*/ 44113 h 209"/>
                <a:gd name="T4" fmla="*/ 9697 w 47"/>
                <a:gd name="T5" fmla="*/ 37983 h 209"/>
                <a:gd name="T6" fmla="*/ 8628 w 47"/>
                <a:gd name="T7" fmla="*/ 31637 h 209"/>
                <a:gd name="T8" fmla="*/ 7846 w 47"/>
                <a:gd name="T9" fmla="*/ 25414 h 209"/>
                <a:gd name="T10" fmla="*/ 6786 w 47"/>
                <a:gd name="T11" fmla="*/ 18582 h 209"/>
                <a:gd name="T12" fmla="*/ 5895 w 47"/>
                <a:gd name="T13" fmla="*/ 12232 h 209"/>
                <a:gd name="T14" fmla="*/ 3793 w 47"/>
                <a:gd name="T15" fmla="*/ 6103 h 209"/>
                <a:gd name="T16" fmla="*/ 1841 w 47"/>
                <a:gd name="T17" fmla="*/ 0 h 209"/>
                <a:gd name="T18" fmla="*/ 0 w 47"/>
                <a:gd name="T19" fmla="*/ 977 h 209"/>
                <a:gd name="T20" fmla="*/ 1841 w 47"/>
                <a:gd name="T21" fmla="*/ 6103 h 209"/>
                <a:gd name="T22" fmla="*/ 2993 w 47"/>
                <a:gd name="T23" fmla="*/ 13209 h 209"/>
                <a:gd name="T24" fmla="*/ 4862 w 47"/>
                <a:gd name="T25" fmla="*/ 18582 h 209"/>
                <a:gd name="T26" fmla="*/ 5895 w 47"/>
                <a:gd name="T27" fmla="*/ 25414 h 209"/>
                <a:gd name="T28" fmla="*/ 6786 w 47"/>
                <a:gd name="T29" fmla="*/ 31637 h 209"/>
                <a:gd name="T30" fmla="*/ 7846 w 47"/>
                <a:gd name="T31" fmla="*/ 37983 h 209"/>
                <a:gd name="T32" fmla="*/ 8628 w 47"/>
                <a:gd name="T33" fmla="*/ 44846 h 209"/>
                <a:gd name="T34" fmla="*/ 10843 w 47"/>
                <a:gd name="T35" fmla="*/ 51193 h 209"/>
                <a:gd name="T36" fmla="*/ 12681 w 47"/>
                <a:gd name="T37" fmla="*/ 50219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209"/>
                <a:gd name="T59" fmla="*/ 47 w 47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209">
                  <a:moveTo>
                    <a:pt x="47" y="205"/>
                  </a:moveTo>
                  <a:lnTo>
                    <a:pt x="40" y="180"/>
                  </a:lnTo>
                  <a:lnTo>
                    <a:pt x="36" y="155"/>
                  </a:lnTo>
                  <a:lnTo>
                    <a:pt x="32" y="129"/>
                  </a:lnTo>
                  <a:lnTo>
                    <a:pt x="29" y="104"/>
                  </a:lnTo>
                  <a:lnTo>
                    <a:pt x="25" y="76"/>
                  </a:lnTo>
                  <a:lnTo>
                    <a:pt x="22" y="50"/>
                  </a:lnTo>
                  <a:lnTo>
                    <a:pt x="14" y="25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25"/>
                  </a:lnTo>
                  <a:lnTo>
                    <a:pt x="11" y="54"/>
                  </a:lnTo>
                  <a:lnTo>
                    <a:pt x="18" y="76"/>
                  </a:lnTo>
                  <a:lnTo>
                    <a:pt x="22" y="104"/>
                  </a:lnTo>
                  <a:lnTo>
                    <a:pt x="25" y="129"/>
                  </a:lnTo>
                  <a:lnTo>
                    <a:pt x="29" y="155"/>
                  </a:lnTo>
                  <a:lnTo>
                    <a:pt x="32" y="183"/>
                  </a:lnTo>
                  <a:lnTo>
                    <a:pt x="40" y="209"/>
                  </a:lnTo>
                  <a:lnTo>
                    <a:pt x="4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604" name="Freeform 171"/>
            <p:cNvSpPr>
              <a:spLocks noChangeAspect="1"/>
            </p:cNvSpPr>
            <p:nvPr/>
          </p:nvSpPr>
          <p:spPr bwMode="auto">
            <a:xfrm>
              <a:off x="8943" y="5661"/>
              <a:ext cx="8" cy="40"/>
            </a:xfrm>
            <a:custGeom>
              <a:avLst/>
              <a:gdLst>
                <a:gd name="T0" fmla="*/ 0 w 3"/>
                <a:gd name="T1" fmla="*/ 2660 h 14"/>
                <a:gd name="T2" fmla="*/ 0 w 3"/>
                <a:gd name="T3" fmla="*/ 603 h 14"/>
                <a:gd name="T4" fmla="*/ 397 w 3"/>
                <a:gd name="T5" fmla="*/ 0 h 14"/>
                <a:gd name="T6" fmla="*/ 0 w 3"/>
                <a:gd name="T7" fmla="*/ 266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4"/>
                <a:gd name="T14" fmla="*/ 3 w 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4">
                  <a:moveTo>
                    <a:pt x="0" y="14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605" name="Freeform 172"/>
            <p:cNvSpPr>
              <a:spLocks noChangeAspect="1"/>
            </p:cNvSpPr>
            <p:nvPr/>
          </p:nvSpPr>
          <p:spPr bwMode="auto">
            <a:xfrm>
              <a:off x="8931" y="5641"/>
              <a:ext cx="32" cy="72"/>
            </a:xfrm>
            <a:custGeom>
              <a:avLst/>
              <a:gdLst>
                <a:gd name="T0" fmla="*/ 2292 w 11"/>
                <a:gd name="T1" fmla="*/ 1385 h 25"/>
                <a:gd name="T2" fmla="*/ 864 w 11"/>
                <a:gd name="T3" fmla="*/ 1385 h 25"/>
                <a:gd name="T4" fmla="*/ 0 w 11"/>
                <a:gd name="T5" fmla="*/ 2007 h 25"/>
                <a:gd name="T6" fmla="*/ 0 w 11"/>
                <a:gd name="T7" fmla="*/ 3583 h 25"/>
                <a:gd name="T8" fmla="*/ 864 w 11"/>
                <a:gd name="T9" fmla="*/ 4942 h 25"/>
                <a:gd name="T10" fmla="*/ 1431 w 11"/>
                <a:gd name="T11" fmla="*/ 3583 h 25"/>
                <a:gd name="T12" fmla="*/ 864 w 11"/>
                <a:gd name="T13" fmla="*/ 3583 h 25"/>
                <a:gd name="T14" fmla="*/ 864 w 11"/>
                <a:gd name="T15" fmla="*/ 2745 h 25"/>
                <a:gd name="T16" fmla="*/ 1431 w 11"/>
                <a:gd name="T17" fmla="*/ 2007 h 25"/>
                <a:gd name="T18" fmla="*/ 864 w 11"/>
                <a:gd name="T19" fmla="*/ 1385 h 25"/>
                <a:gd name="T20" fmla="*/ 2292 w 11"/>
                <a:gd name="T21" fmla="*/ 1385 h 25"/>
                <a:gd name="T22" fmla="*/ 2292 w 11"/>
                <a:gd name="T23" fmla="*/ 0 h 25"/>
                <a:gd name="T24" fmla="*/ 864 w 11"/>
                <a:gd name="T25" fmla="*/ 1385 h 25"/>
                <a:gd name="T26" fmla="*/ 2292 w 11"/>
                <a:gd name="T27" fmla="*/ 1385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25"/>
                <a:gd name="T44" fmla="*/ 11 w 11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25">
                  <a:moveTo>
                    <a:pt x="11" y="7"/>
                  </a:moveTo>
                  <a:lnTo>
                    <a:pt x="4" y="7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4" y="7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4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606" name="Freeform 173"/>
            <p:cNvSpPr>
              <a:spLocks noChangeAspect="1"/>
            </p:cNvSpPr>
            <p:nvPr/>
          </p:nvSpPr>
          <p:spPr bwMode="auto">
            <a:xfrm>
              <a:off x="8931" y="5661"/>
              <a:ext cx="32" cy="64"/>
            </a:xfrm>
            <a:custGeom>
              <a:avLst/>
              <a:gdLst>
                <a:gd name="T0" fmla="*/ 864 w 11"/>
                <a:gd name="T1" fmla="*/ 4754 h 21"/>
                <a:gd name="T2" fmla="*/ 1431 w 11"/>
                <a:gd name="T3" fmla="*/ 3706 h 21"/>
                <a:gd name="T4" fmla="*/ 2292 w 11"/>
                <a:gd name="T5" fmla="*/ 0 h 21"/>
                <a:gd name="T6" fmla="*/ 864 w 11"/>
                <a:gd name="T7" fmla="*/ 0 h 21"/>
                <a:gd name="T8" fmla="*/ 0 w 11"/>
                <a:gd name="T9" fmla="*/ 3706 h 21"/>
                <a:gd name="T10" fmla="*/ 1431 w 11"/>
                <a:gd name="T11" fmla="*/ 2944 h 21"/>
                <a:gd name="T12" fmla="*/ 864 w 11"/>
                <a:gd name="T13" fmla="*/ 4754 h 21"/>
                <a:gd name="T14" fmla="*/ 1431 w 11"/>
                <a:gd name="T15" fmla="*/ 5516 h 21"/>
                <a:gd name="T16" fmla="*/ 1431 w 11"/>
                <a:gd name="T17" fmla="*/ 3706 h 21"/>
                <a:gd name="T18" fmla="*/ 864 w 11"/>
                <a:gd name="T19" fmla="*/ 4754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1"/>
                <a:gd name="T32" fmla="*/ 11 w 11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1">
                  <a:moveTo>
                    <a:pt x="4" y="18"/>
                  </a:moveTo>
                  <a:lnTo>
                    <a:pt x="7" y="1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14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38" name="Nadpis 1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Genetické změny v čase a prostoru</a:t>
            </a:r>
          </a:p>
        </p:txBody>
      </p:sp>
    </p:spTree>
    <p:extLst>
      <p:ext uri="{BB962C8B-B14F-4D97-AF65-F5344CB8AC3E}">
        <p14:creationId xmlns:p14="http://schemas.microsoft.com/office/powerpoint/2010/main" val="38452837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-612775" y="3644900"/>
            <a:ext cx="561372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0"/>
              </a:spcAft>
              <a:buFontTx/>
              <a:buChar char="•"/>
            </a:pPr>
            <a:r>
              <a:rPr lang="en-US" altLang="cs-CZ" sz="3200"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944688" y="652463"/>
            <a:ext cx="79041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6" t="78835" r="28458" b="4277"/>
          <a:stretch>
            <a:fillRect/>
          </a:stretch>
        </p:blipFill>
        <p:spPr bwMode="auto">
          <a:xfrm>
            <a:off x="3287714" y="2043114"/>
            <a:ext cx="25161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8"/>
          <p:cNvGrpSpPr>
            <a:grpSpLocks noChangeAspect="1"/>
          </p:cNvGrpSpPr>
          <p:nvPr/>
        </p:nvGrpSpPr>
        <p:grpSpPr bwMode="auto">
          <a:xfrm>
            <a:off x="2711451" y="2403475"/>
            <a:ext cx="1082675" cy="903288"/>
            <a:chOff x="96" y="1113"/>
            <a:chExt cx="2352" cy="1960"/>
          </a:xfrm>
        </p:grpSpPr>
        <p:sp>
          <p:nvSpPr>
            <p:cNvPr id="19634" name="Freeform 9"/>
            <p:cNvSpPr>
              <a:spLocks noChangeAspect="1"/>
            </p:cNvSpPr>
            <p:nvPr/>
          </p:nvSpPr>
          <p:spPr bwMode="auto">
            <a:xfrm>
              <a:off x="1097" y="1185"/>
              <a:ext cx="67" cy="107"/>
            </a:xfrm>
            <a:custGeom>
              <a:avLst/>
              <a:gdLst>
                <a:gd name="T0" fmla="*/ 0 w 135"/>
                <a:gd name="T1" fmla="*/ 7 h 214"/>
                <a:gd name="T2" fmla="*/ 0 w 135"/>
                <a:gd name="T3" fmla="*/ 5 h 214"/>
                <a:gd name="T4" fmla="*/ 0 w 135"/>
                <a:gd name="T5" fmla="*/ 2 h 214"/>
                <a:gd name="T6" fmla="*/ 2 w 135"/>
                <a:gd name="T7" fmla="*/ 0 h 214"/>
                <a:gd name="T8" fmla="*/ 4 w 135"/>
                <a:gd name="T9" fmla="*/ 2 h 214"/>
                <a:gd name="T10" fmla="*/ 4 w 135"/>
                <a:gd name="T11" fmla="*/ 4 h 214"/>
                <a:gd name="T12" fmla="*/ 3 w 135"/>
                <a:gd name="T13" fmla="*/ 6 h 214"/>
                <a:gd name="T14" fmla="*/ 0 w 135"/>
                <a:gd name="T15" fmla="*/ 7 h 214"/>
                <a:gd name="T16" fmla="*/ 0 w 135"/>
                <a:gd name="T17" fmla="*/ 7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214"/>
                <a:gd name="T29" fmla="*/ 135 w 135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214">
                  <a:moveTo>
                    <a:pt x="29" y="214"/>
                  </a:moveTo>
                  <a:lnTo>
                    <a:pt x="0" y="135"/>
                  </a:lnTo>
                  <a:lnTo>
                    <a:pt x="17" y="51"/>
                  </a:lnTo>
                  <a:lnTo>
                    <a:pt x="78" y="0"/>
                  </a:lnTo>
                  <a:lnTo>
                    <a:pt x="135" y="55"/>
                  </a:lnTo>
                  <a:lnTo>
                    <a:pt x="130" y="116"/>
                  </a:lnTo>
                  <a:lnTo>
                    <a:pt x="107" y="173"/>
                  </a:lnTo>
                  <a:lnTo>
                    <a:pt x="29" y="214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35" name="Freeform 10"/>
            <p:cNvSpPr>
              <a:spLocks noChangeAspect="1"/>
            </p:cNvSpPr>
            <p:nvPr/>
          </p:nvSpPr>
          <p:spPr bwMode="auto">
            <a:xfrm>
              <a:off x="109" y="1124"/>
              <a:ext cx="66" cy="109"/>
            </a:xfrm>
            <a:custGeom>
              <a:avLst/>
              <a:gdLst>
                <a:gd name="T0" fmla="*/ 2 w 131"/>
                <a:gd name="T1" fmla="*/ 6 h 219"/>
                <a:gd name="T2" fmla="*/ 1 w 131"/>
                <a:gd name="T3" fmla="*/ 5 h 219"/>
                <a:gd name="T4" fmla="*/ 0 w 131"/>
                <a:gd name="T5" fmla="*/ 3 h 219"/>
                <a:gd name="T6" fmla="*/ 1 w 131"/>
                <a:gd name="T7" fmla="*/ 0 h 219"/>
                <a:gd name="T8" fmla="*/ 3 w 131"/>
                <a:gd name="T9" fmla="*/ 0 h 219"/>
                <a:gd name="T10" fmla="*/ 5 w 131"/>
                <a:gd name="T11" fmla="*/ 0 h 219"/>
                <a:gd name="T12" fmla="*/ 5 w 131"/>
                <a:gd name="T13" fmla="*/ 2 h 219"/>
                <a:gd name="T14" fmla="*/ 4 w 131"/>
                <a:gd name="T15" fmla="*/ 5 h 219"/>
                <a:gd name="T16" fmla="*/ 2 w 131"/>
                <a:gd name="T17" fmla="*/ 6 h 219"/>
                <a:gd name="T18" fmla="*/ 2 w 131"/>
                <a:gd name="T19" fmla="*/ 6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"/>
                <a:gd name="T31" fmla="*/ 0 h 219"/>
                <a:gd name="T32" fmla="*/ 131 w 131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" h="219">
                  <a:moveTo>
                    <a:pt x="58" y="219"/>
                  </a:moveTo>
                  <a:lnTo>
                    <a:pt x="20" y="171"/>
                  </a:lnTo>
                  <a:lnTo>
                    <a:pt x="0" y="99"/>
                  </a:lnTo>
                  <a:lnTo>
                    <a:pt x="20" y="8"/>
                  </a:lnTo>
                  <a:lnTo>
                    <a:pt x="70" y="0"/>
                  </a:lnTo>
                  <a:lnTo>
                    <a:pt x="129" y="28"/>
                  </a:lnTo>
                  <a:lnTo>
                    <a:pt x="131" y="89"/>
                  </a:lnTo>
                  <a:lnTo>
                    <a:pt x="125" y="167"/>
                  </a:lnTo>
                  <a:lnTo>
                    <a:pt x="58" y="219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36" name="Freeform 11"/>
            <p:cNvSpPr>
              <a:spLocks noChangeAspect="1"/>
            </p:cNvSpPr>
            <p:nvPr/>
          </p:nvSpPr>
          <p:spPr bwMode="auto">
            <a:xfrm>
              <a:off x="592" y="2236"/>
              <a:ext cx="1821" cy="817"/>
            </a:xfrm>
            <a:custGeom>
              <a:avLst/>
              <a:gdLst>
                <a:gd name="T0" fmla="*/ 0 w 3642"/>
                <a:gd name="T1" fmla="*/ 8 h 1635"/>
                <a:gd name="T2" fmla="*/ 2 w 3642"/>
                <a:gd name="T3" fmla="*/ 14 h 1635"/>
                <a:gd name="T4" fmla="*/ 5 w 3642"/>
                <a:gd name="T5" fmla="*/ 26 h 1635"/>
                <a:gd name="T6" fmla="*/ 9 w 3642"/>
                <a:gd name="T7" fmla="*/ 34 h 1635"/>
                <a:gd name="T8" fmla="*/ 17 w 3642"/>
                <a:gd name="T9" fmla="*/ 42 h 1635"/>
                <a:gd name="T10" fmla="*/ 28 w 3642"/>
                <a:gd name="T11" fmla="*/ 49 h 1635"/>
                <a:gd name="T12" fmla="*/ 40 w 3642"/>
                <a:gd name="T13" fmla="*/ 50 h 1635"/>
                <a:gd name="T14" fmla="*/ 51 w 3642"/>
                <a:gd name="T15" fmla="*/ 51 h 1635"/>
                <a:gd name="T16" fmla="*/ 59 w 3642"/>
                <a:gd name="T17" fmla="*/ 50 h 1635"/>
                <a:gd name="T18" fmla="*/ 67 w 3642"/>
                <a:gd name="T19" fmla="*/ 48 h 1635"/>
                <a:gd name="T20" fmla="*/ 72 w 3642"/>
                <a:gd name="T21" fmla="*/ 45 h 1635"/>
                <a:gd name="T22" fmla="*/ 77 w 3642"/>
                <a:gd name="T23" fmla="*/ 41 h 1635"/>
                <a:gd name="T24" fmla="*/ 82 w 3642"/>
                <a:gd name="T25" fmla="*/ 35 h 1635"/>
                <a:gd name="T26" fmla="*/ 92 w 3642"/>
                <a:gd name="T27" fmla="*/ 36 h 1635"/>
                <a:gd name="T28" fmla="*/ 102 w 3642"/>
                <a:gd name="T29" fmla="*/ 36 h 1635"/>
                <a:gd name="T30" fmla="*/ 108 w 3642"/>
                <a:gd name="T31" fmla="*/ 34 h 1635"/>
                <a:gd name="T32" fmla="*/ 114 w 3642"/>
                <a:gd name="T33" fmla="*/ 33 h 1635"/>
                <a:gd name="T34" fmla="*/ 107 w 3642"/>
                <a:gd name="T35" fmla="*/ 32 h 1635"/>
                <a:gd name="T36" fmla="*/ 101 w 3642"/>
                <a:gd name="T37" fmla="*/ 30 h 1635"/>
                <a:gd name="T38" fmla="*/ 92 w 3642"/>
                <a:gd name="T39" fmla="*/ 29 h 1635"/>
                <a:gd name="T40" fmla="*/ 87 w 3642"/>
                <a:gd name="T41" fmla="*/ 28 h 1635"/>
                <a:gd name="T42" fmla="*/ 85 w 3642"/>
                <a:gd name="T43" fmla="*/ 27 h 1635"/>
                <a:gd name="T44" fmla="*/ 81 w 3642"/>
                <a:gd name="T45" fmla="*/ 29 h 1635"/>
                <a:gd name="T46" fmla="*/ 73 w 3642"/>
                <a:gd name="T47" fmla="*/ 32 h 1635"/>
                <a:gd name="T48" fmla="*/ 61 w 3642"/>
                <a:gd name="T49" fmla="*/ 37 h 1635"/>
                <a:gd name="T50" fmla="*/ 53 w 3642"/>
                <a:gd name="T51" fmla="*/ 37 h 1635"/>
                <a:gd name="T52" fmla="*/ 40 w 3642"/>
                <a:gd name="T53" fmla="*/ 36 h 1635"/>
                <a:gd name="T54" fmla="*/ 30 w 3642"/>
                <a:gd name="T55" fmla="*/ 33 h 1635"/>
                <a:gd name="T56" fmla="*/ 21 w 3642"/>
                <a:gd name="T57" fmla="*/ 25 h 1635"/>
                <a:gd name="T58" fmla="*/ 20 w 3642"/>
                <a:gd name="T59" fmla="*/ 18 h 1635"/>
                <a:gd name="T60" fmla="*/ 18 w 3642"/>
                <a:gd name="T61" fmla="*/ 8 h 1635"/>
                <a:gd name="T62" fmla="*/ 19 w 3642"/>
                <a:gd name="T63" fmla="*/ 0 h 1635"/>
                <a:gd name="T64" fmla="*/ 13 w 3642"/>
                <a:gd name="T65" fmla="*/ 4 h 1635"/>
                <a:gd name="T66" fmla="*/ 6 w 3642"/>
                <a:gd name="T67" fmla="*/ 9 h 1635"/>
                <a:gd name="T68" fmla="*/ 0 w 3642"/>
                <a:gd name="T69" fmla="*/ 8 h 1635"/>
                <a:gd name="T70" fmla="*/ 0 w 3642"/>
                <a:gd name="T71" fmla="*/ 8 h 16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42"/>
                <a:gd name="T109" fmla="*/ 0 h 1635"/>
                <a:gd name="T110" fmla="*/ 3642 w 3642"/>
                <a:gd name="T111" fmla="*/ 1635 h 16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42" h="1635">
                  <a:moveTo>
                    <a:pt x="0" y="283"/>
                  </a:moveTo>
                  <a:lnTo>
                    <a:pt x="50" y="477"/>
                  </a:lnTo>
                  <a:lnTo>
                    <a:pt x="137" y="833"/>
                  </a:lnTo>
                  <a:lnTo>
                    <a:pt x="268" y="1112"/>
                  </a:lnTo>
                  <a:lnTo>
                    <a:pt x="534" y="1373"/>
                  </a:lnTo>
                  <a:lnTo>
                    <a:pt x="891" y="1580"/>
                  </a:lnTo>
                  <a:lnTo>
                    <a:pt x="1273" y="1631"/>
                  </a:lnTo>
                  <a:lnTo>
                    <a:pt x="1619" y="1635"/>
                  </a:lnTo>
                  <a:lnTo>
                    <a:pt x="1885" y="1610"/>
                  </a:lnTo>
                  <a:lnTo>
                    <a:pt x="2140" y="1549"/>
                  </a:lnTo>
                  <a:lnTo>
                    <a:pt x="2298" y="1445"/>
                  </a:lnTo>
                  <a:lnTo>
                    <a:pt x="2454" y="1327"/>
                  </a:lnTo>
                  <a:lnTo>
                    <a:pt x="2606" y="1129"/>
                  </a:lnTo>
                  <a:lnTo>
                    <a:pt x="2931" y="1158"/>
                  </a:lnTo>
                  <a:lnTo>
                    <a:pt x="3239" y="1154"/>
                  </a:lnTo>
                  <a:lnTo>
                    <a:pt x="3452" y="1116"/>
                  </a:lnTo>
                  <a:lnTo>
                    <a:pt x="3642" y="1059"/>
                  </a:lnTo>
                  <a:lnTo>
                    <a:pt x="3415" y="1025"/>
                  </a:lnTo>
                  <a:lnTo>
                    <a:pt x="3201" y="985"/>
                  </a:lnTo>
                  <a:lnTo>
                    <a:pt x="2918" y="947"/>
                  </a:lnTo>
                  <a:lnTo>
                    <a:pt x="2764" y="899"/>
                  </a:lnTo>
                  <a:lnTo>
                    <a:pt x="2712" y="867"/>
                  </a:lnTo>
                  <a:lnTo>
                    <a:pt x="2572" y="941"/>
                  </a:lnTo>
                  <a:lnTo>
                    <a:pt x="2328" y="1049"/>
                  </a:lnTo>
                  <a:lnTo>
                    <a:pt x="1937" y="1186"/>
                  </a:lnTo>
                  <a:lnTo>
                    <a:pt x="1673" y="1203"/>
                  </a:lnTo>
                  <a:lnTo>
                    <a:pt x="1266" y="1162"/>
                  </a:lnTo>
                  <a:lnTo>
                    <a:pt x="943" y="1078"/>
                  </a:lnTo>
                  <a:lnTo>
                    <a:pt x="671" y="825"/>
                  </a:lnTo>
                  <a:lnTo>
                    <a:pt x="614" y="587"/>
                  </a:lnTo>
                  <a:lnTo>
                    <a:pt x="566" y="287"/>
                  </a:lnTo>
                  <a:lnTo>
                    <a:pt x="582" y="0"/>
                  </a:lnTo>
                  <a:lnTo>
                    <a:pt x="394" y="150"/>
                  </a:lnTo>
                  <a:lnTo>
                    <a:pt x="192" y="304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9C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37" name="Freeform 12"/>
            <p:cNvSpPr>
              <a:spLocks noChangeAspect="1"/>
            </p:cNvSpPr>
            <p:nvPr/>
          </p:nvSpPr>
          <p:spPr bwMode="auto">
            <a:xfrm>
              <a:off x="870" y="1665"/>
              <a:ext cx="1167" cy="1180"/>
            </a:xfrm>
            <a:custGeom>
              <a:avLst/>
              <a:gdLst>
                <a:gd name="T0" fmla="*/ 1 w 2334"/>
                <a:gd name="T1" fmla="*/ 13 h 2361"/>
                <a:gd name="T2" fmla="*/ 7 w 2334"/>
                <a:gd name="T3" fmla="*/ 9 h 2361"/>
                <a:gd name="T4" fmla="*/ 17 w 2334"/>
                <a:gd name="T5" fmla="*/ 4 h 2361"/>
                <a:gd name="T6" fmla="*/ 25 w 2334"/>
                <a:gd name="T7" fmla="*/ 0 h 2361"/>
                <a:gd name="T8" fmla="*/ 34 w 2334"/>
                <a:gd name="T9" fmla="*/ 0 h 2361"/>
                <a:gd name="T10" fmla="*/ 42 w 2334"/>
                <a:gd name="T11" fmla="*/ 0 h 2361"/>
                <a:gd name="T12" fmla="*/ 48 w 2334"/>
                <a:gd name="T13" fmla="*/ 3 h 2361"/>
                <a:gd name="T14" fmla="*/ 54 w 2334"/>
                <a:gd name="T15" fmla="*/ 5 h 2361"/>
                <a:gd name="T16" fmla="*/ 58 w 2334"/>
                <a:gd name="T17" fmla="*/ 10 h 2361"/>
                <a:gd name="T18" fmla="*/ 62 w 2334"/>
                <a:gd name="T19" fmla="*/ 15 h 2361"/>
                <a:gd name="T20" fmla="*/ 67 w 2334"/>
                <a:gd name="T21" fmla="*/ 20 h 2361"/>
                <a:gd name="T22" fmla="*/ 70 w 2334"/>
                <a:gd name="T23" fmla="*/ 26 h 2361"/>
                <a:gd name="T24" fmla="*/ 73 w 2334"/>
                <a:gd name="T25" fmla="*/ 34 h 2361"/>
                <a:gd name="T26" fmla="*/ 73 w 2334"/>
                <a:gd name="T27" fmla="*/ 41 h 2361"/>
                <a:gd name="T28" fmla="*/ 71 w 2334"/>
                <a:gd name="T29" fmla="*/ 52 h 2361"/>
                <a:gd name="T30" fmla="*/ 68 w 2334"/>
                <a:gd name="T31" fmla="*/ 62 h 2361"/>
                <a:gd name="T32" fmla="*/ 64 w 2334"/>
                <a:gd name="T33" fmla="*/ 64 h 2361"/>
                <a:gd name="T34" fmla="*/ 56 w 2334"/>
                <a:gd name="T35" fmla="*/ 68 h 2361"/>
                <a:gd name="T36" fmla="*/ 45 w 2334"/>
                <a:gd name="T37" fmla="*/ 72 h 2361"/>
                <a:gd name="T38" fmla="*/ 34 w 2334"/>
                <a:gd name="T39" fmla="*/ 73 h 2361"/>
                <a:gd name="T40" fmla="*/ 20 w 2334"/>
                <a:gd name="T41" fmla="*/ 72 h 2361"/>
                <a:gd name="T42" fmla="*/ 11 w 2334"/>
                <a:gd name="T43" fmla="*/ 68 h 2361"/>
                <a:gd name="T44" fmla="*/ 4 w 2334"/>
                <a:gd name="T45" fmla="*/ 62 h 2361"/>
                <a:gd name="T46" fmla="*/ 1 w 2334"/>
                <a:gd name="T47" fmla="*/ 49 h 2361"/>
                <a:gd name="T48" fmla="*/ 0 w 2334"/>
                <a:gd name="T49" fmla="*/ 39 h 2361"/>
                <a:gd name="T50" fmla="*/ 2 w 2334"/>
                <a:gd name="T51" fmla="*/ 34 h 2361"/>
                <a:gd name="T52" fmla="*/ 3 w 2334"/>
                <a:gd name="T53" fmla="*/ 27 h 2361"/>
                <a:gd name="T54" fmla="*/ 3 w 2334"/>
                <a:gd name="T55" fmla="*/ 19 h 2361"/>
                <a:gd name="T56" fmla="*/ 1 w 2334"/>
                <a:gd name="T57" fmla="*/ 13 h 2361"/>
                <a:gd name="T58" fmla="*/ 1 w 2334"/>
                <a:gd name="T59" fmla="*/ 13 h 23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34"/>
                <a:gd name="T91" fmla="*/ 0 h 2361"/>
                <a:gd name="T92" fmla="*/ 2334 w 2334"/>
                <a:gd name="T93" fmla="*/ 2361 h 23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34" h="2361">
                  <a:moveTo>
                    <a:pt x="2" y="444"/>
                  </a:moveTo>
                  <a:lnTo>
                    <a:pt x="220" y="300"/>
                  </a:lnTo>
                  <a:lnTo>
                    <a:pt x="530" y="131"/>
                  </a:lnTo>
                  <a:lnTo>
                    <a:pt x="785" y="19"/>
                  </a:lnTo>
                  <a:lnTo>
                    <a:pt x="1066" y="0"/>
                  </a:lnTo>
                  <a:lnTo>
                    <a:pt x="1325" y="30"/>
                  </a:lnTo>
                  <a:lnTo>
                    <a:pt x="1526" y="102"/>
                  </a:lnTo>
                  <a:lnTo>
                    <a:pt x="1701" y="182"/>
                  </a:lnTo>
                  <a:lnTo>
                    <a:pt x="1855" y="342"/>
                  </a:lnTo>
                  <a:lnTo>
                    <a:pt x="1975" y="501"/>
                  </a:lnTo>
                  <a:lnTo>
                    <a:pt x="2123" y="642"/>
                  </a:lnTo>
                  <a:lnTo>
                    <a:pt x="2231" y="847"/>
                  </a:lnTo>
                  <a:lnTo>
                    <a:pt x="2330" y="1091"/>
                  </a:lnTo>
                  <a:lnTo>
                    <a:pt x="2334" y="1330"/>
                  </a:lnTo>
                  <a:lnTo>
                    <a:pt x="2258" y="1676"/>
                  </a:lnTo>
                  <a:lnTo>
                    <a:pt x="2150" y="1990"/>
                  </a:lnTo>
                  <a:lnTo>
                    <a:pt x="2036" y="2066"/>
                  </a:lnTo>
                  <a:lnTo>
                    <a:pt x="1783" y="2193"/>
                  </a:lnTo>
                  <a:lnTo>
                    <a:pt x="1414" y="2317"/>
                  </a:lnTo>
                  <a:lnTo>
                    <a:pt x="1081" y="2361"/>
                  </a:lnTo>
                  <a:lnTo>
                    <a:pt x="635" y="2305"/>
                  </a:lnTo>
                  <a:lnTo>
                    <a:pt x="338" y="2197"/>
                  </a:lnTo>
                  <a:lnTo>
                    <a:pt x="124" y="1999"/>
                  </a:lnTo>
                  <a:lnTo>
                    <a:pt x="25" y="1587"/>
                  </a:lnTo>
                  <a:lnTo>
                    <a:pt x="0" y="1273"/>
                  </a:lnTo>
                  <a:lnTo>
                    <a:pt x="53" y="1091"/>
                  </a:lnTo>
                  <a:lnTo>
                    <a:pt x="99" y="885"/>
                  </a:lnTo>
                  <a:lnTo>
                    <a:pt x="70" y="636"/>
                  </a:lnTo>
                  <a:lnTo>
                    <a:pt x="2" y="444"/>
                  </a:lnTo>
                  <a:close/>
                </a:path>
              </a:pathLst>
            </a:custGeom>
            <a:solidFill>
              <a:srgbClr val="B2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38" name="Freeform 13"/>
            <p:cNvSpPr>
              <a:spLocks noChangeAspect="1"/>
            </p:cNvSpPr>
            <p:nvPr/>
          </p:nvSpPr>
          <p:spPr bwMode="auto">
            <a:xfrm>
              <a:off x="221" y="1704"/>
              <a:ext cx="699" cy="703"/>
            </a:xfrm>
            <a:custGeom>
              <a:avLst/>
              <a:gdLst>
                <a:gd name="T0" fmla="*/ 0 w 1397"/>
                <a:gd name="T1" fmla="*/ 23 h 1406"/>
                <a:gd name="T2" fmla="*/ 1 w 1397"/>
                <a:gd name="T3" fmla="*/ 18 h 1406"/>
                <a:gd name="T4" fmla="*/ 4 w 1397"/>
                <a:gd name="T5" fmla="*/ 11 h 1406"/>
                <a:gd name="T6" fmla="*/ 8 w 1397"/>
                <a:gd name="T7" fmla="*/ 5 h 1406"/>
                <a:gd name="T8" fmla="*/ 17 w 1397"/>
                <a:gd name="T9" fmla="*/ 1 h 1406"/>
                <a:gd name="T10" fmla="*/ 27 w 1397"/>
                <a:gd name="T11" fmla="*/ 0 h 1406"/>
                <a:gd name="T12" fmla="*/ 33 w 1397"/>
                <a:gd name="T13" fmla="*/ 2 h 1406"/>
                <a:gd name="T14" fmla="*/ 38 w 1397"/>
                <a:gd name="T15" fmla="*/ 7 h 1406"/>
                <a:gd name="T16" fmla="*/ 42 w 1397"/>
                <a:gd name="T17" fmla="*/ 14 h 1406"/>
                <a:gd name="T18" fmla="*/ 44 w 1397"/>
                <a:gd name="T19" fmla="*/ 26 h 1406"/>
                <a:gd name="T20" fmla="*/ 42 w 1397"/>
                <a:gd name="T21" fmla="*/ 34 h 1406"/>
                <a:gd name="T22" fmla="*/ 35 w 1397"/>
                <a:gd name="T23" fmla="*/ 40 h 1406"/>
                <a:gd name="T24" fmla="*/ 28 w 1397"/>
                <a:gd name="T25" fmla="*/ 44 h 1406"/>
                <a:gd name="T26" fmla="*/ 22 w 1397"/>
                <a:gd name="T27" fmla="*/ 44 h 1406"/>
                <a:gd name="T28" fmla="*/ 14 w 1397"/>
                <a:gd name="T29" fmla="*/ 41 h 1406"/>
                <a:gd name="T30" fmla="*/ 8 w 1397"/>
                <a:gd name="T31" fmla="*/ 37 h 1406"/>
                <a:gd name="T32" fmla="*/ 3 w 1397"/>
                <a:gd name="T33" fmla="*/ 31 h 1406"/>
                <a:gd name="T34" fmla="*/ 0 w 1397"/>
                <a:gd name="T35" fmla="*/ 23 h 1406"/>
                <a:gd name="T36" fmla="*/ 0 w 1397"/>
                <a:gd name="T37" fmla="*/ 23 h 14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7"/>
                <a:gd name="T58" fmla="*/ 0 h 1406"/>
                <a:gd name="T59" fmla="*/ 1397 w 1397"/>
                <a:gd name="T60" fmla="*/ 1406 h 14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7" h="1406">
                  <a:moveTo>
                    <a:pt x="0" y="722"/>
                  </a:moveTo>
                  <a:lnTo>
                    <a:pt x="13" y="545"/>
                  </a:lnTo>
                  <a:lnTo>
                    <a:pt x="101" y="344"/>
                  </a:lnTo>
                  <a:lnTo>
                    <a:pt x="234" y="152"/>
                  </a:lnTo>
                  <a:lnTo>
                    <a:pt x="530" y="24"/>
                  </a:lnTo>
                  <a:lnTo>
                    <a:pt x="844" y="0"/>
                  </a:lnTo>
                  <a:lnTo>
                    <a:pt x="1034" y="53"/>
                  </a:lnTo>
                  <a:lnTo>
                    <a:pt x="1214" y="226"/>
                  </a:lnTo>
                  <a:lnTo>
                    <a:pt x="1332" y="427"/>
                  </a:lnTo>
                  <a:lnTo>
                    <a:pt x="1397" y="807"/>
                  </a:lnTo>
                  <a:lnTo>
                    <a:pt x="1323" y="1074"/>
                  </a:lnTo>
                  <a:lnTo>
                    <a:pt x="1102" y="1260"/>
                  </a:lnTo>
                  <a:lnTo>
                    <a:pt x="876" y="1406"/>
                  </a:lnTo>
                  <a:lnTo>
                    <a:pt x="694" y="1387"/>
                  </a:lnTo>
                  <a:lnTo>
                    <a:pt x="448" y="1304"/>
                  </a:lnTo>
                  <a:lnTo>
                    <a:pt x="236" y="1178"/>
                  </a:lnTo>
                  <a:lnTo>
                    <a:pt x="70" y="984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9C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39" name="Freeform 14"/>
            <p:cNvSpPr>
              <a:spLocks noChangeAspect="1"/>
            </p:cNvSpPr>
            <p:nvPr/>
          </p:nvSpPr>
          <p:spPr bwMode="auto">
            <a:xfrm>
              <a:off x="873" y="1652"/>
              <a:ext cx="1575" cy="1171"/>
            </a:xfrm>
            <a:custGeom>
              <a:avLst/>
              <a:gdLst>
                <a:gd name="T0" fmla="*/ 3 w 3149"/>
                <a:gd name="T1" fmla="*/ 11 h 2342"/>
                <a:gd name="T2" fmla="*/ 8 w 3149"/>
                <a:gd name="T3" fmla="*/ 9 h 2342"/>
                <a:gd name="T4" fmla="*/ 14 w 3149"/>
                <a:gd name="T5" fmla="*/ 5 h 2342"/>
                <a:gd name="T6" fmla="*/ 22 w 3149"/>
                <a:gd name="T7" fmla="*/ 2 h 2342"/>
                <a:gd name="T8" fmla="*/ 30 w 3149"/>
                <a:gd name="T9" fmla="*/ 0 h 2342"/>
                <a:gd name="T10" fmla="*/ 36 w 3149"/>
                <a:gd name="T11" fmla="*/ 0 h 2342"/>
                <a:gd name="T12" fmla="*/ 46 w 3149"/>
                <a:gd name="T13" fmla="*/ 2 h 2342"/>
                <a:gd name="T14" fmla="*/ 54 w 3149"/>
                <a:gd name="T15" fmla="*/ 7 h 2342"/>
                <a:gd name="T16" fmla="*/ 61 w 3149"/>
                <a:gd name="T17" fmla="*/ 13 h 2342"/>
                <a:gd name="T18" fmla="*/ 66 w 3149"/>
                <a:gd name="T19" fmla="*/ 20 h 2342"/>
                <a:gd name="T20" fmla="*/ 71 w 3149"/>
                <a:gd name="T21" fmla="*/ 28 h 2342"/>
                <a:gd name="T22" fmla="*/ 74 w 3149"/>
                <a:gd name="T23" fmla="*/ 38 h 2342"/>
                <a:gd name="T24" fmla="*/ 74 w 3149"/>
                <a:gd name="T25" fmla="*/ 46 h 2342"/>
                <a:gd name="T26" fmla="*/ 72 w 3149"/>
                <a:gd name="T27" fmla="*/ 52 h 2342"/>
                <a:gd name="T28" fmla="*/ 70 w 3149"/>
                <a:gd name="T29" fmla="*/ 58 h 2342"/>
                <a:gd name="T30" fmla="*/ 69 w 3149"/>
                <a:gd name="T31" fmla="*/ 63 h 2342"/>
                <a:gd name="T32" fmla="*/ 73 w 3149"/>
                <a:gd name="T33" fmla="*/ 65 h 2342"/>
                <a:gd name="T34" fmla="*/ 80 w 3149"/>
                <a:gd name="T35" fmla="*/ 67 h 2342"/>
                <a:gd name="T36" fmla="*/ 85 w 3149"/>
                <a:gd name="T37" fmla="*/ 67 h 2342"/>
                <a:gd name="T38" fmla="*/ 90 w 3149"/>
                <a:gd name="T39" fmla="*/ 69 h 2342"/>
                <a:gd name="T40" fmla="*/ 95 w 3149"/>
                <a:gd name="T41" fmla="*/ 69 h 2342"/>
                <a:gd name="T42" fmla="*/ 98 w 3149"/>
                <a:gd name="T43" fmla="*/ 70 h 2342"/>
                <a:gd name="T44" fmla="*/ 95 w 3149"/>
                <a:gd name="T45" fmla="*/ 71 h 2342"/>
                <a:gd name="T46" fmla="*/ 88 w 3149"/>
                <a:gd name="T47" fmla="*/ 73 h 2342"/>
                <a:gd name="T48" fmla="*/ 82 w 3149"/>
                <a:gd name="T49" fmla="*/ 74 h 2342"/>
                <a:gd name="T50" fmla="*/ 75 w 3149"/>
                <a:gd name="T51" fmla="*/ 74 h 2342"/>
                <a:gd name="T52" fmla="*/ 69 w 3149"/>
                <a:gd name="T53" fmla="*/ 73 h 2342"/>
                <a:gd name="T54" fmla="*/ 64 w 3149"/>
                <a:gd name="T55" fmla="*/ 73 h 2342"/>
                <a:gd name="T56" fmla="*/ 64 w 3149"/>
                <a:gd name="T57" fmla="*/ 71 h 2342"/>
                <a:gd name="T58" fmla="*/ 70 w 3149"/>
                <a:gd name="T59" fmla="*/ 72 h 2342"/>
                <a:gd name="T60" fmla="*/ 79 w 3149"/>
                <a:gd name="T61" fmla="*/ 72 h 2342"/>
                <a:gd name="T62" fmla="*/ 87 w 3149"/>
                <a:gd name="T63" fmla="*/ 72 h 2342"/>
                <a:gd name="T64" fmla="*/ 93 w 3149"/>
                <a:gd name="T65" fmla="*/ 71 h 2342"/>
                <a:gd name="T66" fmla="*/ 92 w 3149"/>
                <a:gd name="T67" fmla="*/ 70 h 2342"/>
                <a:gd name="T68" fmla="*/ 85 w 3149"/>
                <a:gd name="T69" fmla="*/ 69 h 2342"/>
                <a:gd name="T70" fmla="*/ 81 w 3149"/>
                <a:gd name="T71" fmla="*/ 68 h 2342"/>
                <a:gd name="T72" fmla="*/ 76 w 3149"/>
                <a:gd name="T73" fmla="*/ 68 h 2342"/>
                <a:gd name="T74" fmla="*/ 69 w 3149"/>
                <a:gd name="T75" fmla="*/ 66 h 2342"/>
                <a:gd name="T76" fmla="*/ 67 w 3149"/>
                <a:gd name="T77" fmla="*/ 61 h 2342"/>
                <a:gd name="T78" fmla="*/ 70 w 3149"/>
                <a:gd name="T79" fmla="*/ 55 h 2342"/>
                <a:gd name="T80" fmla="*/ 72 w 3149"/>
                <a:gd name="T81" fmla="*/ 45 h 2342"/>
                <a:gd name="T82" fmla="*/ 72 w 3149"/>
                <a:gd name="T83" fmla="*/ 37 h 2342"/>
                <a:gd name="T84" fmla="*/ 69 w 3149"/>
                <a:gd name="T85" fmla="*/ 27 h 2342"/>
                <a:gd name="T86" fmla="*/ 63 w 3149"/>
                <a:gd name="T87" fmla="*/ 18 h 2342"/>
                <a:gd name="T88" fmla="*/ 57 w 3149"/>
                <a:gd name="T89" fmla="*/ 12 h 2342"/>
                <a:gd name="T90" fmla="*/ 49 w 3149"/>
                <a:gd name="T91" fmla="*/ 6 h 2342"/>
                <a:gd name="T92" fmla="*/ 38 w 3149"/>
                <a:gd name="T93" fmla="*/ 3 h 2342"/>
                <a:gd name="T94" fmla="*/ 28 w 3149"/>
                <a:gd name="T95" fmla="*/ 3 h 2342"/>
                <a:gd name="T96" fmla="*/ 20 w 3149"/>
                <a:gd name="T97" fmla="*/ 5 h 2342"/>
                <a:gd name="T98" fmla="*/ 14 w 3149"/>
                <a:gd name="T99" fmla="*/ 8 h 2342"/>
                <a:gd name="T100" fmla="*/ 7 w 3149"/>
                <a:gd name="T101" fmla="*/ 11 h 2342"/>
                <a:gd name="T102" fmla="*/ 2 w 3149"/>
                <a:gd name="T103" fmla="*/ 15 h 2342"/>
                <a:gd name="T104" fmla="*/ 0 w 3149"/>
                <a:gd name="T105" fmla="*/ 13 h 23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49"/>
                <a:gd name="T160" fmla="*/ 0 h 2342"/>
                <a:gd name="T161" fmla="*/ 3149 w 3149"/>
                <a:gd name="T162" fmla="*/ 2342 h 23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49" h="2342">
                  <a:moveTo>
                    <a:pt x="0" y="414"/>
                  </a:moveTo>
                  <a:lnTo>
                    <a:pt x="81" y="342"/>
                  </a:lnTo>
                  <a:lnTo>
                    <a:pt x="169" y="306"/>
                  </a:lnTo>
                  <a:lnTo>
                    <a:pt x="237" y="268"/>
                  </a:lnTo>
                  <a:lnTo>
                    <a:pt x="332" y="217"/>
                  </a:lnTo>
                  <a:lnTo>
                    <a:pt x="441" y="163"/>
                  </a:lnTo>
                  <a:lnTo>
                    <a:pt x="572" y="99"/>
                  </a:lnTo>
                  <a:lnTo>
                    <a:pt x="686" y="57"/>
                  </a:lnTo>
                  <a:lnTo>
                    <a:pt x="807" y="25"/>
                  </a:lnTo>
                  <a:lnTo>
                    <a:pt x="933" y="0"/>
                  </a:lnTo>
                  <a:lnTo>
                    <a:pt x="1001" y="0"/>
                  </a:lnTo>
                  <a:lnTo>
                    <a:pt x="1150" y="0"/>
                  </a:lnTo>
                  <a:lnTo>
                    <a:pt x="1313" y="30"/>
                  </a:lnTo>
                  <a:lnTo>
                    <a:pt x="1454" y="63"/>
                  </a:lnTo>
                  <a:lnTo>
                    <a:pt x="1600" y="129"/>
                  </a:lnTo>
                  <a:lnTo>
                    <a:pt x="1722" y="201"/>
                  </a:lnTo>
                  <a:lnTo>
                    <a:pt x="1826" y="300"/>
                  </a:lnTo>
                  <a:lnTo>
                    <a:pt x="1925" y="397"/>
                  </a:lnTo>
                  <a:lnTo>
                    <a:pt x="2016" y="498"/>
                  </a:lnTo>
                  <a:lnTo>
                    <a:pt x="2094" y="614"/>
                  </a:lnTo>
                  <a:lnTo>
                    <a:pt x="2210" y="764"/>
                  </a:lnTo>
                  <a:lnTo>
                    <a:pt x="2252" y="882"/>
                  </a:lnTo>
                  <a:lnTo>
                    <a:pt x="2334" y="1044"/>
                  </a:lnTo>
                  <a:lnTo>
                    <a:pt x="2355" y="1199"/>
                  </a:lnTo>
                  <a:lnTo>
                    <a:pt x="2364" y="1315"/>
                  </a:lnTo>
                  <a:lnTo>
                    <a:pt x="2355" y="1467"/>
                  </a:lnTo>
                  <a:lnTo>
                    <a:pt x="2332" y="1572"/>
                  </a:lnTo>
                  <a:lnTo>
                    <a:pt x="2303" y="1667"/>
                  </a:lnTo>
                  <a:lnTo>
                    <a:pt x="2267" y="1766"/>
                  </a:lnTo>
                  <a:lnTo>
                    <a:pt x="2237" y="1853"/>
                  </a:lnTo>
                  <a:lnTo>
                    <a:pt x="2210" y="1945"/>
                  </a:lnTo>
                  <a:lnTo>
                    <a:pt x="2185" y="2000"/>
                  </a:lnTo>
                  <a:lnTo>
                    <a:pt x="2201" y="2049"/>
                  </a:lnTo>
                  <a:lnTo>
                    <a:pt x="2307" y="2080"/>
                  </a:lnTo>
                  <a:lnTo>
                    <a:pt x="2440" y="2110"/>
                  </a:lnTo>
                  <a:lnTo>
                    <a:pt x="2554" y="2119"/>
                  </a:lnTo>
                  <a:lnTo>
                    <a:pt x="2638" y="2127"/>
                  </a:lnTo>
                  <a:lnTo>
                    <a:pt x="2706" y="2137"/>
                  </a:lnTo>
                  <a:lnTo>
                    <a:pt x="2780" y="2152"/>
                  </a:lnTo>
                  <a:lnTo>
                    <a:pt x="2875" y="2182"/>
                  </a:lnTo>
                  <a:lnTo>
                    <a:pt x="2963" y="2194"/>
                  </a:lnTo>
                  <a:lnTo>
                    <a:pt x="3031" y="2194"/>
                  </a:lnTo>
                  <a:lnTo>
                    <a:pt x="3149" y="2205"/>
                  </a:lnTo>
                  <a:lnTo>
                    <a:pt x="3119" y="2235"/>
                  </a:lnTo>
                  <a:lnTo>
                    <a:pt x="3073" y="2253"/>
                  </a:lnTo>
                  <a:lnTo>
                    <a:pt x="3014" y="2270"/>
                  </a:lnTo>
                  <a:lnTo>
                    <a:pt x="2923" y="2291"/>
                  </a:lnTo>
                  <a:lnTo>
                    <a:pt x="2797" y="2325"/>
                  </a:lnTo>
                  <a:lnTo>
                    <a:pt x="2693" y="2334"/>
                  </a:lnTo>
                  <a:lnTo>
                    <a:pt x="2598" y="2338"/>
                  </a:lnTo>
                  <a:lnTo>
                    <a:pt x="2486" y="2342"/>
                  </a:lnTo>
                  <a:lnTo>
                    <a:pt x="2389" y="2342"/>
                  </a:lnTo>
                  <a:lnTo>
                    <a:pt x="2261" y="2342"/>
                  </a:lnTo>
                  <a:lnTo>
                    <a:pt x="2187" y="2334"/>
                  </a:lnTo>
                  <a:lnTo>
                    <a:pt x="2094" y="2330"/>
                  </a:lnTo>
                  <a:lnTo>
                    <a:pt x="2033" y="2329"/>
                  </a:lnTo>
                  <a:lnTo>
                    <a:pt x="2003" y="2306"/>
                  </a:lnTo>
                  <a:lnTo>
                    <a:pt x="2047" y="2270"/>
                  </a:lnTo>
                  <a:lnTo>
                    <a:pt x="2125" y="2291"/>
                  </a:lnTo>
                  <a:lnTo>
                    <a:pt x="2210" y="2291"/>
                  </a:lnTo>
                  <a:lnTo>
                    <a:pt x="2355" y="2300"/>
                  </a:lnTo>
                  <a:lnTo>
                    <a:pt x="2524" y="2300"/>
                  </a:lnTo>
                  <a:lnTo>
                    <a:pt x="2659" y="2296"/>
                  </a:lnTo>
                  <a:lnTo>
                    <a:pt x="2780" y="2283"/>
                  </a:lnTo>
                  <a:lnTo>
                    <a:pt x="2868" y="2268"/>
                  </a:lnTo>
                  <a:lnTo>
                    <a:pt x="2967" y="2243"/>
                  </a:lnTo>
                  <a:lnTo>
                    <a:pt x="3018" y="2232"/>
                  </a:lnTo>
                  <a:lnTo>
                    <a:pt x="2915" y="2218"/>
                  </a:lnTo>
                  <a:lnTo>
                    <a:pt x="2801" y="2197"/>
                  </a:lnTo>
                  <a:lnTo>
                    <a:pt x="2708" y="2184"/>
                  </a:lnTo>
                  <a:lnTo>
                    <a:pt x="2628" y="2182"/>
                  </a:lnTo>
                  <a:lnTo>
                    <a:pt x="2567" y="2169"/>
                  </a:lnTo>
                  <a:lnTo>
                    <a:pt x="2491" y="2157"/>
                  </a:lnTo>
                  <a:lnTo>
                    <a:pt x="2406" y="2156"/>
                  </a:lnTo>
                  <a:lnTo>
                    <a:pt x="2320" y="2133"/>
                  </a:lnTo>
                  <a:lnTo>
                    <a:pt x="2185" y="2097"/>
                  </a:lnTo>
                  <a:lnTo>
                    <a:pt x="2121" y="2057"/>
                  </a:lnTo>
                  <a:lnTo>
                    <a:pt x="2138" y="1948"/>
                  </a:lnTo>
                  <a:lnTo>
                    <a:pt x="2182" y="1838"/>
                  </a:lnTo>
                  <a:lnTo>
                    <a:pt x="2220" y="1753"/>
                  </a:lnTo>
                  <a:lnTo>
                    <a:pt x="2256" y="1616"/>
                  </a:lnTo>
                  <a:lnTo>
                    <a:pt x="2303" y="1443"/>
                  </a:lnTo>
                  <a:lnTo>
                    <a:pt x="2307" y="1289"/>
                  </a:lnTo>
                  <a:lnTo>
                    <a:pt x="2299" y="1169"/>
                  </a:lnTo>
                  <a:lnTo>
                    <a:pt x="2252" y="983"/>
                  </a:lnTo>
                  <a:lnTo>
                    <a:pt x="2182" y="840"/>
                  </a:lnTo>
                  <a:lnTo>
                    <a:pt x="2090" y="671"/>
                  </a:lnTo>
                  <a:lnTo>
                    <a:pt x="1986" y="563"/>
                  </a:lnTo>
                  <a:lnTo>
                    <a:pt x="1908" y="483"/>
                  </a:lnTo>
                  <a:lnTo>
                    <a:pt x="1820" y="363"/>
                  </a:lnTo>
                  <a:lnTo>
                    <a:pt x="1684" y="262"/>
                  </a:lnTo>
                  <a:lnTo>
                    <a:pt x="1558" y="169"/>
                  </a:lnTo>
                  <a:lnTo>
                    <a:pt x="1353" y="89"/>
                  </a:lnTo>
                  <a:lnTo>
                    <a:pt x="1197" y="89"/>
                  </a:lnTo>
                  <a:lnTo>
                    <a:pt x="1053" y="63"/>
                  </a:lnTo>
                  <a:lnTo>
                    <a:pt x="887" y="66"/>
                  </a:lnTo>
                  <a:lnTo>
                    <a:pt x="718" y="95"/>
                  </a:lnTo>
                  <a:lnTo>
                    <a:pt x="636" y="150"/>
                  </a:lnTo>
                  <a:lnTo>
                    <a:pt x="492" y="207"/>
                  </a:lnTo>
                  <a:lnTo>
                    <a:pt x="433" y="249"/>
                  </a:lnTo>
                  <a:lnTo>
                    <a:pt x="298" y="302"/>
                  </a:lnTo>
                  <a:lnTo>
                    <a:pt x="201" y="346"/>
                  </a:lnTo>
                  <a:lnTo>
                    <a:pt x="142" y="403"/>
                  </a:lnTo>
                  <a:lnTo>
                    <a:pt x="45" y="469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40" name="Freeform 15"/>
            <p:cNvSpPr>
              <a:spLocks noChangeAspect="1"/>
            </p:cNvSpPr>
            <p:nvPr/>
          </p:nvSpPr>
          <p:spPr bwMode="auto">
            <a:xfrm>
              <a:off x="571" y="2384"/>
              <a:ext cx="1332" cy="689"/>
            </a:xfrm>
            <a:custGeom>
              <a:avLst/>
              <a:gdLst>
                <a:gd name="T0" fmla="*/ 2 w 2665"/>
                <a:gd name="T1" fmla="*/ 2 h 1378"/>
                <a:gd name="T2" fmla="*/ 2 w 2665"/>
                <a:gd name="T3" fmla="*/ 4 h 1378"/>
                <a:gd name="T4" fmla="*/ 4 w 2665"/>
                <a:gd name="T5" fmla="*/ 8 h 1378"/>
                <a:gd name="T6" fmla="*/ 5 w 2665"/>
                <a:gd name="T7" fmla="*/ 13 h 1378"/>
                <a:gd name="T8" fmla="*/ 7 w 2665"/>
                <a:gd name="T9" fmla="*/ 17 h 1378"/>
                <a:gd name="T10" fmla="*/ 8 w 2665"/>
                <a:gd name="T11" fmla="*/ 22 h 1378"/>
                <a:gd name="T12" fmla="*/ 11 w 2665"/>
                <a:gd name="T13" fmla="*/ 25 h 1378"/>
                <a:gd name="T14" fmla="*/ 13 w 2665"/>
                <a:gd name="T15" fmla="*/ 28 h 1378"/>
                <a:gd name="T16" fmla="*/ 16 w 2665"/>
                <a:gd name="T17" fmla="*/ 32 h 1378"/>
                <a:gd name="T18" fmla="*/ 19 w 2665"/>
                <a:gd name="T19" fmla="*/ 34 h 1378"/>
                <a:gd name="T20" fmla="*/ 22 w 2665"/>
                <a:gd name="T21" fmla="*/ 36 h 1378"/>
                <a:gd name="T22" fmla="*/ 25 w 2665"/>
                <a:gd name="T23" fmla="*/ 37 h 1378"/>
                <a:gd name="T24" fmla="*/ 28 w 2665"/>
                <a:gd name="T25" fmla="*/ 39 h 1378"/>
                <a:gd name="T26" fmla="*/ 31 w 2665"/>
                <a:gd name="T27" fmla="*/ 40 h 1378"/>
                <a:gd name="T28" fmla="*/ 37 w 2665"/>
                <a:gd name="T29" fmla="*/ 40 h 1378"/>
                <a:gd name="T30" fmla="*/ 41 w 2665"/>
                <a:gd name="T31" fmla="*/ 41 h 1378"/>
                <a:gd name="T32" fmla="*/ 44 w 2665"/>
                <a:gd name="T33" fmla="*/ 41 h 1378"/>
                <a:gd name="T34" fmla="*/ 48 w 2665"/>
                <a:gd name="T35" fmla="*/ 41 h 1378"/>
                <a:gd name="T36" fmla="*/ 51 w 2665"/>
                <a:gd name="T37" fmla="*/ 41 h 1378"/>
                <a:gd name="T38" fmla="*/ 56 w 2665"/>
                <a:gd name="T39" fmla="*/ 41 h 1378"/>
                <a:gd name="T40" fmla="*/ 60 w 2665"/>
                <a:gd name="T41" fmla="*/ 40 h 1378"/>
                <a:gd name="T42" fmla="*/ 64 w 2665"/>
                <a:gd name="T43" fmla="*/ 39 h 1378"/>
                <a:gd name="T44" fmla="*/ 67 w 2665"/>
                <a:gd name="T45" fmla="*/ 39 h 1378"/>
                <a:gd name="T46" fmla="*/ 70 w 2665"/>
                <a:gd name="T47" fmla="*/ 37 h 1378"/>
                <a:gd name="T48" fmla="*/ 72 w 2665"/>
                <a:gd name="T49" fmla="*/ 35 h 1378"/>
                <a:gd name="T50" fmla="*/ 75 w 2665"/>
                <a:gd name="T51" fmla="*/ 33 h 1378"/>
                <a:gd name="T52" fmla="*/ 78 w 2665"/>
                <a:gd name="T53" fmla="*/ 31 h 1378"/>
                <a:gd name="T54" fmla="*/ 80 w 2665"/>
                <a:gd name="T55" fmla="*/ 29 h 1378"/>
                <a:gd name="T56" fmla="*/ 81 w 2665"/>
                <a:gd name="T57" fmla="*/ 27 h 1378"/>
                <a:gd name="T58" fmla="*/ 83 w 2665"/>
                <a:gd name="T59" fmla="*/ 26 h 1378"/>
                <a:gd name="T60" fmla="*/ 83 w 2665"/>
                <a:gd name="T61" fmla="*/ 28 h 1378"/>
                <a:gd name="T62" fmla="*/ 81 w 2665"/>
                <a:gd name="T63" fmla="*/ 29 h 1378"/>
                <a:gd name="T64" fmla="*/ 80 w 2665"/>
                <a:gd name="T65" fmla="*/ 31 h 1378"/>
                <a:gd name="T66" fmla="*/ 77 w 2665"/>
                <a:gd name="T67" fmla="*/ 34 h 1378"/>
                <a:gd name="T68" fmla="*/ 75 w 2665"/>
                <a:gd name="T69" fmla="*/ 36 h 1378"/>
                <a:gd name="T70" fmla="*/ 72 w 2665"/>
                <a:gd name="T71" fmla="*/ 38 h 1378"/>
                <a:gd name="T72" fmla="*/ 69 w 2665"/>
                <a:gd name="T73" fmla="*/ 40 h 1378"/>
                <a:gd name="T74" fmla="*/ 66 w 2665"/>
                <a:gd name="T75" fmla="*/ 41 h 1378"/>
                <a:gd name="T76" fmla="*/ 62 w 2665"/>
                <a:gd name="T77" fmla="*/ 42 h 1378"/>
                <a:gd name="T78" fmla="*/ 59 w 2665"/>
                <a:gd name="T79" fmla="*/ 42 h 1378"/>
                <a:gd name="T80" fmla="*/ 56 w 2665"/>
                <a:gd name="T81" fmla="*/ 43 h 1378"/>
                <a:gd name="T82" fmla="*/ 52 w 2665"/>
                <a:gd name="T83" fmla="*/ 43 h 1378"/>
                <a:gd name="T84" fmla="*/ 47 w 2665"/>
                <a:gd name="T85" fmla="*/ 43 h 1378"/>
                <a:gd name="T86" fmla="*/ 43 w 2665"/>
                <a:gd name="T87" fmla="*/ 44 h 1378"/>
                <a:gd name="T88" fmla="*/ 37 w 2665"/>
                <a:gd name="T89" fmla="*/ 43 h 1378"/>
                <a:gd name="T90" fmla="*/ 33 w 2665"/>
                <a:gd name="T91" fmla="*/ 42 h 1378"/>
                <a:gd name="T92" fmla="*/ 30 w 2665"/>
                <a:gd name="T93" fmla="*/ 41 h 1378"/>
                <a:gd name="T94" fmla="*/ 26 w 2665"/>
                <a:gd name="T95" fmla="*/ 40 h 1378"/>
                <a:gd name="T96" fmla="*/ 23 w 2665"/>
                <a:gd name="T97" fmla="*/ 38 h 1378"/>
                <a:gd name="T98" fmla="*/ 18 w 2665"/>
                <a:gd name="T99" fmla="*/ 36 h 1378"/>
                <a:gd name="T100" fmla="*/ 15 w 2665"/>
                <a:gd name="T101" fmla="*/ 34 h 1378"/>
                <a:gd name="T102" fmla="*/ 11 w 2665"/>
                <a:gd name="T103" fmla="*/ 29 h 1378"/>
                <a:gd name="T104" fmla="*/ 9 w 2665"/>
                <a:gd name="T105" fmla="*/ 26 h 1378"/>
                <a:gd name="T106" fmla="*/ 6 w 2665"/>
                <a:gd name="T107" fmla="*/ 22 h 1378"/>
                <a:gd name="T108" fmla="*/ 5 w 2665"/>
                <a:gd name="T109" fmla="*/ 18 h 1378"/>
                <a:gd name="T110" fmla="*/ 3 w 2665"/>
                <a:gd name="T111" fmla="*/ 14 h 1378"/>
                <a:gd name="T112" fmla="*/ 2 w 2665"/>
                <a:gd name="T113" fmla="*/ 10 h 1378"/>
                <a:gd name="T114" fmla="*/ 1 w 2665"/>
                <a:gd name="T115" fmla="*/ 5 h 1378"/>
                <a:gd name="T116" fmla="*/ 1 w 2665"/>
                <a:gd name="T117" fmla="*/ 2 h 1378"/>
                <a:gd name="T118" fmla="*/ 0 w 2665"/>
                <a:gd name="T119" fmla="*/ 0 h 1378"/>
                <a:gd name="T120" fmla="*/ 2 w 2665"/>
                <a:gd name="T121" fmla="*/ 2 h 1378"/>
                <a:gd name="T122" fmla="*/ 2 w 2665"/>
                <a:gd name="T123" fmla="*/ 2 h 13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65"/>
                <a:gd name="T187" fmla="*/ 0 h 1378"/>
                <a:gd name="T188" fmla="*/ 2665 w 2665"/>
                <a:gd name="T189" fmla="*/ 1378 h 13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65" h="1378">
                  <a:moveTo>
                    <a:pt x="78" y="36"/>
                  </a:moveTo>
                  <a:lnTo>
                    <a:pt x="84" y="108"/>
                  </a:lnTo>
                  <a:lnTo>
                    <a:pt x="131" y="241"/>
                  </a:lnTo>
                  <a:lnTo>
                    <a:pt x="177" y="397"/>
                  </a:lnTo>
                  <a:lnTo>
                    <a:pt x="226" y="541"/>
                  </a:lnTo>
                  <a:lnTo>
                    <a:pt x="274" y="676"/>
                  </a:lnTo>
                  <a:lnTo>
                    <a:pt x="356" y="779"/>
                  </a:lnTo>
                  <a:lnTo>
                    <a:pt x="432" y="884"/>
                  </a:lnTo>
                  <a:lnTo>
                    <a:pt x="515" y="1001"/>
                  </a:lnTo>
                  <a:lnTo>
                    <a:pt x="637" y="1066"/>
                  </a:lnTo>
                  <a:lnTo>
                    <a:pt x="709" y="1121"/>
                  </a:lnTo>
                  <a:lnTo>
                    <a:pt x="821" y="1171"/>
                  </a:lnTo>
                  <a:lnTo>
                    <a:pt x="920" y="1226"/>
                  </a:lnTo>
                  <a:lnTo>
                    <a:pt x="1017" y="1249"/>
                  </a:lnTo>
                  <a:lnTo>
                    <a:pt x="1194" y="1277"/>
                  </a:lnTo>
                  <a:lnTo>
                    <a:pt x="1314" y="1292"/>
                  </a:lnTo>
                  <a:lnTo>
                    <a:pt x="1412" y="1300"/>
                  </a:lnTo>
                  <a:lnTo>
                    <a:pt x="1545" y="1300"/>
                  </a:lnTo>
                  <a:lnTo>
                    <a:pt x="1637" y="1300"/>
                  </a:lnTo>
                  <a:lnTo>
                    <a:pt x="1810" y="1300"/>
                  </a:lnTo>
                  <a:lnTo>
                    <a:pt x="1937" y="1269"/>
                  </a:lnTo>
                  <a:lnTo>
                    <a:pt x="2064" y="1245"/>
                  </a:lnTo>
                  <a:lnTo>
                    <a:pt x="2163" y="1222"/>
                  </a:lnTo>
                  <a:lnTo>
                    <a:pt x="2247" y="1171"/>
                  </a:lnTo>
                  <a:lnTo>
                    <a:pt x="2330" y="1114"/>
                  </a:lnTo>
                  <a:lnTo>
                    <a:pt x="2429" y="1047"/>
                  </a:lnTo>
                  <a:lnTo>
                    <a:pt x="2505" y="979"/>
                  </a:lnTo>
                  <a:lnTo>
                    <a:pt x="2564" y="912"/>
                  </a:lnTo>
                  <a:lnTo>
                    <a:pt x="2608" y="842"/>
                  </a:lnTo>
                  <a:lnTo>
                    <a:pt x="2665" y="832"/>
                  </a:lnTo>
                  <a:lnTo>
                    <a:pt x="2661" y="874"/>
                  </a:lnTo>
                  <a:lnTo>
                    <a:pt x="2617" y="912"/>
                  </a:lnTo>
                  <a:lnTo>
                    <a:pt x="2570" y="975"/>
                  </a:lnTo>
                  <a:lnTo>
                    <a:pt x="2486" y="1066"/>
                  </a:lnTo>
                  <a:lnTo>
                    <a:pt x="2401" y="1146"/>
                  </a:lnTo>
                  <a:lnTo>
                    <a:pt x="2313" y="1192"/>
                  </a:lnTo>
                  <a:lnTo>
                    <a:pt x="2214" y="1249"/>
                  </a:lnTo>
                  <a:lnTo>
                    <a:pt x="2125" y="1296"/>
                  </a:lnTo>
                  <a:lnTo>
                    <a:pt x="2005" y="1328"/>
                  </a:lnTo>
                  <a:lnTo>
                    <a:pt x="1895" y="1338"/>
                  </a:lnTo>
                  <a:lnTo>
                    <a:pt x="1800" y="1361"/>
                  </a:lnTo>
                  <a:lnTo>
                    <a:pt x="1667" y="1366"/>
                  </a:lnTo>
                  <a:lnTo>
                    <a:pt x="1521" y="1376"/>
                  </a:lnTo>
                  <a:lnTo>
                    <a:pt x="1380" y="1378"/>
                  </a:lnTo>
                  <a:lnTo>
                    <a:pt x="1215" y="1361"/>
                  </a:lnTo>
                  <a:lnTo>
                    <a:pt x="1059" y="1330"/>
                  </a:lnTo>
                  <a:lnTo>
                    <a:pt x="968" y="1309"/>
                  </a:lnTo>
                  <a:lnTo>
                    <a:pt x="859" y="1277"/>
                  </a:lnTo>
                  <a:lnTo>
                    <a:pt x="755" y="1216"/>
                  </a:lnTo>
                  <a:lnTo>
                    <a:pt x="601" y="1127"/>
                  </a:lnTo>
                  <a:lnTo>
                    <a:pt x="487" y="1060"/>
                  </a:lnTo>
                  <a:lnTo>
                    <a:pt x="361" y="927"/>
                  </a:lnTo>
                  <a:lnTo>
                    <a:pt x="291" y="806"/>
                  </a:lnTo>
                  <a:lnTo>
                    <a:pt x="206" y="701"/>
                  </a:lnTo>
                  <a:lnTo>
                    <a:pt x="160" y="555"/>
                  </a:lnTo>
                  <a:lnTo>
                    <a:pt x="122" y="425"/>
                  </a:lnTo>
                  <a:lnTo>
                    <a:pt x="84" y="294"/>
                  </a:lnTo>
                  <a:lnTo>
                    <a:pt x="55" y="155"/>
                  </a:lnTo>
                  <a:lnTo>
                    <a:pt x="33" y="64"/>
                  </a:lnTo>
                  <a:lnTo>
                    <a:pt x="0" y="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41" name="Freeform 16"/>
            <p:cNvSpPr>
              <a:spLocks noChangeAspect="1"/>
            </p:cNvSpPr>
            <p:nvPr/>
          </p:nvSpPr>
          <p:spPr bwMode="auto">
            <a:xfrm>
              <a:off x="853" y="1939"/>
              <a:ext cx="1098" cy="918"/>
            </a:xfrm>
            <a:custGeom>
              <a:avLst/>
              <a:gdLst>
                <a:gd name="T0" fmla="*/ 66 w 2195"/>
                <a:gd name="T1" fmla="*/ 48 h 1836"/>
                <a:gd name="T2" fmla="*/ 61 w 2195"/>
                <a:gd name="T3" fmla="*/ 51 h 1836"/>
                <a:gd name="T4" fmla="*/ 55 w 2195"/>
                <a:gd name="T5" fmla="*/ 54 h 1836"/>
                <a:gd name="T6" fmla="*/ 47 w 2195"/>
                <a:gd name="T7" fmla="*/ 57 h 1836"/>
                <a:gd name="T8" fmla="*/ 38 w 2195"/>
                <a:gd name="T9" fmla="*/ 58 h 1836"/>
                <a:gd name="T10" fmla="*/ 30 w 2195"/>
                <a:gd name="T11" fmla="*/ 58 h 1836"/>
                <a:gd name="T12" fmla="*/ 20 w 2195"/>
                <a:gd name="T13" fmla="*/ 56 h 1836"/>
                <a:gd name="T14" fmla="*/ 14 w 2195"/>
                <a:gd name="T15" fmla="*/ 54 h 1836"/>
                <a:gd name="T16" fmla="*/ 7 w 2195"/>
                <a:gd name="T17" fmla="*/ 49 h 1836"/>
                <a:gd name="T18" fmla="*/ 4 w 2195"/>
                <a:gd name="T19" fmla="*/ 44 h 1836"/>
                <a:gd name="T20" fmla="*/ 2 w 2195"/>
                <a:gd name="T21" fmla="*/ 37 h 1836"/>
                <a:gd name="T22" fmla="*/ 0 w 2195"/>
                <a:gd name="T23" fmla="*/ 27 h 1836"/>
                <a:gd name="T24" fmla="*/ 2 w 2195"/>
                <a:gd name="T25" fmla="*/ 19 h 1836"/>
                <a:gd name="T26" fmla="*/ 5 w 2195"/>
                <a:gd name="T27" fmla="*/ 14 h 1836"/>
                <a:gd name="T28" fmla="*/ 9 w 2195"/>
                <a:gd name="T29" fmla="*/ 10 h 1836"/>
                <a:gd name="T30" fmla="*/ 14 w 2195"/>
                <a:gd name="T31" fmla="*/ 6 h 1836"/>
                <a:gd name="T32" fmla="*/ 20 w 2195"/>
                <a:gd name="T33" fmla="*/ 4 h 1836"/>
                <a:gd name="T34" fmla="*/ 25 w 2195"/>
                <a:gd name="T35" fmla="*/ 2 h 1836"/>
                <a:gd name="T36" fmla="*/ 31 w 2195"/>
                <a:gd name="T37" fmla="*/ 0 h 1836"/>
                <a:gd name="T38" fmla="*/ 28 w 2195"/>
                <a:gd name="T39" fmla="*/ 3 h 1836"/>
                <a:gd name="T40" fmla="*/ 22 w 2195"/>
                <a:gd name="T41" fmla="*/ 5 h 1836"/>
                <a:gd name="T42" fmla="*/ 16 w 2195"/>
                <a:gd name="T43" fmla="*/ 8 h 1836"/>
                <a:gd name="T44" fmla="*/ 10 w 2195"/>
                <a:gd name="T45" fmla="*/ 11 h 1836"/>
                <a:gd name="T46" fmla="*/ 6 w 2195"/>
                <a:gd name="T47" fmla="*/ 17 h 1836"/>
                <a:gd name="T48" fmla="*/ 3 w 2195"/>
                <a:gd name="T49" fmla="*/ 23 h 1836"/>
                <a:gd name="T50" fmla="*/ 3 w 2195"/>
                <a:gd name="T51" fmla="*/ 31 h 1836"/>
                <a:gd name="T52" fmla="*/ 4 w 2195"/>
                <a:gd name="T53" fmla="*/ 37 h 1836"/>
                <a:gd name="T54" fmla="*/ 6 w 2195"/>
                <a:gd name="T55" fmla="*/ 45 h 1836"/>
                <a:gd name="T56" fmla="*/ 10 w 2195"/>
                <a:gd name="T57" fmla="*/ 49 h 1836"/>
                <a:gd name="T58" fmla="*/ 17 w 2195"/>
                <a:gd name="T59" fmla="*/ 52 h 1836"/>
                <a:gd name="T60" fmla="*/ 27 w 2195"/>
                <a:gd name="T61" fmla="*/ 55 h 1836"/>
                <a:gd name="T62" fmla="*/ 36 w 2195"/>
                <a:gd name="T63" fmla="*/ 56 h 1836"/>
                <a:gd name="T64" fmla="*/ 47 w 2195"/>
                <a:gd name="T65" fmla="*/ 55 h 1836"/>
                <a:gd name="T66" fmla="*/ 55 w 2195"/>
                <a:gd name="T67" fmla="*/ 52 h 1836"/>
                <a:gd name="T68" fmla="*/ 61 w 2195"/>
                <a:gd name="T69" fmla="*/ 49 h 1836"/>
                <a:gd name="T70" fmla="*/ 69 w 2195"/>
                <a:gd name="T71" fmla="*/ 44 h 1836"/>
                <a:gd name="T72" fmla="*/ 68 w 2195"/>
                <a:gd name="T73" fmla="*/ 47 h 18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5"/>
                <a:gd name="T112" fmla="*/ 0 h 1836"/>
                <a:gd name="T113" fmla="*/ 2195 w 2195"/>
                <a:gd name="T114" fmla="*/ 1836 h 18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5" h="1836">
                  <a:moveTo>
                    <a:pt x="2161" y="1485"/>
                  </a:moveTo>
                  <a:lnTo>
                    <a:pt x="2104" y="1528"/>
                  </a:lnTo>
                  <a:lnTo>
                    <a:pt x="2058" y="1565"/>
                  </a:lnTo>
                  <a:lnTo>
                    <a:pt x="1948" y="1620"/>
                  </a:lnTo>
                  <a:lnTo>
                    <a:pt x="1832" y="1667"/>
                  </a:lnTo>
                  <a:lnTo>
                    <a:pt x="1731" y="1719"/>
                  </a:lnTo>
                  <a:lnTo>
                    <a:pt x="1602" y="1749"/>
                  </a:lnTo>
                  <a:lnTo>
                    <a:pt x="1484" y="1795"/>
                  </a:lnTo>
                  <a:lnTo>
                    <a:pt x="1359" y="1819"/>
                  </a:lnTo>
                  <a:lnTo>
                    <a:pt x="1197" y="1836"/>
                  </a:lnTo>
                  <a:lnTo>
                    <a:pt x="1066" y="1833"/>
                  </a:lnTo>
                  <a:lnTo>
                    <a:pt x="950" y="1833"/>
                  </a:lnTo>
                  <a:lnTo>
                    <a:pt x="771" y="1814"/>
                  </a:lnTo>
                  <a:lnTo>
                    <a:pt x="636" y="1770"/>
                  </a:lnTo>
                  <a:lnTo>
                    <a:pt x="538" y="1753"/>
                  </a:lnTo>
                  <a:lnTo>
                    <a:pt x="429" y="1705"/>
                  </a:lnTo>
                  <a:lnTo>
                    <a:pt x="334" y="1663"/>
                  </a:lnTo>
                  <a:lnTo>
                    <a:pt x="216" y="1559"/>
                  </a:lnTo>
                  <a:lnTo>
                    <a:pt x="142" y="1494"/>
                  </a:lnTo>
                  <a:lnTo>
                    <a:pt x="112" y="1403"/>
                  </a:lnTo>
                  <a:lnTo>
                    <a:pt x="78" y="1302"/>
                  </a:lnTo>
                  <a:lnTo>
                    <a:pt x="47" y="1167"/>
                  </a:lnTo>
                  <a:lnTo>
                    <a:pt x="4" y="966"/>
                  </a:lnTo>
                  <a:lnTo>
                    <a:pt x="0" y="835"/>
                  </a:lnTo>
                  <a:lnTo>
                    <a:pt x="21" y="702"/>
                  </a:lnTo>
                  <a:lnTo>
                    <a:pt x="47" y="597"/>
                  </a:lnTo>
                  <a:lnTo>
                    <a:pt x="100" y="510"/>
                  </a:lnTo>
                  <a:lnTo>
                    <a:pt x="148" y="437"/>
                  </a:lnTo>
                  <a:lnTo>
                    <a:pt x="190" y="380"/>
                  </a:lnTo>
                  <a:lnTo>
                    <a:pt x="270" y="310"/>
                  </a:lnTo>
                  <a:lnTo>
                    <a:pt x="355" y="238"/>
                  </a:lnTo>
                  <a:lnTo>
                    <a:pt x="435" y="184"/>
                  </a:lnTo>
                  <a:lnTo>
                    <a:pt x="515" y="141"/>
                  </a:lnTo>
                  <a:lnTo>
                    <a:pt x="612" y="103"/>
                  </a:lnTo>
                  <a:lnTo>
                    <a:pt x="678" y="61"/>
                  </a:lnTo>
                  <a:lnTo>
                    <a:pt x="787" y="46"/>
                  </a:lnTo>
                  <a:lnTo>
                    <a:pt x="872" y="15"/>
                  </a:lnTo>
                  <a:lnTo>
                    <a:pt x="967" y="0"/>
                  </a:lnTo>
                  <a:lnTo>
                    <a:pt x="984" y="80"/>
                  </a:lnTo>
                  <a:lnTo>
                    <a:pt x="895" y="93"/>
                  </a:lnTo>
                  <a:lnTo>
                    <a:pt x="787" y="112"/>
                  </a:lnTo>
                  <a:lnTo>
                    <a:pt x="690" y="137"/>
                  </a:lnTo>
                  <a:lnTo>
                    <a:pt x="557" y="198"/>
                  </a:lnTo>
                  <a:lnTo>
                    <a:pt x="483" y="241"/>
                  </a:lnTo>
                  <a:lnTo>
                    <a:pt x="391" y="302"/>
                  </a:lnTo>
                  <a:lnTo>
                    <a:pt x="313" y="346"/>
                  </a:lnTo>
                  <a:lnTo>
                    <a:pt x="243" y="422"/>
                  </a:lnTo>
                  <a:lnTo>
                    <a:pt x="165" y="515"/>
                  </a:lnTo>
                  <a:lnTo>
                    <a:pt x="119" y="641"/>
                  </a:lnTo>
                  <a:lnTo>
                    <a:pt x="87" y="705"/>
                  </a:lnTo>
                  <a:lnTo>
                    <a:pt x="72" y="854"/>
                  </a:lnTo>
                  <a:lnTo>
                    <a:pt x="74" y="987"/>
                  </a:lnTo>
                  <a:lnTo>
                    <a:pt x="91" y="1074"/>
                  </a:lnTo>
                  <a:lnTo>
                    <a:pt x="108" y="1177"/>
                  </a:lnTo>
                  <a:lnTo>
                    <a:pt x="138" y="1295"/>
                  </a:lnTo>
                  <a:lnTo>
                    <a:pt x="190" y="1411"/>
                  </a:lnTo>
                  <a:lnTo>
                    <a:pt x="237" y="1485"/>
                  </a:lnTo>
                  <a:lnTo>
                    <a:pt x="317" y="1555"/>
                  </a:lnTo>
                  <a:lnTo>
                    <a:pt x="416" y="1616"/>
                  </a:lnTo>
                  <a:lnTo>
                    <a:pt x="521" y="1660"/>
                  </a:lnTo>
                  <a:lnTo>
                    <a:pt x="659" y="1719"/>
                  </a:lnTo>
                  <a:lnTo>
                    <a:pt x="859" y="1758"/>
                  </a:lnTo>
                  <a:lnTo>
                    <a:pt x="1011" y="1779"/>
                  </a:lnTo>
                  <a:lnTo>
                    <a:pt x="1142" y="1779"/>
                  </a:lnTo>
                  <a:lnTo>
                    <a:pt x="1326" y="1770"/>
                  </a:lnTo>
                  <a:lnTo>
                    <a:pt x="1480" y="1732"/>
                  </a:lnTo>
                  <a:lnTo>
                    <a:pt x="1602" y="1688"/>
                  </a:lnTo>
                  <a:lnTo>
                    <a:pt x="1729" y="1654"/>
                  </a:lnTo>
                  <a:lnTo>
                    <a:pt x="1840" y="1597"/>
                  </a:lnTo>
                  <a:lnTo>
                    <a:pt x="1950" y="1547"/>
                  </a:lnTo>
                  <a:lnTo>
                    <a:pt x="2083" y="1477"/>
                  </a:lnTo>
                  <a:lnTo>
                    <a:pt x="2195" y="1392"/>
                  </a:lnTo>
                  <a:lnTo>
                    <a:pt x="2161" y="14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42" name="Freeform 17"/>
            <p:cNvSpPr>
              <a:spLocks noChangeAspect="1"/>
            </p:cNvSpPr>
            <p:nvPr/>
          </p:nvSpPr>
          <p:spPr bwMode="auto">
            <a:xfrm>
              <a:off x="1071" y="1937"/>
              <a:ext cx="711" cy="731"/>
            </a:xfrm>
            <a:custGeom>
              <a:avLst/>
              <a:gdLst>
                <a:gd name="T0" fmla="*/ 23 w 1422"/>
                <a:gd name="T1" fmla="*/ 1 h 1462"/>
                <a:gd name="T2" fmla="*/ 31 w 1422"/>
                <a:gd name="T3" fmla="*/ 4 h 1462"/>
                <a:gd name="T4" fmla="*/ 38 w 1422"/>
                <a:gd name="T5" fmla="*/ 9 h 1462"/>
                <a:gd name="T6" fmla="*/ 43 w 1422"/>
                <a:gd name="T7" fmla="*/ 16 h 1462"/>
                <a:gd name="T8" fmla="*/ 45 w 1422"/>
                <a:gd name="T9" fmla="*/ 25 h 1462"/>
                <a:gd name="T10" fmla="*/ 42 w 1422"/>
                <a:gd name="T11" fmla="*/ 35 h 1462"/>
                <a:gd name="T12" fmla="*/ 35 w 1422"/>
                <a:gd name="T13" fmla="*/ 42 h 1462"/>
                <a:gd name="T14" fmla="*/ 28 w 1422"/>
                <a:gd name="T15" fmla="*/ 45 h 1462"/>
                <a:gd name="T16" fmla="*/ 17 w 1422"/>
                <a:gd name="T17" fmla="*/ 46 h 1462"/>
                <a:gd name="T18" fmla="*/ 8 w 1422"/>
                <a:gd name="T19" fmla="*/ 43 h 1462"/>
                <a:gd name="T20" fmla="*/ 2 w 1422"/>
                <a:gd name="T21" fmla="*/ 37 h 1462"/>
                <a:gd name="T22" fmla="*/ 1 w 1422"/>
                <a:gd name="T23" fmla="*/ 33 h 1462"/>
                <a:gd name="T24" fmla="*/ 0 w 1422"/>
                <a:gd name="T25" fmla="*/ 31 h 1462"/>
                <a:gd name="T26" fmla="*/ 0 w 1422"/>
                <a:gd name="T27" fmla="*/ 29 h 1462"/>
                <a:gd name="T28" fmla="*/ 0 w 1422"/>
                <a:gd name="T29" fmla="*/ 27 h 1462"/>
                <a:gd name="T30" fmla="*/ 4 w 1422"/>
                <a:gd name="T31" fmla="*/ 19 h 1462"/>
                <a:gd name="T32" fmla="*/ 16 w 1422"/>
                <a:gd name="T33" fmla="*/ 12 h 1462"/>
                <a:gd name="T34" fmla="*/ 27 w 1422"/>
                <a:gd name="T35" fmla="*/ 13 h 1462"/>
                <a:gd name="T36" fmla="*/ 31 w 1422"/>
                <a:gd name="T37" fmla="*/ 19 h 1462"/>
                <a:gd name="T38" fmla="*/ 30 w 1422"/>
                <a:gd name="T39" fmla="*/ 29 h 1462"/>
                <a:gd name="T40" fmla="*/ 25 w 1422"/>
                <a:gd name="T41" fmla="*/ 33 h 1462"/>
                <a:gd name="T42" fmla="*/ 16 w 1422"/>
                <a:gd name="T43" fmla="*/ 30 h 1462"/>
                <a:gd name="T44" fmla="*/ 19 w 1422"/>
                <a:gd name="T45" fmla="*/ 22 h 1462"/>
                <a:gd name="T46" fmla="*/ 24 w 1422"/>
                <a:gd name="T47" fmla="*/ 24 h 1462"/>
                <a:gd name="T48" fmla="*/ 19 w 1422"/>
                <a:gd name="T49" fmla="*/ 24 h 1462"/>
                <a:gd name="T50" fmla="*/ 18 w 1422"/>
                <a:gd name="T51" fmla="*/ 28 h 1462"/>
                <a:gd name="T52" fmla="*/ 18 w 1422"/>
                <a:gd name="T53" fmla="*/ 29 h 1462"/>
                <a:gd name="T54" fmla="*/ 20 w 1422"/>
                <a:gd name="T55" fmla="*/ 31 h 1462"/>
                <a:gd name="T56" fmla="*/ 23 w 1422"/>
                <a:gd name="T57" fmla="*/ 31 h 1462"/>
                <a:gd name="T58" fmla="*/ 24 w 1422"/>
                <a:gd name="T59" fmla="*/ 31 h 1462"/>
                <a:gd name="T60" fmla="*/ 25 w 1422"/>
                <a:gd name="T61" fmla="*/ 31 h 1462"/>
                <a:gd name="T62" fmla="*/ 27 w 1422"/>
                <a:gd name="T63" fmla="*/ 29 h 1462"/>
                <a:gd name="T64" fmla="*/ 29 w 1422"/>
                <a:gd name="T65" fmla="*/ 28 h 1462"/>
                <a:gd name="T66" fmla="*/ 30 w 1422"/>
                <a:gd name="T67" fmla="*/ 22 h 1462"/>
                <a:gd name="T68" fmla="*/ 29 w 1422"/>
                <a:gd name="T69" fmla="*/ 20 h 1462"/>
                <a:gd name="T70" fmla="*/ 29 w 1422"/>
                <a:gd name="T71" fmla="*/ 18 h 1462"/>
                <a:gd name="T72" fmla="*/ 28 w 1422"/>
                <a:gd name="T73" fmla="*/ 17 h 1462"/>
                <a:gd name="T74" fmla="*/ 26 w 1422"/>
                <a:gd name="T75" fmla="*/ 15 h 1462"/>
                <a:gd name="T76" fmla="*/ 24 w 1422"/>
                <a:gd name="T77" fmla="*/ 14 h 1462"/>
                <a:gd name="T78" fmla="*/ 22 w 1422"/>
                <a:gd name="T79" fmla="*/ 14 h 1462"/>
                <a:gd name="T80" fmla="*/ 14 w 1422"/>
                <a:gd name="T81" fmla="*/ 15 h 1462"/>
                <a:gd name="T82" fmla="*/ 12 w 1422"/>
                <a:gd name="T83" fmla="*/ 16 h 1462"/>
                <a:gd name="T84" fmla="*/ 10 w 1422"/>
                <a:gd name="T85" fmla="*/ 17 h 1462"/>
                <a:gd name="T86" fmla="*/ 8 w 1422"/>
                <a:gd name="T87" fmla="*/ 20 h 1462"/>
                <a:gd name="T88" fmla="*/ 5 w 1422"/>
                <a:gd name="T89" fmla="*/ 22 h 1462"/>
                <a:gd name="T90" fmla="*/ 4 w 1422"/>
                <a:gd name="T91" fmla="*/ 23 h 1462"/>
                <a:gd name="T92" fmla="*/ 3 w 1422"/>
                <a:gd name="T93" fmla="*/ 26 h 1462"/>
                <a:gd name="T94" fmla="*/ 3 w 1422"/>
                <a:gd name="T95" fmla="*/ 27 h 1462"/>
                <a:gd name="T96" fmla="*/ 3 w 1422"/>
                <a:gd name="T97" fmla="*/ 30 h 1462"/>
                <a:gd name="T98" fmla="*/ 3 w 1422"/>
                <a:gd name="T99" fmla="*/ 32 h 1462"/>
                <a:gd name="T100" fmla="*/ 3 w 1422"/>
                <a:gd name="T101" fmla="*/ 35 h 1462"/>
                <a:gd name="T102" fmla="*/ 6 w 1422"/>
                <a:gd name="T103" fmla="*/ 39 h 1462"/>
                <a:gd name="T104" fmla="*/ 12 w 1422"/>
                <a:gd name="T105" fmla="*/ 42 h 1462"/>
                <a:gd name="T106" fmla="*/ 22 w 1422"/>
                <a:gd name="T107" fmla="*/ 44 h 1462"/>
                <a:gd name="T108" fmla="*/ 31 w 1422"/>
                <a:gd name="T109" fmla="*/ 42 h 1462"/>
                <a:gd name="T110" fmla="*/ 39 w 1422"/>
                <a:gd name="T111" fmla="*/ 35 h 1462"/>
                <a:gd name="T112" fmla="*/ 42 w 1422"/>
                <a:gd name="T113" fmla="*/ 26 h 1462"/>
                <a:gd name="T114" fmla="*/ 41 w 1422"/>
                <a:gd name="T115" fmla="*/ 17 h 1462"/>
                <a:gd name="T116" fmla="*/ 34 w 1422"/>
                <a:gd name="T117" fmla="*/ 9 h 1462"/>
                <a:gd name="T118" fmla="*/ 25 w 1422"/>
                <a:gd name="T119" fmla="*/ 4 h 1462"/>
                <a:gd name="T120" fmla="*/ 18 w 1422"/>
                <a:gd name="T121" fmla="*/ 3 h 14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22"/>
                <a:gd name="T184" fmla="*/ 0 h 1462"/>
                <a:gd name="T185" fmla="*/ 1422 w 1422"/>
                <a:gd name="T186" fmla="*/ 1462 h 14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22" h="1462">
                  <a:moveTo>
                    <a:pt x="532" y="4"/>
                  </a:moveTo>
                  <a:lnTo>
                    <a:pt x="576" y="0"/>
                  </a:lnTo>
                  <a:lnTo>
                    <a:pt x="642" y="4"/>
                  </a:lnTo>
                  <a:lnTo>
                    <a:pt x="726" y="25"/>
                  </a:lnTo>
                  <a:lnTo>
                    <a:pt x="806" y="46"/>
                  </a:lnTo>
                  <a:lnTo>
                    <a:pt x="872" y="74"/>
                  </a:lnTo>
                  <a:lnTo>
                    <a:pt x="927" y="103"/>
                  </a:lnTo>
                  <a:lnTo>
                    <a:pt x="969" y="122"/>
                  </a:lnTo>
                  <a:lnTo>
                    <a:pt x="1030" y="145"/>
                  </a:lnTo>
                  <a:lnTo>
                    <a:pt x="1100" y="188"/>
                  </a:lnTo>
                  <a:lnTo>
                    <a:pt x="1135" y="238"/>
                  </a:lnTo>
                  <a:lnTo>
                    <a:pt x="1192" y="280"/>
                  </a:lnTo>
                  <a:lnTo>
                    <a:pt x="1249" y="323"/>
                  </a:lnTo>
                  <a:lnTo>
                    <a:pt x="1294" y="384"/>
                  </a:lnTo>
                  <a:lnTo>
                    <a:pt x="1336" y="439"/>
                  </a:lnTo>
                  <a:lnTo>
                    <a:pt x="1351" y="500"/>
                  </a:lnTo>
                  <a:lnTo>
                    <a:pt x="1387" y="550"/>
                  </a:lnTo>
                  <a:lnTo>
                    <a:pt x="1393" y="628"/>
                  </a:lnTo>
                  <a:lnTo>
                    <a:pt x="1422" y="713"/>
                  </a:lnTo>
                  <a:lnTo>
                    <a:pt x="1418" y="791"/>
                  </a:lnTo>
                  <a:lnTo>
                    <a:pt x="1412" y="886"/>
                  </a:lnTo>
                  <a:lnTo>
                    <a:pt x="1384" y="974"/>
                  </a:lnTo>
                  <a:lnTo>
                    <a:pt x="1344" y="1038"/>
                  </a:lnTo>
                  <a:lnTo>
                    <a:pt x="1313" y="1101"/>
                  </a:lnTo>
                  <a:lnTo>
                    <a:pt x="1260" y="1173"/>
                  </a:lnTo>
                  <a:lnTo>
                    <a:pt x="1218" y="1223"/>
                  </a:lnTo>
                  <a:lnTo>
                    <a:pt x="1171" y="1270"/>
                  </a:lnTo>
                  <a:lnTo>
                    <a:pt x="1114" y="1320"/>
                  </a:lnTo>
                  <a:lnTo>
                    <a:pt x="1064" y="1342"/>
                  </a:lnTo>
                  <a:lnTo>
                    <a:pt x="1017" y="1377"/>
                  </a:lnTo>
                  <a:lnTo>
                    <a:pt x="952" y="1415"/>
                  </a:lnTo>
                  <a:lnTo>
                    <a:pt x="891" y="1420"/>
                  </a:lnTo>
                  <a:lnTo>
                    <a:pt x="819" y="1447"/>
                  </a:lnTo>
                  <a:lnTo>
                    <a:pt x="726" y="1462"/>
                  </a:lnTo>
                  <a:lnTo>
                    <a:pt x="614" y="1451"/>
                  </a:lnTo>
                  <a:lnTo>
                    <a:pt x="538" y="1443"/>
                  </a:lnTo>
                  <a:lnTo>
                    <a:pt x="450" y="1424"/>
                  </a:lnTo>
                  <a:lnTo>
                    <a:pt x="355" y="1394"/>
                  </a:lnTo>
                  <a:lnTo>
                    <a:pt x="289" y="1369"/>
                  </a:lnTo>
                  <a:lnTo>
                    <a:pt x="234" y="1346"/>
                  </a:lnTo>
                  <a:lnTo>
                    <a:pt x="167" y="1306"/>
                  </a:lnTo>
                  <a:lnTo>
                    <a:pt x="141" y="1264"/>
                  </a:lnTo>
                  <a:lnTo>
                    <a:pt x="86" y="1200"/>
                  </a:lnTo>
                  <a:lnTo>
                    <a:pt x="59" y="1156"/>
                  </a:lnTo>
                  <a:lnTo>
                    <a:pt x="17" y="1090"/>
                  </a:lnTo>
                  <a:lnTo>
                    <a:pt x="13" y="1071"/>
                  </a:lnTo>
                  <a:lnTo>
                    <a:pt x="11" y="1053"/>
                  </a:lnTo>
                  <a:lnTo>
                    <a:pt x="9" y="1038"/>
                  </a:lnTo>
                  <a:lnTo>
                    <a:pt x="8" y="1023"/>
                  </a:lnTo>
                  <a:lnTo>
                    <a:pt x="4" y="1004"/>
                  </a:lnTo>
                  <a:lnTo>
                    <a:pt x="2" y="989"/>
                  </a:lnTo>
                  <a:lnTo>
                    <a:pt x="0" y="972"/>
                  </a:lnTo>
                  <a:lnTo>
                    <a:pt x="0" y="956"/>
                  </a:lnTo>
                  <a:lnTo>
                    <a:pt x="0" y="941"/>
                  </a:lnTo>
                  <a:lnTo>
                    <a:pt x="0" y="928"/>
                  </a:lnTo>
                  <a:lnTo>
                    <a:pt x="0" y="917"/>
                  </a:lnTo>
                  <a:lnTo>
                    <a:pt x="0" y="905"/>
                  </a:lnTo>
                  <a:lnTo>
                    <a:pt x="0" y="890"/>
                  </a:lnTo>
                  <a:lnTo>
                    <a:pt x="0" y="877"/>
                  </a:lnTo>
                  <a:lnTo>
                    <a:pt x="0" y="863"/>
                  </a:lnTo>
                  <a:lnTo>
                    <a:pt x="0" y="852"/>
                  </a:lnTo>
                  <a:lnTo>
                    <a:pt x="23" y="797"/>
                  </a:lnTo>
                  <a:lnTo>
                    <a:pt x="36" y="747"/>
                  </a:lnTo>
                  <a:lnTo>
                    <a:pt x="122" y="605"/>
                  </a:lnTo>
                  <a:lnTo>
                    <a:pt x="201" y="519"/>
                  </a:lnTo>
                  <a:lnTo>
                    <a:pt x="304" y="449"/>
                  </a:lnTo>
                  <a:lnTo>
                    <a:pt x="397" y="403"/>
                  </a:lnTo>
                  <a:lnTo>
                    <a:pt x="488" y="379"/>
                  </a:lnTo>
                  <a:lnTo>
                    <a:pt x="595" y="361"/>
                  </a:lnTo>
                  <a:lnTo>
                    <a:pt x="667" y="361"/>
                  </a:lnTo>
                  <a:lnTo>
                    <a:pt x="774" y="379"/>
                  </a:lnTo>
                  <a:lnTo>
                    <a:pt x="836" y="418"/>
                  </a:lnTo>
                  <a:lnTo>
                    <a:pt x="872" y="449"/>
                  </a:lnTo>
                  <a:lnTo>
                    <a:pt x="905" y="483"/>
                  </a:lnTo>
                  <a:lnTo>
                    <a:pt x="945" y="519"/>
                  </a:lnTo>
                  <a:lnTo>
                    <a:pt x="979" y="580"/>
                  </a:lnTo>
                  <a:lnTo>
                    <a:pt x="1009" y="648"/>
                  </a:lnTo>
                  <a:lnTo>
                    <a:pt x="1013" y="736"/>
                  </a:lnTo>
                  <a:lnTo>
                    <a:pt x="992" y="839"/>
                  </a:lnTo>
                  <a:lnTo>
                    <a:pt x="962" y="909"/>
                  </a:lnTo>
                  <a:lnTo>
                    <a:pt x="918" y="956"/>
                  </a:lnTo>
                  <a:lnTo>
                    <a:pt x="872" y="991"/>
                  </a:lnTo>
                  <a:lnTo>
                    <a:pt x="844" y="1021"/>
                  </a:lnTo>
                  <a:lnTo>
                    <a:pt x="783" y="1040"/>
                  </a:lnTo>
                  <a:lnTo>
                    <a:pt x="711" y="1055"/>
                  </a:lnTo>
                  <a:lnTo>
                    <a:pt x="610" y="1034"/>
                  </a:lnTo>
                  <a:lnTo>
                    <a:pt x="557" y="1004"/>
                  </a:lnTo>
                  <a:lnTo>
                    <a:pt x="509" y="941"/>
                  </a:lnTo>
                  <a:lnTo>
                    <a:pt x="492" y="852"/>
                  </a:lnTo>
                  <a:lnTo>
                    <a:pt x="502" y="774"/>
                  </a:lnTo>
                  <a:lnTo>
                    <a:pt x="544" y="706"/>
                  </a:lnTo>
                  <a:lnTo>
                    <a:pt x="606" y="675"/>
                  </a:lnTo>
                  <a:lnTo>
                    <a:pt x="665" y="660"/>
                  </a:lnTo>
                  <a:lnTo>
                    <a:pt x="728" y="683"/>
                  </a:lnTo>
                  <a:lnTo>
                    <a:pt x="764" y="713"/>
                  </a:lnTo>
                  <a:lnTo>
                    <a:pt x="762" y="747"/>
                  </a:lnTo>
                  <a:lnTo>
                    <a:pt x="728" y="763"/>
                  </a:lnTo>
                  <a:lnTo>
                    <a:pt x="703" y="740"/>
                  </a:lnTo>
                  <a:lnTo>
                    <a:pt x="665" y="717"/>
                  </a:lnTo>
                  <a:lnTo>
                    <a:pt x="589" y="749"/>
                  </a:lnTo>
                  <a:lnTo>
                    <a:pt x="559" y="797"/>
                  </a:lnTo>
                  <a:lnTo>
                    <a:pt x="553" y="856"/>
                  </a:lnTo>
                  <a:lnTo>
                    <a:pt x="557" y="863"/>
                  </a:lnTo>
                  <a:lnTo>
                    <a:pt x="559" y="873"/>
                  </a:lnTo>
                  <a:lnTo>
                    <a:pt x="563" y="882"/>
                  </a:lnTo>
                  <a:lnTo>
                    <a:pt x="568" y="892"/>
                  </a:lnTo>
                  <a:lnTo>
                    <a:pt x="570" y="903"/>
                  </a:lnTo>
                  <a:lnTo>
                    <a:pt x="574" y="915"/>
                  </a:lnTo>
                  <a:lnTo>
                    <a:pt x="578" y="924"/>
                  </a:lnTo>
                  <a:lnTo>
                    <a:pt x="582" y="936"/>
                  </a:lnTo>
                  <a:lnTo>
                    <a:pt x="606" y="960"/>
                  </a:lnTo>
                  <a:lnTo>
                    <a:pt x="621" y="966"/>
                  </a:lnTo>
                  <a:lnTo>
                    <a:pt x="641" y="972"/>
                  </a:lnTo>
                  <a:lnTo>
                    <a:pt x="656" y="977"/>
                  </a:lnTo>
                  <a:lnTo>
                    <a:pt x="675" y="987"/>
                  </a:lnTo>
                  <a:lnTo>
                    <a:pt x="718" y="993"/>
                  </a:lnTo>
                  <a:lnTo>
                    <a:pt x="728" y="991"/>
                  </a:lnTo>
                  <a:lnTo>
                    <a:pt x="739" y="987"/>
                  </a:lnTo>
                  <a:lnTo>
                    <a:pt x="749" y="983"/>
                  </a:lnTo>
                  <a:lnTo>
                    <a:pt x="758" y="981"/>
                  </a:lnTo>
                  <a:lnTo>
                    <a:pt x="766" y="977"/>
                  </a:lnTo>
                  <a:lnTo>
                    <a:pt x="775" y="977"/>
                  </a:lnTo>
                  <a:lnTo>
                    <a:pt x="787" y="974"/>
                  </a:lnTo>
                  <a:lnTo>
                    <a:pt x="796" y="974"/>
                  </a:lnTo>
                  <a:lnTo>
                    <a:pt x="840" y="947"/>
                  </a:lnTo>
                  <a:lnTo>
                    <a:pt x="848" y="936"/>
                  </a:lnTo>
                  <a:lnTo>
                    <a:pt x="857" y="926"/>
                  </a:lnTo>
                  <a:lnTo>
                    <a:pt x="867" y="917"/>
                  </a:lnTo>
                  <a:lnTo>
                    <a:pt x="876" y="905"/>
                  </a:lnTo>
                  <a:lnTo>
                    <a:pt x="884" y="894"/>
                  </a:lnTo>
                  <a:lnTo>
                    <a:pt x="895" y="884"/>
                  </a:lnTo>
                  <a:lnTo>
                    <a:pt x="905" y="875"/>
                  </a:lnTo>
                  <a:lnTo>
                    <a:pt x="914" y="865"/>
                  </a:lnTo>
                  <a:lnTo>
                    <a:pt x="937" y="808"/>
                  </a:lnTo>
                  <a:lnTo>
                    <a:pt x="948" y="759"/>
                  </a:lnTo>
                  <a:lnTo>
                    <a:pt x="948" y="692"/>
                  </a:lnTo>
                  <a:lnTo>
                    <a:pt x="933" y="641"/>
                  </a:lnTo>
                  <a:lnTo>
                    <a:pt x="929" y="629"/>
                  </a:lnTo>
                  <a:lnTo>
                    <a:pt x="926" y="620"/>
                  </a:lnTo>
                  <a:lnTo>
                    <a:pt x="922" y="609"/>
                  </a:lnTo>
                  <a:lnTo>
                    <a:pt x="920" y="599"/>
                  </a:lnTo>
                  <a:lnTo>
                    <a:pt x="914" y="586"/>
                  </a:lnTo>
                  <a:lnTo>
                    <a:pt x="910" y="576"/>
                  </a:lnTo>
                  <a:lnTo>
                    <a:pt x="908" y="567"/>
                  </a:lnTo>
                  <a:lnTo>
                    <a:pt x="905" y="557"/>
                  </a:lnTo>
                  <a:lnTo>
                    <a:pt x="895" y="548"/>
                  </a:lnTo>
                  <a:lnTo>
                    <a:pt x="884" y="538"/>
                  </a:lnTo>
                  <a:lnTo>
                    <a:pt x="876" y="529"/>
                  </a:lnTo>
                  <a:lnTo>
                    <a:pt x="870" y="521"/>
                  </a:lnTo>
                  <a:lnTo>
                    <a:pt x="855" y="502"/>
                  </a:lnTo>
                  <a:lnTo>
                    <a:pt x="840" y="487"/>
                  </a:lnTo>
                  <a:lnTo>
                    <a:pt x="810" y="468"/>
                  </a:lnTo>
                  <a:lnTo>
                    <a:pt x="794" y="462"/>
                  </a:lnTo>
                  <a:lnTo>
                    <a:pt x="779" y="456"/>
                  </a:lnTo>
                  <a:lnTo>
                    <a:pt x="764" y="453"/>
                  </a:lnTo>
                  <a:lnTo>
                    <a:pt x="751" y="447"/>
                  </a:lnTo>
                  <a:lnTo>
                    <a:pt x="734" y="441"/>
                  </a:lnTo>
                  <a:lnTo>
                    <a:pt x="718" y="436"/>
                  </a:lnTo>
                  <a:lnTo>
                    <a:pt x="703" y="430"/>
                  </a:lnTo>
                  <a:lnTo>
                    <a:pt x="690" y="426"/>
                  </a:lnTo>
                  <a:lnTo>
                    <a:pt x="623" y="432"/>
                  </a:lnTo>
                  <a:lnTo>
                    <a:pt x="549" y="436"/>
                  </a:lnTo>
                  <a:lnTo>
                    <a:pt x="481" y="445"/>
                  </a:lnTo>
                  <a:lnTo>
                    <a:pt x="424" y="466"/>
                  </a:lnTo>
                  <a:lnTo>
                    <a:pt x="393" y="479"/>
                  </a:lnTo>
                  <a:lnTo>
                    <a:pt x="380" y="487"/>
                  </a:lnTo>
                  <a:lnTo>
                    <a:pt x="369" y="495"/>
                  </a:lnTo>
                  <a:lnTo>
                    <a:pt x="355" y="502"/>
                  </a:lnTo>
                  <a:lnTo>
                    <a:pt x="346" y="512"/>
                  </a:lnTo>
                  <a:lnTo>
                    <a:pt x="333" y="519"/>
                  </a:lnTo>
                  <a:lnTo>
                    <a:pt x="321" y="527"/>
                  </a:lnTo>
                  <a:lnTo>
                    <a:pt x="308" y="538"/>
                  </a:lnTo>
                  <a:lnTo>
                    <a:pt x="298" y="548"/>
                  </a:lnTo>
                  <a:lnTo>
                    <a:pt x="266" y="576"/>
                  </a:lnTo>
                  <a:lnTo>
                    <a:pt x="247" y="591"/>
                  </a:lnTo>
                  <a:lnTo>
                    <a:pt x="232" y="610"/>
                  </a:lnTo>
                  <a:lnTo>
                    <a:pt x="217" y="626"/>
                  </a:lnTo>
                  <a:lnTo>
                    <a:pt x="201" y="645"/>
                  </a:lnTo>
                  <a:lnTo>
                    <a:pt x="173" y="669"/>
                  </a:lnTo>
                  <a:lnTo>
                    <a:pt x="160" y="685"/>
                  </a:lnTo>
                  <a:lnTo>
                    <a:pt x="146" y="702"/>
                  </a:lnTo>
                  <a:lnTo>
                    <a:pt x="141" y="709"/>
                  </a:lnTo>
                  <a:lnTo>
                    <a:pt x="133" y="721"/>
                  </a:lnTo>
                  <a:lnTo>
                    <a:pt x="127" y="730"/>
                  </a:lnTo>
                  <a:lnTo>
                    <a:pt x="122" y="740"/>
                  </a:lnTo>
                  <a:lnTo>
                    <a:pt x="103" y="787"/>
                  </a:lnTo>
                  <a:lnTo>
                    <a:pt x="97" y="799"/>
                  </a:lnTo>
                  <a:lnTo>
                    <a:pt x="91" y="812"/>
                  </a:lnTo>
                  <a:lnTo>
                    <a:pt x="86" y="823"/>
                  </a:lnTo>
                  <a:lnTo>
                    <a:pt x="82" y="837"/>
                  </a:lnTo>
                  <a:lnTo>
                    <a:pt x="76" y="850"/>
                  </a:lnTo>
                  <a:lnTo>
                    <a:pt x="72" y="863"/>
                  </a:lnTo>
                  <a:lnTo>
                    <a:pt x="68" y="879"/>
                  </a:lnTo>
                  <a:lnTo>
                    <a:pt x="65" y="892"/>
                  </a:lnTo>
                  <a:lnTo>
                    <a:pt x="65" y="941"/>
                  </a:lnTo>
                  <a:lnTo>
                    <a:pt x="65" y="953"/>
                  </a:lnTo>
                  <a:lnTo>
                    <a:pt x="67" y="966"/>
                  </a:lnTo>
                  <a:lnTo>
                    <a:pt x="68" y="977"/>
                  </a:lnTo>
                  <a:lnTo>
                    <a:pt x="70" y="991"/>
                  </a:lnTo>
                  <a:lnTo>
                    <a:pt x="70" y="1002"/>
                  </a:lnTo>
                  <a:lnTo>
                    <a:pt x="72" y="1015"/>
                  </a:lnTo>
                  <a:lnTo>
                    <a:pt x="72" y="1029"/>
                  </a:lnTo>
                  <a:lnTo>
                    <a:pt x="74" y="1044"/>
                  </a:lnTo>
                  <a:lnTo>
                    <a:pt x="93" y="1095"/>
                  </a:lnTo>
                  <a:lnTo>
                    <a:pt x="112" y="1137"/>
                  </a:lnTo>
                  <a:lnTo>
                    <a:pt x="133" y="1177"/>
                  </a:lnTo>
                  <a:lnTo>
                    <a:pt x="160" y="1209"/>
                  </a:lnTo>
                  <a:lnTo>
                    <a:pt x="186" y="1242"/>
                  </a:lnTo>
                  <a:lnTo>
                    <a:pt x="219" y="1270"/>
                  </a:lnTo>
                  <a:lnTo>
                    <a:pt x="258" y="1295"/>
                  </a:lnTo>
                  <a:lnTo>
                    <a:pt x="304" y="1316"/>
                  </a:lnTo>
                  <a:lnTo>
                    <a:pt x="365" y="1335"/>
                  </a:lnTo>
                  <a:lnTo>
                    <a:pt x="431" y="1359"/>
                  </a:lnTo>
                  <a:lnTo>
                    <a:pt x="485" y="1373"/>
                  </a:lnTo>
                  <a:lnTo>
                    <a:pt x="576" y="1386"/>
                  </a:lnTo>
                  <a:lnTo>
                    <a:pt x="680" y="1380"/>
                  </a:lnTo>
                  <a:lnTo>
                    <a:pt x="762" y="1373"/>
                  </a:lnTo>
                  <a:lnTo>
                    <a:pt x="840" y="1367"/>
                  </a:lnTo>
                  <a:lnTo>
                    <a:pt x="918" y="1350"/>
                  </a:lnTo>
                  <a:lnTo>
                    <a:pt x="988" y="1316"/>
                  </a:lnTo>
                  <a:lnTo>
                    <a:pt x="1042" y="1278"/>
                  </a:lnTo>
                  <a:lnTo>
                    <a:pt x="1110" y="1228"/>
                  </a:lnTo>
                  <a:lnTo>
                    <a:pt x="1163" y="1156"/>
                  </a:lnTo>
                  <a:lnTo>
                    <a:pt x="1224" y="1090"/>
                  </a:lnTo>
                  <a:lnTo>
                    <a:pt x="1262" y="1031"/>
                  </a:lnTo>
                  <a:lnTo>
                    <a:pt x="1300" y="960"/>
                  </a:lnTo>
                  <a:lnTo>
                    <a:pt x="1327" y="892"/>
                  </a:lnTo>
                  <a:lnTo>
                    <a:pt x="1336" y="829"/>
                  </a:lnTo>
                  <a:lnTo>
                    <a:pt x="1336" y="747"/>
                  </a:lnTo>
                  <a:lnTo>
                    <a:pt x="1330" y="669"/>
                  </a:lnTo>
                  <a:lnTo>
                    <a:pt x="1317" y="584"/>
                  </a:lnTo>
                  <a:lnTo>
                    <a:pt x="1289" y="523"/>
                  </a:lnTo>
                  <a:lnTo>
                    <a:pt x="1239" y="422"/>
                  </a:lnTo>
                  <a:lnTo>
                    <a:pt x="1178" y="367"/>
                  </a:lnTo>
                  <a:lnTo>
                    <a:pt x="1116" y="327"/>
                  </a:lnTo>
                  <a:lnTo>
                    <a:pt x="1064" y="266"/>
                  </a:lnTo>
                  <a:lnTo>
                    <a:pt x="1005" y="225"/>
                  </a:lnTo>
                  <a:lnTo>
                    <a:pt x="941" y="188"/>
                  </a:lnTo>
                  <a:lnTo>
                    <a:pt x="863" y="150"/>
                  </a:lnTo>
                  <a:lnTo>
                    <a:pt x="779" y="112"/>
                  </a:lnTo>
                  <a:lnTo>
                    <a:pt x="722" y="90"/>
                  </a:lnTo>
                  <a:lnTo>
                    <a:pt x="654" y="84"/>
                  </a:lnTo>
                  <a:lnTo>
                    <a:pt x="601" y="74"/>
                  </a:lnTo>
                  <a:lnTo>
                    <a:pt x="549" y="84"/>
                  </a:lnTo>
                  <a:lnTo>
                    <a:pt x="519" y="69"/>
                  </a:lnTo>
                  <a:lnTo>
                    <a:pt x="5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43" name="Freeform 18"/>
            <p:cNvSpPr>
              <a:spLocks noChangeAspect="1"/>
            </p:cNvSpPr>
            <p:nvPr/>
          </p:nvSpPr>
          <p:spPr bwMode="auto">
            <a:xfrm>
              <a:off x="130" y="1210"/>
              <a:ext cx="281" cy="580"/>
            </a:xfrm>
            <a:custGeom>
              <a:avLst/>
              <a:gdLst>
                <a:gd name="T0" fmla="*/ 18 w 561"/>
                <a:gd name="T1" fmla="*/ 33 h 1162"/>
                <a:gd name="T2" fmla="*/ 17 w 561"/>
                <a:gd name="T3" fmla="*/ 30 h 1162"/>
                <a:gd name="T4" fmla="*/ 15 w 561"/>
                <a:gd name="T5" fmla="*/ 28 h 1162"/>
                <a:gd name="T6" fmla="*/ 14 w 561"/>
                <a:gd name="T7" fmla="*/ 24 h 1162"/>
                <a:gd name="T8" fmla="*/ 12 w 561"/>
                <a:gd name="T9" fmla="*/ 22 h 1162"/>
                <a:gd name="T10" fmla="*/ 10 w 561"/>
                <a:gd name="T11" fmla="*/ 19 h 1162"/>
                <a:gd name="T12" fmla="*/ 9 w 561"/>
                <a:gd name="T13" fmla="*/ 16 h 1162"/>
                <a:gd name="T14" fmla="*/ 7 w 561"/>
                <a:gd name="T15" fmla="*/ 12 h 1162"/>
                <a:gd name="T16" fmla="*/ 6 w 561"/>
                <a:gd name="T17" fmla="*/ 9 h 1162"/>
                <a:gd name="T18" fmla="*/ 4 w 561"/>
                <a:gd name="T19" fmla="*/ 6 h 1162"/>
                <a:gd name="T20" fmla="*/ 3 w 561"/>
                <a:gd name="T21" fmla="*/ 3 h 1162"/>
                <a:gd name="T22" fmla="*/ 3 w 561"/>
                <a:gd name="T23" fmla="*/ 1 h 1162"/>
                <a:gd name="T24" fmla="*/ 2 w 561"/>
                <a:gd name="T25" fmla="*/ 0 h 1162"/>
                <a:gd name="T26" fmla="*/ 0 w 561"/>
                <a:gd name="T27" fmla="*/ 0 h 1162"/>
                <a:gd name="T28" fmla="*/ 1 w 561"/>
                <a:gd name="T29" fmla="*/ 2 h 1162"/>
                <a:gd name="T30" fmla="*/ 3 w 561"/>
                <a:gd name="T31" fmla="*/ 4 h 1162"/>
                <a:gd name="T32" fmla="*/ 3 w 561"/>
                <a:gd name="T33" fmla="*/ 6 h 1162"/>
                <a:gd name="T34" fmla="*/ 4 w 561"/>
                <a:gd name="T35" fmla="*/ 8 h 1162"/>
                <a:gd name="T36" fmla="*/ 5 w 561"/>
                <a:gd name="T37" fmla="*/ 12 h 1162"/>
                <a:gd name="T38" fmla="*/ 6 w 561"/>
                <a:gd name="T39" fmla="*/ 15 h 1162"/>
                <a:gd name="T40" fmla="*/ 7 w 561"/>
                <a:gd name="T41" fmla="*/ 18 h 1162"/>
                <a:gd name="T42" fmla="*/ 9 w 561"/>
                <a:gd name="T43" fmla="*/ 21 h 1162"/>
                <a:gd name="T44" fmla="*/ 10 w 561"/>
                <a:gd name="T45" fmla="*/ 24 h 1162"/>
                <a:gd name="T46" fmla="*/ 11 w 561"/>
                <a:gd name="T47" fmla="*/ 27 h 1162"/>
                <a:gd name="T48" fmla="*/ 11 w 561"/>
                <a:gd name="T49" fmla="*/ 30 h 1162"/>
                <a:gd name="T50" fmla="*/ 12 w 561"/>
                <a:gd name="T51" fmla="*/ 34 h 1162"/>
                <a:gd name="T52" fmla="*/ 13 w 561"/>
                <a:gd name="T53" fmla="*/ 36 h 1162"/>
                <a:gd name="T54" fmla="*/ 18 w 561"/>
                <a:gd name="T55" fmla="*/ 33 h 1162"/>
                <a:gd name="T56" fmla="*/ 18 w 561"/>
                <a:gd name="T57" fmla="*/ 33 h 11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1"/>
                <a:gd name="T88" fmla="*/ 0 h 1162"/>
                <a:gd name="T89" fmla="*/ 561 w 561"/>
                <a:gd name="T90" fmla="*/ 1162 h 11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1" h="1162">
                  <a:moveTo>
                    <a:pt x="561" y="1066"/>
                  </a:moveTo>
                  <a:lnTo>
                    <a:pt x="538" y="989"/>
                  </a:lnTo>
                  <a:lnTo>
                    <a:pt x="458" y="916"/>
                  </a:lnTo>
                  <a:lnTo>
                    <a:pt x="426" y="798"/>
                  </a:lnTo>
                  <a:lnTo>
                    <a:pt x="369" y="724"/>
                  </a:lnTo>
                  <a:lnTo>
                    <a:pt x="310" y="616"/>
                  </a:lnTo>
                  <a:lnTo>
                    <a:pt x="263" y="513"/>
                  </a:lnTo>
                  <a:lnTo>
                    <a:pt x="211" y="399"/>
                  </a:lnTo>
                  <a:lnTo>
                    <a:pt x="168" y="306"/>
                  </a:lnTo>
                  <a:lnTo>
                    <a:pt x="126" y="207"/>
                  </a:lnTo>
                  <a:lnTo>
                    <a:pt x="90" y="108"/>
                  </a:lnTo>
                  <a:lnTo>
                    <a:pt x="67" y="40"/>
                  </a:lnTo>
                  <a:lnTo>
                    <a:pt x="57" y="0"/>
                  </a:lnTo>
                  <a:lnTo>
                    <a:pt x="0" y="23"/>
                  </a:lnTo>
                  <a:lnTo>
                    <a:pt x="14" y="70"/>
                  </a:lnTo>
                  <a:lnTo>
                    <a:pt x="75" y="156"/>
                  </a:lnTo>
                  <a:lnTo>
                    <a:pt x="75" y="222"/>
                  </a:lnTo>
                  <a:lnTo>
                    <a:pt x="111" y="287"/>
                  </a:lnTo>
                  <a:lnTo>
                    <a:pt x="145" y="413"/>
                  </a:lnTo>
                  <a:lnTo>
                    <a:pt x="168" y="502"/>
                  </a:lnTo>
                  <a:lnTo>
                    <a:pt x="223" y="595"/>
                  </a:lnTo>
                  <a:lnTo>
                    <a:pt x="259" y="686"/>
                  </a:lnTo>
                  <a:lnTo>
                    <a:pt x="310" y="798"/>
                  </a:lnTo>
                  <a:lnTo>
                    <a:pt x="337" y="886"/>
                  </a:lnTo>
                  <a:lnTo>
                    <a:pt x="352" y="981"/>
                  </a:lnTo>
                  <a:lnTo>
                    <a:pt x="371" y="1103"/>
                  </a:lnTo>
                  <a:lnTo>
                    <a:pt x="405" y="1162"/>
                  </a:lnTo>
                  <a:lnTo>
                    <a:pt x="561" y="10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44" name="Freeform 19"/>
            <p:cNvSpPr>
              <a:spLocks noChangeAspect="1"/>
            </p:cNvSpPr>
            <p:nvPr/>
          </p:nvSpPr>
          <p:spPr bwMode="auto">
            <a:xfrm>
              <a:off x="96" y="1113"/>
              <a:ext cx="97" cy="135"/>
            </a:xfrm>
            <a:custGeom>
              <a:avLst/>
              <a:gdLst>
                <a:gd name="T0" fmla="*/ 5 w 194"/>
                <a:gd name="T1" fmla="*/ 9 h 270"/>
                <a:gd name="T2" fmla="*/ 6 w 194"/>
                <a:gd name="T3" fmla="*/ 7 h 270"/>
                <a:gd name="T4" fmla="*/ 7 w 194"/>
                <a:gd name="T5" fmla="*/ 5 h 270"/>
                <a:gd name="T6" fmla="*/ 6 w 194"/>
                <a:gd name="T7" fmla="*/ 3 h 270"/>
                <a:gd name="T8" fmla="*/ 6 w 194"/>
                <a:gd name="T9" fmla="*/ 2 h 270"/>
                <a:gd name="T10" fmla="*/ 4 w 194"/>
                <a:gd name="T11" fmla="*/ 0 h 270"/>
                <a:gd name="T12" fmla="*/ 2 w 194"/>
                <a:gd name="T13" fmla="*/ 1 h 270"/>
                <a:gd name="T14" fmla="*/ 1 w 194"/>
                <a:gd name="T15" fmla="*/ 2 h 270"/>
                <a:gd name="T16" fmla="*/ 1 w 194"/>
                <a:gd name="T17" fmla="*/ 3 h 270"/>
                <a:gd name="T18" fmla="*/ 0 w 194"/>
                <a:gd name="T19" fmla="*/ 5 h 270"/>
                <a:gd name="T20" fmla="*/ 1 w 194"/>
                <a:gd name="T21" fmla="*/ 7 h 270"/>
                <a:gd name="T22" fmla="*/ 3 w 194"/>
                <a:gd name="T23" fmla="*/ 9 h 270"/>
                <a:gd name="T24" fmla="*/ 3 w 194"/>
                <a:gd name="T25" fmla="*/ 9 h 270"/>
                <a:gd name="T26" fmla="*/ 3 w 194"/>
                <a:gd name="T27" fmla="*/ 8 h 270"/>
                <a:gd name="T28" fmla="*/ 3 w 194"/>
                <a:gd name="T29" fmla="*/ 6 h 270"/>
                <a:gd name="T30" fmla="*/ 2 w 194"/>
                <a:gd name="T31" fmla="*/ 5 h 270"/>
                <a:gd name="T32" fmla="*/ 3 w 194"/>
                <a:gd name="T33" fmla="*/ 3 h 270"/>
                <a:gd name="T34" fmla="*/ 4 w 194"/>
                <a:gd name="T35" fmla="*/ 2 h 270"/>
                <a:gd name="T36" fmla="*/ 5 w 194"/>
                <a:gd name="T37" fmla="*/ 3 h 270"/>
                <a:gd name="T38" fmla="*/ 5 w 194"/>
                <a:gd name="T39" fmla="*/ 5 h 270"/>
                <a:gd name="T40" fmla="*/ 5 w 194"/>
                <a:gd name="T41" fmla="*/ 6 h 270"/>
                <a:gd name="T42" fmla="*/ 4 w 194"/>
                <a:gd name="T43" fmla="*/ 7 h 270"/>
                <a:gd name="T44" fmla="*/ 4 w 194"/>
                <a:gd name="T45" fmla="*/ 8 h 270"/>
                <a:gd name="T46" fmla="*/ 5 w 194"/>
                <a:gd name="T47" fmla="*/ 9 h 270"/>
                <a:gd name="T48" fmla="*/ 5 w 194"/>
                <a:gd name="T49" fmla="*/ 9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4"/>
                <a:gd name="T76" fmla="*/ 0 h 270"/>
                <a:gd name="T77" fmla="*/ 194 w 194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4" h="270">
                  <a:moveTo>
                    <a:pt x="135" y="257"/>
                  </a:moveTo>
                  <a:lnTo>
                    <a:pt x="169" y="213"/>
                  </a:lnTo>
                  <a:lnTo>
                    <a:pt x="194" y="160"/>
                  </a:lnTo>
                  <a:lnTo>
                    <a:pt x="186" y="91"/>
                  </a:lnTo>
                  <a:lnTo>
                    <a:pt x="169" y="46"/>
                  </a:lnTo>
                  <a:lnTo>
                    <a:pt x="110" y="0"/>
                  </a:lnTo>
                  <a:lnTo>
                    <a:pt x="63" y="8"/>
                  </a:lnTo>
                  <a:lnTo>
                    <a:pt x="25" y="40"/>
                  </a:lnTo>
                  <a:lnTo>
                    <a:pt x="11" y="82"/>
                  </a:lnTo>
                  <a:lnTo>
                    <a:pt x="0" y="156"/>
                  </a:lnTo>
                  <a:lnTo>
                    <a:pt x="27" y="217"/>
                  </a:lnTo>
                  <a:lnTo>
                    <a:pt x="74" y="270"/>
                  </a:lnTo>
                  <a:lnTo>
                    <a:pt x="97" y="264"/>
                  </a:lnTo>
                  <a:lnTo>
                    <a:pt x="82" y="228"/>
                  </a:lnTo>
                  <a:lnTo>
                    <a:pt x="68" y="190"/>
                  </a:lnTo>
                  <a:lnTo>
                    <a:pt x="53" y="133"/>
                  </a:lnTo>
                  <a:lnTo>
                    <a:pt x="72" y="72"/>
                  </a:lnTo>
                  <a:lnTo>
                    <a:pt x="118" y="61"/>
                  </a:lnTo>
                  <a:lnTo>
                    <a:pt x="143" y="95"/>
                  </a:lnTo>
                  <a:lnTo>
                    <a:pt x="135" y="135"/>
                  </a:lnTo>
                  <a:lnTo>
                    <a:pt x="129" y="181"/>
                  </a:lnTo>
                  <a:lnTo>
                    <a:pt x="110" y="217"/>
                  </a:lnTo>
                  <a:lnTo>
                    <a:pt x="114" y="251"/>
                  </a:lnTo>
                  <a:lnTo>
                    <a:pt x="135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45" name="Freeform 20"/>
            <p:cNvSpPr>
              <a:spLocks noChangeAspect="1"/>
            </p:cNvSpPr>
            <p:nvPr/>
          </p:nvSpPr>
          <p:spPr bwMode="auto">
            <a:xfrm>
              <a:off x="211" y="1686"/>
              <a:ext cx="723" cy="737"/>
            </a:xfrm>
            <a:custGeom>
              <a:avLst/>
              <a:gdLst>
                <a:gd name="T0" fmla="*/ 20 w 1446"/>
                <a:gd name="T1" fmla="*/ 42 h 1476"/>
                <a:gd name="T2" fmla="*/ 14 w 1446"/>
                <a:gd name="T3" fmla="*/ 40 h 1476"/>
                <a:gd name="T4" fmla="*/ 8 w 1446"/>
                <a:gd name="T5" fmla="*/ 36 h 1476"/>
                <a:gd name="T6" fmla="*/ 3 w 1446"/>
                <a:gd name="T7" fmla="*/ 29 h 1476"/>
                <a:gd name="T8" fmla="*/ 2 w 1446"/>
                <a:gd name="T9" fmla="*/ 20 h 1476"/>
                <a:gd name="T10" fmla="*/ 5 w 1446"/>
                <a:gd name="T11" fmla="*/ 13 h 1476"/>
                <a:gd name="T12" fmla="*/ 7 w 1446"/>
                <a:gd name="T13" fmla="*/ 9 h 1476"/>
                <a:gd name="T14" fmla="*/ 10 w 1446"/>
                <a:gd name="T15" fmla="*/ 6 h 1476"/>
                <a:gd name="T16" fmla="*/ 12 w 1446"/>
                <a:gd name="T17" fmla="*/ 5 h 1476"/>
                <a:gd name="T18" fmla="*/ 16 w 1446"/>
                <a:gd name="T19" fmla="*/ 2 h 1476"/>
                <a:gd name="T20" fmla="*/ 22 w 1446"/>
                <a:gd name="T21" fmla="*/ 1 h 1476"/>
                <a:gd name="T22" fmla="*/ 28 w 1446"/>
                <a:gd name="T23" fmla="*/ 2 h 1476"/>
                <a:gd name="T24" fmla="*/ 32 w 1446"/>
                <a:gd name="T25" fmla="*/ 3 h 1476"/>
                <a:gd name="T26" fmla="*/ 35 w 1446"/>
                <a:gd name="T27" fmla="*/ 5 h 1476"/>
                <a:gd name="T28" fmla="*/ 37 w 1446"/>
                <a:gd name="T29" fmla="*/ 8 h 1476"/>
                <a:gd name="T30" fmla="*/ 39 w 1446"/>
                <a:gd name="T31" fmla="*/ 10 h 1476"/>
                <a:gd name="T32" fmla="*/ 41 w 1446"/>
                <a:gd name="T33" fmla="*/ 13 h 1476"/>
                <a:gd name="T34" fmla="*/ 42 w 1446"/>
                <a:gd name="T35" fmla="*/ 15 h 1476"/>
                <a:gd name="T36" fmla="*/ 43 w 1446"/>
                <a:gd name="T37" fmla="*/ 19 h 1476"/>
                <a:gd name="T38" fmla="*/ 44 w 1446"/>
                <a:gd name="T39" fmla="*/ 23 h 1476"/>
                <a:gd name="T40" fmla="*/ 43 w 1446"/>
                <a:gd name="T41" fmla="*/ 27 h 1476"/>
                <a:gd name="T42" fmla="*/ 42 w 1446"/>
                <a:gd name="T43" fmla="*/ 31 h 1476"/>
                <a:gd name="T44" fmla="*/ 43 w 1446"/>
                <a:gd name="T45" fmla="*/ 34 h 1476"/>
                <a:gd name="T46" fmla="*/ 45 w 1446"/>
                <a:gd name="T47" fmla="*/ 30 h 1476"/>
                <a:gd name="T48" fmla="*/ 46 w 1446"/>
                <a:gd name="T49" fmla="*/ 25 h 1476"/>
                <a:gd name="T50" fmla="*/ 45 w 1446"/>
                <a:gd name="T51" fmla="*/ 20 h 1476"/>
                <a:gd name="T52" fmla="*/ 44 w 1446"/>
                <a:gd name="T53" fmla="*/ 14 h 1476"/>
                <a:gd name="T54" fmla="*/ 43 w 1446"/>
                <a:gd name="T55" fmla="*/ 10 h 1476"/>
                <a:gd name="T56" fmla="*/ 41 w 1446"/>
                <a:gd name="T57" fmla="*/ 8 h 1476"/>
                <a:gd name="T58" fmla="*/ 38 w 1446"/>
                <a:gd name="T59" fmla="*/ 6 h 1476"/>
                <a:gd name="T60" fmla="*/ 35 w 1446"/>
                <a:gd name="T61" fmla="*/ 3 h 1476"/>
                <a:gd name="T62" fmla="*/ 31 w 1446"/>
                <a:gd name="T63" fmla="*/ 1 h 1476"/>
                <a:gd name="T64" fmla="*/ 24 w 1446"/>
                <a:gd name="T65" fmla="*/ 0 h 1476"/>
                <a:gd name="T66" fmla="*/ 17 w 1446"/>
                <a:gd name="T67" fmla="*/ 0 h 1476"/>
                <a:gd name="T68" fmla="*/ 14 w 1446"/>
                <a:gd name="T69" fmla="*/ 2 h 1476"/>
                <a:gd name="T70" fmla="*/ 11 w 1446"/>
                <a:gd name="T71" fmla="*/ 3 h 1476"/>
                <a:gd name="T72" fmla="*/ 10 w 1446"/>
                <a:gd name="T73" fmla="*/ 4 h 1476"/>
                <a:gd name="T74" fmla="*/ 7 w 1446"/>
                <a:gd name="T75" fmla="*/ 6 h 1476"/>
                <a:gd name="T76" fmla="*/ 4 w 1446"/>
                <a:gd name="T77" fmla="*/ 10 h 1476"/>
                <a:gd name="T78" fmla="*/ 2 w 1446"/>
                <a:gd name="T79" fmla="*/ 14 h 1476"/>
                <a:gd name="T80" fmla="*/ 1 w 1446"/>
                <a:gd name="T81" fmla="*/ 20 h 1476"/>
                <a:gd name="T82" fmla="*/ 1 w 1446"/>
                <a:gd name="T83" fmla="*/ 26 h 1476"/>
                <a:gd name="T84" fmla="*/ 2 w 1446"/>
                <a:gd name="T85" fmla="*/ 31 h 1476"/>
                <a:gd name="T86" fmla="*/ 6 w 1446"/>
                <a:gd name="T87" fmla="*/ 37 h 1476"/>
                <a:gd name="T88" fmla="*/ 11 w 1446"/>
                <a:gd name="T89" fmla="*/ 40 h 1476"/>
                <a:gd name="T90" fmla="*/ 18 w 1446"/>
                <a:gd name="T91" fmla="*/ 43 h 1476"/>
                <a:gd name="T92" fmla="*/ 23 w 1446"/>
                <a:gd name="T93" fmla="*/ 45 h 1476"/>
                <a:gd name="T94" fmla="*/ 25 w 1446"/>
                <a:gd name="T95" fmla="*/ 44 h 1476"/>
                <a:gd name="T96" fmla="*/ 23 w 1446"/>
                <a:gd name="T97" fmla="*/ 43 h 14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46"/>
                <a:gd name="T148" fmla="*/ 0 h 1476"/>
                <a:gd name="T149" fmla="*/ 1446 w 1446"/>
                <a:gd name="T150" fmla="*/ 1476 h 14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46" h="1476">
                  <a:moveTo>
                    <a:pt x="720" y="1398"/>
                  </a:moveTo>
                  <a:lnTo>
                    <a:pt x="631" y="1367"/>
                  </a:lnTo>
                  <a:lnTo>
                    <a:pt x="534" y="1350"/>
                  </a:lnTo>
                  <a:lnTo>
                    <a:pt x="437" y="1299"/>
                  </a:lnTo>
                  <a:lnTo>
                    <a:pt x="340" y="1242"/>
                  </a:lnTo>
                  <a:lnTo>
                    <a:pt x="247" y="1175"/>
                  </a:lnTo>
                  <a:lnTo>
                    <a:pt x="158" y="1065"/>
                  </a:lnTo>
                  <a:lnTo>
                    <a:pt x="78" y="930"/>
                  </a:lnTo>
                  <a:lnTo>
                    <a:pt x="53" y="808"/>
                  </a:lnTo>
                  <a:lnTo>
                    <a:pt x="47" y="652"/>
                  </a:lnTo>
                  <a:lnTo>
                    <a:pt x="87" y="500"/>
                  </a:lnTo>
                  <a:lnTo>
                    <a:pt x="129" y="422"/>
                  </a:lnTo>
                  <a:lnTo>
                    <a:pt x="165" y="362"/>
                  </a:lnTo>
                  <a:lnTo>
                    <a:pt x="203" y="295"/>
                  </a:lnTo>
                  <a:lnTo>
                    <a:pt x="260" y="244"/>
                  </a:lnTo>
                  <a:lnTo>
                    <a:pt x="291" y="210"/>
                  </a:lnTo>
                  <a:lnTo>
                    <a:pt x="325" y="183"/>
                  </a:lnTo>
                  <a:lnTo>
                    <a:pt x="365" y="168"/>
                  </a:lnTo>
                  <a:lnTo>
                    <a:pt x="433" y="137"/>
                  </a:lnTo>
                  <a:lnTo>
                    <a:pt x="509" y="94"/>
                  </a:lnTo>
                  <a:lnTo>
                    <a:pt x="616" y="67"/>
                  </a:lnTo>
                  <a:lnTo>
                    <a:pt x="690" y="54"/>
                  </a:lnTo>
                  <a:lnTo>
                    <a:pt x="785" y="57"/>
                  </a:lnTo>
                  <a:lnTo>
                    <a:pt x="899" y="67"/>
                  </a:lnTo>
                  <a:lnTo>
                    <a:pt x="977" y="90"/>
                  </a:lnTo>
                  <a:lnTo>
                    <a:pt x="1024" y="114"/>
                  </a:lnTo>
                  <a:lnTo>
                    <a:pt x="1076" y="151"/>
                  </a:lnTo>
                  <a:lnTo>
                    <a:pt x="1102" y="185"/>
                  </a:lnTo>
                  <a:lnTo>
                    <a:pt x="1142" y="221"/>
                  </a:lnTo>
                  <a:lnTo>
                    <a:pt x="1171" y="257"/>
                  </a:lnTo>
                  <a:lnTo>
                    <a:pt x="1213" y="295"/>
                  </a:lnTo>
                  <a:lnTo>
                    <a:pt x="1241" y="324"/>
                  </a:lnTo>
                  <a:lnTo>
                    <a:pt x="1271" y="381"/>
                  </a:lnTo>
                  <a:lnTo>
                    <a:pt x="1289" y="419"/>
                  </a:lnTo>
                  <a:lnTo>
                    <a:pt x="1302" y="453"/>
                  </a:lnTo>
                  <a:lnTo>
                    <a:pt x="1332" y="510"/>
                  </a:lnTo>
                  <a:lnTo>
                    <a:pt x="1349" y="567"/>
                  </a:lnTo>
                  <a:lnTo>
                    <a:pt x="1363" y="618"/>
                  </a:lnTo>
                  <a:lnTo>
                    <a:pt x="1366" y="666"/>
                  </a:lnTo>
                  <a:lnTo>
                    <a:pt x="1382" y="736"/>
                  </a:lnTo>
                  <a:lnTo>
                    <a:pt x="1382" y="806"/>
                  </a:lnTo>
                  <a:lnTo>
                    <a:pt x="1376" y="882"/>
                  </a:lnTo>
                  <a:lnTo>
                    <a:pt x="1366" y="938"/>
                  </a:lnTo>
                  <a:lnTo>
                    <a:pt x="1344" y="1008"/>
                  </a:lnTo>
                  <a:lnTo>
                    <a:pt x="1319" y="1055"/>
                  </a:lnTo>
                  <a:lnTo>
                    <a:pt x="1357" y="1092"/>
                  </a:lnTo>
                  <a:lnTo>
                    <a:pt x="1389" y="1050"/>
                  </a:lnTo>
                  <a:lnTo>
                    <a:pt x="1433" y="978"/>
                  </a:lnTo>
                  <a:lnTo>
                    <a:pt x="1441" y="886"/>
                  </a:lnTo>
                  <a:lnTo>
                    <a:pt x="1446" y="820"/>
                  </a:lnTo>
                  <a:lnTo>
                    <a:pt x="1437" y="734"/>
                  </a:lnTo>
                  <a:lnTo>
                    <a:pt x="1433" y="662"/>
                  </a:lnTo>
                  <a:lnTo>
                    <a:pt x="1420" y="563"/>
                  </a:lnTo>
                  <a:lnTo>
                    <a:pt x="1397" y="479"/>
                  </a:lnTo>
                  <a:lnTo>
                    <a:pt x="1370" y="403"/>
                  </a:lnTo>
                  <a:lnTo>
                    <a:pt x="1370" y="348"/>
                  </a:lnTo>
                  <a:lnTo>
                    <a:pt x="1325" y="348"/>
                  </a:lnTo>
                  <a:lnTo>
                    <a:pt x="1283" y="276"/>
                  </a:lnTo>
                  <a:lnTo>
                    <a:pt x="1235" y="246"/>
                  </a:lnTo>
                  <a:lnTo>
                    <a:pt x="1188" y="198"/>
                  </a:lnTo>
                  <a:lnTo>
                    <a:pt x="1156" y="151"/>
                  </a:lnTo>
                  <a:lnTo>
                    <a:pt x="1098" y="107"/>
                  </a:lnTo>
                  <a:lnTo>
                    <a:pt x="1047" y="63"/>
                  </a:lnTo>
                  <a:lnTo>
                    <a:pt x="990" y="37"/>
                  </a:lnTo>
                  <a:lnTo>
                    <a:pt x="859" y="10"/>
                  </a:lnTo>
                  <a:lnTo>
                    <a:pt x="747" y="0"/>
                  </a:lnTo>
                  <a:lnTo>
                    <a:pt x="650" y="6"/>
                  </a:lnTo>
                  <a:lnTo>
                    <a:pt x="542" y="19"/>
                  </a:lnTo>
                  <a:lnTo>
                    <a:pt x="473" y="57"/>
                  </a:lnTo>
                  <a:lnTo>
                    <a:pt x="420" y="71"/>
                  </a:lnTo>
                  <a:lnTo>
                    <a:pt x="388" y="94"/>
                  </a:lnTo>
                  <a:lnTo>
                    <a:pt x="352" y="103"/>
                  </a:lnTo>
                  <a:lnTo>
                    <a:pt x="317" y="111"/>
                  </a:lnTo>
                  <a:lnTo>
                    <a:pt x="291" y="128"/>
                  </a:lnTo>
                  <a:lnTo>
                    <a:pt x="239" y="183"/>
                  </a:lnTo>
                  <a:lnTo>
                    <a:pt x="213" y="221"/>
                  </a:lnTo>
                  <a:lnTo>
                    <a:pt x="165" y="267"/>
                  </a:lnTo>
                  <a:lnTo>
                    <a:pt x="118" y="333"/>
                  </a:lnTo>
                  <a:lnTo>
                    <a:pt x="82" y="394"/>
                  </a:lnTo>
                  <a:lnTo>
                    <a:pt x="61" y="466"/>
                  </a:lnTo>
                  <a:lnTo>
                    <a:pt x="21" y="544"/>
                  </a:lnTo>
                  <a:lnTo>
                    <a:pt x="11" y="647"/>
                  </a:lnTo>
                  <a:lnTo>
                    <a:pt x="0" y="768"/>
                  </a:lnTo>
                  <a:lnTo>
                    <a:pt x="2" y="848"/>
                  </a:lnTo>
                  <a:lnTo>
                    <a:pt x="27" y="930"/>
                  </a:lnTo>
                  <a:lnTo>
                    <a:pt x="61" y="1021"/>
                  </a:lnTo>
                  <a:lnTo>
                    <a:pt x="101" y="1092"/>
                  </a:lnTo>
                  <a:lnTo>
                    <a:pt x="190" y="1204"/>
                  </a:lnTo>
                  <a:lnTo>
                    <a:pt x="274" y="1270"/>
                  </a:lnTo>
                  <a:lnTo>
                    <a:pt x="348" y="1312"/>
                  </a:lnTo>
                  <a:lnTo>
                    <a:pt x="437" y="1358"/>
                  </a:lnTo>
                  <a:lnTo>
                    <a:pt x="555" y="1407"/>
                  </a:lnTo>
                  <a:lnTo>
                    <a:pt x="639" y="1430"/>
                  </a:lnTo>
                  <a:lnTo>
                    <a:pt x="711" y="1455"/>
                  </a:lnTo>
                  <a:lnTo>
                    <a:pt x="781" y="1476"/>
                  </a:lnTo>
                  <a:lnTo>
                    <a:pt x="798" y="1415"/>
                  </a:lnTo>
                  <a:lnTo>
                    <a:pt x="720" y="1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46" name="Freeform 21"/>
            <p:cNvSpPr>
              <a:spLocks noChangeAspect="1"/>
            </p:cNvSpPr>
            <p:nvPr/>
          </p:nvSpPr>
          <p:spPr bwMode="auto">
            <a:xfrm>
              <a:off x="593" y="2213"/>
              <a:ext cx="303" cy="210"/>
            </a:xfrm>
            <a:custGeom>
              <a:avLst/>
              <a:gdLst>
                <a:gd name="T0" fmla="*/ 2 w 606"/>
                <a:gd name="T1" fmla="*/ 11 h 421"/>
                <a:gd name="T2" fmla="*/ 3 w 606"/>
                <a:gd name="T3" fmla="*/ 11 h 421"/>
                <a:gd name="T4" fmla="*/ 5 w 606"/>
                <a:gd name="T5" fmla="*/ 11 h 421"/>
                <a:gd name="T6" fmla="*/ 7 w 606"/>
                <a:gd name="T7" fmla="*/ 10 h 421"/>
                <a:gd name="T8" fmla="*/ 8 w 606"/>
                <a:gd name="T9" fmla="*/ 9 h 421"/>
                <a:gd name="T10" fmla="*/ 10 w 606"/>
                <a:gd name="T11" fmla="*/ 7 h 421"/>
                <a:gd name="T12" fmla="*/ 11 w 606"/>
                <a:gd name="T13" fmla="*/ 6 h 421"/>
                <a:gd name="T14" fmla="*/ 14 w 606"/>
                <a:gd name="T15" fmla="*/ 5 h 421"/>
                <a:gd name="T16" fmla="*/ 15 w 606"/>
                <a:gd name="T17" fmla="*/ 3 h 421"/>
                <a:gd name="T18" fmla="*/ 17 w 606"/>
                <a:gd name="T19" fmla="*/ 2 h 421"/>
                <a:gd name="T20" fmla="*/ 18 w 606"/>
                <a:gd name="T21" fmla="*/ 0 h 421"/>
                <a:gd name="T22" fmla="*/ 19 w 606"/>
                <a:gd name="T23" fmla="*/ 0 h 421"/>
                <a:gd name="T24" fmla="*/ 19 w 606"/>
                <a:gd name="T25" fmla="*/ 2 h 421"/>
                <a:gd name="T26" fmla="*/ 17 w 606"/>
                <a:gd name="T27" fmla="*/ 3 h 421"/>
                <a:gd name="T28" fmla="*/ 16 w 606"/>
                <a:gd name="T29" fmla="*/ 5 h 421"/>
                <a:gd name="T30" fmla="*/ 15 w 606"/>
                <a:gd name="T31" fmla="*/ 5 h 421"/>
                <a:gd name="T32" fmla="*/ 14 w 606"/>
                <a:gd name="T33" fmla="*/ 7 h 421"/>
                <a:gd name="T34" fmla="*/ 12 w 606"/>
                <a:gd name="T35" fmla="*/ 7 h 421"/>
                <a:gd name="T36" fmla="*/ 11 w 606"/>
                <a:gd name="T37" fmla="*/ 8 h 421"/>
                <a:gd name="T38" fmla="*/ 9 w 606"/>
                <a:gd name="T39" fmla="*/ 10 h 421"/>
                <a:gd name="T40" fmla="*/ 7 w 606"/>
                <a:gd name="T41" fmla="*/ 11 h 421"/>
                <a:gd name="T42" fmla="*/ 6 w 606"/>
                <a:gd name="T43" fmla="*/ 11 h 421"/>
                <a:gd name="T44" fmla="*/ 4 w 606"/>
                <a:gd name="T45" fmla="*/ 12 h 421"/>
                <a:gd name="T46" fmla="*/ 2 w 606"/>
                <a:gd name="T47" fmla="*/ 13 h 421"/>
                <a:gd name="T48" fmla="*/ 0 w 606"/>
                <a:gd name="T49" fmla="*/ 13 h 421"/>
                <a:gd name="T50" fmla="*/ 2 w 606"/>
                <a:gd name="T51" fmla="*/ 11 h 421"/>
                <a:gd name="T52" fmla="*/ 2 w 606"/>
                <a:gd name="T53" fmla="*/ 11 h 4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06"/>
                <a:gd name="T82" fmla="*/ 0 h 421"/>
                <a:gd name="T83" fmla="*/ 606 w 606"/>
                <a:gd name="T84" fmla="*/ 421 h 4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06" h="421">
                  <a:moveTo>
                    <a:pt x="34" y="360"/>
                  </a:moveTo>
                  <a:lnTo>
                    <a:pt x="78" y="365"/>
                  </a:lnTo>
                  <a:lnTo>
                    <a:pt x="135" y="352"/>
                  </a:lnTo>
                  <a:lnTo>
                    <a:pt x="196" y="329"/>
                  </a:lnTo>
                  <a:lnTo>
                    <a:pt x="251" y="289"/>
                  </a:lnTo>
                  <a:lnTo>
                    <a:pt x="312" y="238"/>
                  </a:lnTo>
                  <a:lnTo>
                    <a:pt x="355" y="210"/>
                  </a:lnTo>
                  <a:lnTo>
                    <a:pt x="420" y="181"/>
                  </a:lnTo>
                  <a:lnTo>
                    <a:pt x="473" y="116"/>
                  </a:lnTo>
                  <a:lnTo>
                    <a:pt x="525" y="69"/>
                  </a:lnTo>
                  <a:lnTo>
                    <a:pt x="555" y="0"/>
                  </a:lnTo>
                  <a:lnTo>
                    <a:pt x="606" y="21"/>
                  </a:lnTo>
                  <a:lnTo>
                    <a:pt x="585" y="71"/>
                  </a:lnTo>
                  <a:lnTo>
                    <a:pt x="542" y="122"/>
                  </a:lnTo>
                  <a:lnTo>
                    <a:pt x="500" y="160"/>
                  </a:lnTo>
                  <a:lnTo>
                    <a:pt x="477" y="187"/>
                  </a:lnTo>
                  <a:lnTo>
                    <a:pt x="433" y="225"/>
                  </a:lnTo>
                  <a:lnTo>
                    <a:pt x="386" y="255"/>
                  </a:lnTo>
                  <a:lnTo>
                    <a:pt x="331" y="282"/>
                  </a:lnTo>
                  <a:lnTo>
                    <a:pt x="270" y="322"/>
                  </a:lnTo>
                  <a:lnTo>
                    <a:pt x="226" y="360"/>
                  </a:lnTo>
                  <a:lnTo>
                    <a:pt x="177" y="379"/>
                  </a:lnTo>
                  <a:lnTo>
                    <a:pt x="105" y="411"/>
                  </a:lnTo>
                  <a:lnTo>
                    <a:pt x="49" y="421"/>
                  </a:lnTo>
                  <a:lnTo>
                    <a:pt x="0" y="417"/>
                  </a:lnTo>
                  <a:lnTo>
                    <a:pt x="34" y="3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47" name="Freeform 22"/>
            <p:cNvSpPr>
              <a:spLocks noChangeAspect="1"/>
            </p:cNvSpPr>
            <p:nvPr/>
          </p:nvSpPr>
          <p:spPr bwMode="auto">
            <a:xfrm>
              <a:off x="439" y="1969"/>
              <a:ext cx="145" cy="62"/>
            </a:xfrm>
            <a:custGeom>
              <a:avLst/>
              <a:gdLst>
                <a:gd name="T0" fmla="*/ 0 w 291"/>
                <a:gd name="T1" fmla="*/ 1 h 123"/>
                <a:gd name="T2" fmla="*/ 0 w 291"/>
                <a:gd name="T3" fmla="*/ 2 h 123"/>
                <a:gd name="T4" fmla="*/ 0 w 291"/>
                <a:gd name="T5" fmla="*/ 3 h 123"/>
                <a:gd name="T6" fmla="*/ 1 w 291"/>
                <a:gd name="T7" fmla="*/ 3 h 123"/>
                <a:gd name="T8" fmla="*/ 2 w 291"/>
                <a:gd name="T9" fmla="*/ 2 h 123"/>
                <a:gd name="T10" fmla="*/ 4 w 291"/>
                <a:gd name="T11" fmla="*/ 2 h 123"/>
                <a:gd name="T12" fmla="*/ 5 w 291"/>
                <a:gd name="T13" fmla="*/ 2 h 123"/>
                <a:gd name="T14" fmla="*/ 6 w 291"/>
                <a:gd name="T15" fmla="*/ 2 h 123"/>
                <a:gd name="T16" fmla="*/ 7 w 291"/>
                <a:gd name="T17" fmla="*/ 3 h 123"/>
                <a:gd name="T18" fmla="*/ 8 w 291"/>
                <a:gd name="T19" fmla="*/ 4 h 123"/>
                <a:gd name="T20" fmla="*/ 9 w 291"/>
                <a:gd name="T21" fmla="*/ 4 h 123"/>
                <a:gd name="T22" fmla="*/ 7 w 291"/>
                <a:gd name="T23" fmla="*/ 2 h 123"/>
                <a:gd name="T24" fmla="*/ 6 w 291"/>
                <a:gd name="T25" fmla="*/ 1 h 123"/>
                <a:gd name="T26" fmla="*/ 5 w 291"/>
                <a:gd name="T27" fmla="*/ 0 h 123"/>
                <a:gd name="T28" fmla="*/ 2 w 291"/>
                <a:gd name="T29" fmla="*/ 0 h 123"/>
                <a:gd name="T30" fmla="*/ 0 w 291"/>
                <a:gd name="T31" fmla="*/ 1 h 123"/>
                <a:gd name="T32" fmla="*/ 0 w 291"/>
                <a:gd name="T33" fmla="*/ 1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1"/>
                <a:gd name="T52" fmla="*/ 0 h 123"/>
                <a:gd name="T53" fmla="*/ 291 w 291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1" h="123">
                  <a:moveTo>
                    <a:pt x="4" y="9"/>
                  </a:moveTo>
                  <a:lnTo>
                    <a:pt x="10" y="47"/>
                  </a:lnTo>
                  <a:lnTo>
                    <a:pt x="0" y="93"/>
                  </a:lnTo>
                  <a:lnTo>
                    <a:pt x="61" y="66"/>
                  </a:lnTo>
                  <a:lnTo>
                    <a:pt x="86" y="47"/>
                  </a:lnTo>
                  <a:lnTo>
                    <a:pt x="137" y="46"/>
                  </a:lnTo>
                  <a:lnTo>
                    <a:pt x="169" y="46"/>
                  </a:lnTo>
                  <a:lnTo>
                    <a:pt x="211" y="57"/>
                  </a:lnTo>
                  <a:lnTo>
                    <a:pt x="226" y="66"/>
                  </a:lnTo>
                  <a:lnTo>
                    <a:pt x="272" y="123"/>
                  </a:lnTo>
                  <a:lnTo>
                    <a:pt x="291" y="106"/>
                  </a:lnTo>
                  <a:lnTo>
                    <a:pt x="251" y="57"/>
                  </a:lnTo>
                  <a:lnTo>
                    <a:pt x="213" y="21"/>
                  </a:lnTo>
                  <a:lnTo>
                    <a:pt x="162" y="0"/>
                  </a:lnTo>
                  <a:lnTo>
                    <a:pt x="91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48" name="Freeform 23"/>
            <p:cNvSpPr>
              <a:spLocks noChangeAspect="1"/>
            </p:cNvSpPr>
            <p:nvPr/>
          </p:nvSpPr>
          <p:spPr bwMode="auto">
            <a:xfrm>
              <a:off x="613" y="1966"/>
              <a:ext cx="145" cy="62"/>
            </a:xfrm>
            <a:custGeom>
              <a:avLst/>
              <a:gdLst>
                <a:gd name="T0" fmla="*/ 8 w 291"/>
                <a:gd name="T1" fmla="*/ 1 h 124"/>
                <a:gd name="T2" fmla="*/ 8 w 291"/>
                <a:gd name="T3" fmla="*/ 2 h 124"/>
                <a:gd name="T4" fmla="*/ 9 w 291"/>
                <a:gd name="T5" fmla="*/ 3 h 124"/>
                <a:gd name="T6" fmla="*/ 7 w 291"/>
                <a:gd name="T7" fmla="*/ 3 h 124"/>
                <a:gd name="T8" fmla="*/ 6 w 291"/>
                <a:gd name="T9" fmla="*/ 2 h 124"/>
                <a:gd name="T10" fmla="*/ 4 w 291"/>
                <a:gd name="T11" fmla="*/ 2 h 124"/>
                <a:gd name="T12" fmla="*/ 3 w 291"/>
                <a:gd name="T13" fmla="*/ 2 h 124"/>
                <a:gd name="T14" fmla="*/ 2 w 291"/>
                <a:gd name="T15" fmla="*/ 2 h 124"/>
                <a:gd name="T16" fmla="*/ 2 w 291"/>
                <a:gd name="T17" fmla="*/ 3 h 124"/>
                <a:gd name="T18" fmla="*/ 0 w 291"/>
                <a:gd name="T19" fmla="*/ 4 h 124"/>
                <a:gd name="T20" fmla="*/ 0 w 291"/>
                <a:gd name="T21" fmla="*/ 4 h 124"/>
                <a:gd name="T22" fmla="*/ 1 w 291"/>
                <a:gd name="T23" fmla="*/ 2 h 124"/>
                <a:gd name="T24" fmla="*/ 2 w 291"/>
                <a:gd name="T25" fmla="*/ 1 h 124"/>
                <a:gd name="T26" fmla="*/ 4 w 291"/>
                <a:gd name="T27" fmla="*/ 1 h 124"/>
                <a:gd name="T28" fmla="*/ 6 w 291"/>
                <a:gd name="T29" fmla="*/ 0 h 124"/>
                <a:gd name="T30" fmla="*/ 8 w 291"/>
                <a:gd name="T31" fmla="*/ 1 h 124"/>
                <a:gd name="T32" fmla="*/ 8 w 291"/>
                <a:gd name="T33" fmla="*/ 1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1"/>
                <a:gd name="T52" fmla="*/ 0 h 124"/>
                <a:gd name="T53" fmla="*/ 291 w 291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1" h="124">
                  <a:moveTo>
                    <a:pt x="287" y="10"/>
                  </a:moveTo>
                  <a:lnTo>
                    <a:pt x="281" y="52"/>
                  </a:lnTo>
                  <a:lnTo>
                    <a:pt x="291" y="95"/>
                  </a:lnTo>
                  <a:lnTo>
                    <a:pt x="230" y="67"/>
                  </a:lnTo>
                  <a:lnTo>
                    <a:pt x="207" y="52"/>
                  </a:lnTo>
                  <a:lnTo>
                    <a:pt x="156" y="48"/>
                  </a:lnTo>
                  <a:lnTo>
                    <a:pt x="122" y="48"/>
                  </a:lnTo>
                  <a:lnTo>
                    <a:pt x="82" y="61"/>
                  </a:lnTo>
                  <a:lnTo>
                    <a:pt x="65" y="67"/>
                  </a:lnTo>
                  <a:lnTo>
                    <a:pt x="21" y="124"/>
                  </a:lnTo>
                  <a:lnTo>
                    <a:pt x="0" y="109"/>
                  </a:lnTo>
                  <a:lnTo>
                    <a:pt x="42" y="61"/>
                  </a:lnTo>
                  <a:lnTo>
                    <a:pt x="80" y="21"/>
                  </a:lnTo>
                  <a:lnTo>
                    <a:pt x="129" y="6"/>
                  </a:lnTo>
                  <a:lnTo>
                    <a:pt x="201" y="0"/>
                  </a:lnTo>
                  <a:lnTo>
                    <a:pt x="28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49" name="Freeform 24"/>
            <p:cNvSpPr>
              <a:spLocks noChangeAspect="1"/>
            </p:cNvSpPr>
            <p:nvPr/>
          </p:nvSpPr>
          <p:spPr bwMode="auto">
            <a:xfrm>
              <a:off x="270" y="2018"/>
              <a:ext cx="618" cy="232"/>
            </a:xfrm>
            <a:custGeom>
              <a:avLst/>
              <a:gdLst>
                <a:gd name="T0" fmla="*/ 0 w 1235"/>
                <a:gd name="T1" fmla="*/ 4 h 464"/>
                <a:gd name="T2" fmla="*/ 1 w 1235"/>
                <a:gd name="T3" fmla="*/ 3 h 464"/>
                <a:gd name="T4" fmla="*/ 2 w 1235"/>
                <a:gd name="T5" fmla="*/ 2 h 464"/>
                <a:gd name="T6" fmla="*/ 4 w 1235"/>
                <a:gd name="T7" fmla="*/ 0 h 464"/>
                <a:gd name="T8" fmla="*/ 5 w 1235"/>
                <a:gd name="T9" fmla="*/ 2 h 464"/>
                <a:gd name="T10" fmla="*/ 3 w 1235"/>
                <a:gd name="T11" fmla="*/ 2 h 464"/>
                <a:gd name="T12" fmla="*/ 4 w 1235"/>
                <a:gd name="T13" fmla="*/ 3 h 464"/>
                <a:gd name="T14" fmla="*/ 5 w 1235"/>
                <a:gd name="T15" fmla="*/ 5 h 464"/>
                <a:gd name="T16" fmla="*/ 6 w 1235"/>
                <a:gd name="T17" fmla="*/ 6 h 464"/>
                <a:gd name="T18" fmla="*/ 8 w 1235"/>
                <a:gd name="T19" fmla="*/ 8 h 464"/>
                <a:gd name="T20" fmla="*/ 10 w 1235"/>
                <a:gd name="T21" fmla="*/ 10 h 464"/>
                <a:gd name="T22" fmla="*/ 11 w 1235"/>
                <a:gd name="T23" fmla="*/ 11 h 464"/>
                <a:gd name="T24" fmla="*/ 13 w 1235"/>
                <a:gd name="T25" fmla="*/ 12 h 464"/>
                <a:gd name="T26" fmla="*/ 15 w 1235"/>
                <a:gd name="T27" fmla="*/ 13 h 464"/>
                <a:gd name="T28" fmla="*/ 17 w 1235"/>
                <a:gd name="T29" fmla="*/ 13 h 464"/>
                <a:gd name="T30" fmla="*/ 20 w 1235"/>
                <a:gd name="T31" fmla="*/ 13 h 464"/>
                <a:gd name="T32" fmla="*/ 22 w 1235"/>
                <a:gd name="T33" fmla="*/ 13 h 464"/>
                <a:gd name="T34" fmla="*/ 24 w 1235"/>
                <a:gd name="T35" fmla="*/ 13 h 464"/>
                <a:gd name="T36" fmla="*/ 26 w 1235"/>
                <a:gd name="T37" fmla="*/ 13 h 464"/>
                <a:gd name="T38" fmla="*/ 28 w 1235"/>
                <a:gd name="T39" fmla="*/ 11 h 464"/>
                <a:gd name="T40" fmla="*/ 30 w 1235"/>
                <a:gd name="T41" fmla="*/ 10 h 464"/>
                <a:gd name="T42" fmla="*/ 31 w 1235"/>
                <a:gd name="T43" fmla="*/ 8 h 464"/>
                <a:gd name="T44" fmla="*/ 33 w 1235"/>
                <a:gd name="T45" fmla="*/ 7 h 464"/>
                <a:gd name="T46" fmla="*/ 34 w 1235"/>
                <a:gd name="T47" fmla="*/ 5 h 464"/>
                <a:gd name="T48" fmla="*/ 35 w 1235"/>
                <a:gd name="T49" fmla="*/ 5 h 464"/>
                <a:gd name="T50" fmla="*/ 36 w 1235"/>
                <a:gd name="T51" fmla="*/ 3 h 464"/>
                <a:gd name="T52" fmla="*/ 34 w 1235"/>
                <a:gd name="T53" fmla="*/ 2 h 464"/>
                <a:gd name="T54" fmla="*/ 35 w 1235"/>
                <a:gd name="T55" fmla="*/ 2 h 464"/>
                <a:gd name="T56" fmla="*/ 36 w 1235"/>
                <a:gd name="T57" fmla="*/ 1 h 464"/>
                <a:gd name="T58" fmla="*/ 37 w 1235"/>
                <a:gd name="T59" fmla="*/ 2 h 464"/>
                <a:gd name="T60" fmla="*/ 39 w 1235"/>
                <a:gd name="T61" fmla="*/ 3 h 464"/>
                <a:gd name="T62" fmla="*/ 37 w 1235"/>
                <a:gd name="T63" fmla="*/ 4 h 464"/>
                <a:gd name="T64" fmla="*/ 36 w 1235"/>
                <a:gd name="T65" fmla="*/ 5 h 464"/>
                <a:gd name="T66" fmla="*/ 34 w 1235"/>
                <a:gd name="T67" fmla="*/ 8 h 464"/>
                <a:gd name="T68" fmla="*/ 32 w 1235"/>
                <a:gd name="T69" fmla="*/ 10 h 464"/>
                <a:gd name="T70" fmla="*/ 30 w 1235"/>
                <a:gd name="T71" fmla="*/ 12 h 464"/>
                <a:gd name="T72" fmla="*/ 28 w 1235"/>
                <a:gd name="T73" fmla="*/ 13 h 464"/>
                <a:gd name="T74" fmla="*/ 26 w 1235"/>
                <a:gd name="T75" fmla="*/ 14 h 464"/>
                <a:gd name="T76" fmla="*/ 24 w 1235"/>
                <a:gd name="T77" fmla="*/ 15 h 464"/>
                <a:gd name="T78" fmla="*/ 21 w 1235"/>
                <a:gd name="T79" fmla="*/ 15 h 464"/>
                <a:gd name="T80" fmla="*/ 18 w 1235"/>
                <a:gd name="T81" fmla="*/ 15 h 464"/>
                <a:gd name="T82" fmla="*/ 15 w 1235"/>
                <a:gd name="T83" fmla="*/ 15 h 464"/>
                <a:gd name="T84" fmla="*/ 12 w 1235"/>
                <a:gd name="T85" fmla="*/ 13 h 464"/>
                <a:gd name="T86" fmla="*/ 9 w 1235"/>
                <a:gd name="T87" fmla="*/ 12 h 464"/>
                <a:gd name="T88" fmla="*/ 7 w 1235"/>
                <a:gd name="T89" fmla="*/ 9 h 464"/>
                <a:gd name="T90" fmla="*/ 5 w 1235"/>
                <a:gd name="T91" fmla="*/ 7 h 464"/>
                <a:gd name="T92" fmla="*/ 4 w 1235"/>
                <a:gd name="T93" fmla="*/ 5 h 464"/>
                <a:gd name="T94" fmla="*/ 3 w 1235"/>
                <a:gd name="T95" fmla="*/ 3 h 464"/>
                <a:gd name="T96" fmla="*/ 2 w 1235"/>
                <a:gd name="T97" fmla="*/ 4 h 464"/>
                <a:gd name="T98" fmla="*/ 0 w 1235"/>
                <a:gd name="T99" fmla="*/ 4 h 464"/>
                <a:gd name="T100" fmla="*/ 0 w 1235"/>
                <a:gd name="T101" fmla="*/ 4 h 4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35"/>
                <a:gd name="T154" fmla="*/ 0 h 464"/>
                <a:gd name="T155" fmla="*/ 1235 w 1235"/>
                <a:gd name="T156" fmla="*/ 464 h 4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35" h="464">
                  <a:moveTo>
                    <a:pt x="0" y="108"/>
                  </a:moveTo>
                  <a:lnTo>
                    <a:pt x="21" y="70"/>
                  </a:lnTo>
                  <a:lnTo>
                    <a:pt x="47" y="38"/>
                  </a:lnTo>
                  <a:lnTo>
                    <a:pt x="101" y="0"/>
                  </a:lnTo>
                  <a:lnTo>
                    <a:pt x="129" y="38"/>
                  </a:lnTo>
                  <a:lnTo>
                    <a:pt x="95" y="57"/>
                  </a:lnTo>
                  <a:lnTo>
                    <a:pt x="108" y="95"/>
                  </a:lnTo>
                  <a:lnTo>
                    <a:pt x="148" y="150"/>
                  </a:lnTo>
                  <a:lnTo>
                    <a:pt x="190" y="192"/>
                  </a:lnTo>
                  <a:lnTo>
                    <a:pt x="241" y="251"/>
                  </a:lnTo>
                  <a:lnTo>
                    <a:pt x="298" y="304"/>
                  </a:lnTo>
                  <a:lnTo>
                    <a:pt x="351" y="336"/>
                  </a:lnTo>
                  <a:lnTo>
                    <a:pt x="403" y="369"/>
                  </a:lnTo>
                  <a:lnTo>
                    <a:pt x="471" y="399"/>
                  </a:lnTo>
                  <a:lnTo>
                    <a:pt x="541" y="403"/>
                  </a:lnTo>
                  <a:lnTo>
                    <a:pt x="616" y="410"/>
                  </a:lnTo>
                  <a:lnTo>
                    <a:pt x="680" y="410"/>
                  </a:lnTo>
                  <a:lnTo>
                    <a:pt x="747" y="403"/>
                  </a:lnTo>
                  <a:lnTo>
                    <a:pt x="823" y="389"/>
                  </a:lnTo>
                  <a:lnTo>
                    <a:pt x="889" y="342"/>
                  </a:lnTo>
                  <a:lnTo>
                    <a:pt x="948" y="289"/>
                  </a:lnTo>
                  <a:lnTo>
                    <a:pt x="986" y="237"/>
                  </a:lnTo>
                  <a:lnTo>
                    <a:pt x="1032" y="201"/>
                  </a:lnTo>
                  <a:lnTo>
                    <a:pt x="1072" y="159"/>
                  </a:lnTo>
                  <a:lnTo>
                    <a:pt x="1098" y="129"/>
                  </a:lnTo>
                  <a:lnTo>
                    <a:pt x="1129" y="81"/>
                  </a:lnTo>
                  <a:lnTo>
                    <a:pt x="1070" y="55"/>
                  </a:lnTo>
                  <a:lnTo>
                    <a:pt x="1110" y="38"/>
                  </a:lnTo>
                  <a:lnTo>
                    <a:pt x="1142" y="13"/>
                  </a:lnTo>
                  <a:lnTo>
                    <a:pt x="1159" y="57"/>
                  </a:lnTo>
                  <a:lnTo>
                    <a:pt x="1235" y="89"/>
                  </a:lnTo>
                  <a:lnTo>
                    <a:pt x="1167" y="118"/>
                  </a:lnTo>
                  <a:lnTo>
                    <a:pt x="1123" y="150"/>
                  </a:lnTo>
                  <a:lnTo>
                    <a:pt x="1070" y="234"/>
                  </a:lnTo>
                  <a:lnTo>
                    <a:pt x="996" y="298"/>
                  </a:lnTo>
                  <a:lnTo>
                    <a:pt x="935" y="355"/>
                  </a:lnTo>
                  <a:lnTo>
                    <a:pt x="884" y="403"/>
                  </a:lnTo>
                  <a:lnTo>
                    <a:pt x="827" y="435"/>
                  </a:lnTo>
                  <a:lnTo>
                    <a:pt x="754" y="454"/>
                  </a:lnTo>
                  <a:lnTo>
                    <a:pt x="659" y="460"/>
                  </a:lnTo>
                  <a:lnTo>
                    <a:pt x="568" y="464"/>
                  </a:lnTo>
                  <a:lnTo>
                    <a:pt x="475" y="458"/>
                  </a:lnTo>
                  <a:lnTo>
                    <a:pt x="367" y="410"/>
                  </a:lnTo>
                  <a:lnTo>
                    <a:pt x="283" y="355"/>
                  </a:lnTo>
                  <a:lnTo>
                    <a:pt x="207" y="281"/>
                  </a:lnTo>
                  <a:lnTo>
                    <a:pt x="142" y="211"/>
                  </a:lnTo>
                  <a:lnTo>
                    <a:pt x="101" y="140"/>
                  </a:lnTo>
                  <a:lnTo>
                    <a:pt x="68" y="89"/>
                  </a:lnTo>
                  <a:lnTo>
                    <a:pt x="40" y="11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50" name="Freeform 25"/>
            <p:cNvSpPr>
              <a:spLocks noChangeAspect="1"/>
            </p:cNvSpPr>
            <p:nvPr/>
          </p:nvSpPr>
          <p:spPr bwMode="auto">
            <a:xfrm>
              <a:off x="698" y="1267"/>
              <a:ext cx="433" cy="502"/>
            </a:xfrm>
            <a:custGeom>
              <a:avLst/>
              <a:gdLst>
                <a:gd name="T0" fmla="*/ 0 w 867"/>
                <a:gd name="T1" fmla="*/ 28 h 1006"/>
                <a:gd name="T2" fmla="*/ 2 w 867"/>
                <a:gd name="T3" fmla="*/ 25 h 1006"/>
                <a:gd name="T4" fmla="*/ 4 w 867"/>
                <a:gd name="T5" fmla="*/ 23 h 1006"/>
                <a:gd name="T6" fmla="*/ 5 w 867"/>
                <a:gd name="T7" fmla="*/ 21 h 1006"/>
                <a:gd name="T8" fmla="*/ 8 w 867"/>
                <a:gd name="T9" fmla="*/ 18 h 1006"/>
                <a:gd name="T10" fmla="*/ 12 w 867"/>
                <a:gd name="T11" fmla="*/ 16 h 1006"/>
                <a:gd name="T12" fmla="*/ 14 w 867"/>
                <a:gd name="T13" fmla="*/ 13 h 1006"/>
                <a:gd name="T14" fmla="*/ 17 w 867"/>
                <a:gd name="T15" fmla="*/ 10 h 1006"/>
                <a:gd name="T16" fmla="*/ 19 w 867"/>
                <a:gd name="T17" fmla="*/ 8 h 1006"/>
                <a:gd name="T18" fmla="*/ 21 w 867"/>
                <a:gd name="T19" fmla="*/ 5 h 1006"/>
                <a:gd name="T20" fmla="*/ 23 w 867"/>
                <a:gd name="T21" fmla="*/ 2 h 1006"/>
                <a:gd name="T22" fmla="*/ 24 w 867"/>
                <a:gd name="T23" fmla="*/ 1 h 1006"/>
                <a:gd name="T24" fmla="*/ 25 w 867"/>
                <a:gd name="T25" fmla="*/ 0 h 1006"/>
                <a:gd name="T26" fmla="*/ 27 w 867"/>
                <a:gd name="T27" fmla="*/ 1 h 1006"/>
                <a:gd name="T28" fmla="*/ 26 w 867"/>
                <a:gd name="T29" fmla="*/ 2 h 1006"/>
                <a:gd name="T30" fmla="*/ 23 w 867"/>
                <a:gd name="T31" fmla="*/ 4 h 1006"/>
                <a:gd name="T32" fmla="*/ 23 w 867"/>
                <a:gd name="T33" fmla="*/ 6 h 1006"/>
                <a:gd name="T34" fmla="*/ 21 w 867"/>
                <a:gd name="T35" fmla="*/ 8 h 1006"/>
                <a:gd name="T36" fmla="*/ 19 w 867"/>
                <a:gd name="T37" fmla="*/ 13 h 1006"/>
                <a:gd name="T38" fmla="*/ 17 w 867"/>
                <a:gd name="T39" fmla="*/ 14 h 1006"/>
                <a:gd name="T40" fmla="*/ 15 w 867"/>
                <a:gd name="T41" fmla="*/ 16 h 1006"/>
                <a:gd name="T42" fmla="*/ 14 w 867"/>
                <a:gd name="T43" fmla="*/ 18 h 1006"/>
                <a:gd name="T44" fmla="*/ 11 w 867"/>
                <a:gd name="T45" fmla="*/ 21 h 1006"/>
                <a:gd name="T46" fmla="*/ 9 w 867"/>
                <a:gd name="T47" fmla="*/ 23 h 1006"/>
                <a:gd name="T48" fmla="*/ 7 w 867"/>
                <a:gd name="T49" fmla="*/ 26 h 1006"/>
                <a:gd name="T50" fmla="*/ 5 w 867"/>
                <a:gd name="T51" fmla="*/ 28 h 1006"/>
                <a:gd name="T52" fmla="*/ 4 w 867"/>
                <a:gd name="T53" fmla="*/ 31 h 1006"/>
                <a:gd name="T54" fmla="*/ 0 w 867"/>
                <a:gd name="T55" fmla="*/ 28 h 1006"/>
                <a:gd name="T56" fmla="*/ 0 w 867"/>
                <a:gd name="T57" fmla="*/ 28 h 10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7"/>
                <a:gd name="T88" fmla="*/ 0 h 1006"/>
                <a:gd name="T89" fmla="*/ 867 w 867"/>
                <a:gd name="T90" fmla="*/ 1006 h 10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7" h="1006">
                  <a:moveTo>
                    <a:pt x="0" y="899"/>
                  </a:moveTo>
                  <a:lnTo>
                    <a:pt x="70" y="823"/>
                  </a:lnTo>
                  <a:lnTo>
                    <a:pt x="143" y="745"/>
                  </a:lnTo>
                  <a:lnTo>
                    <a:pt x="190" y="675"/>
                  </a:lnTo>
                  <a:lnTo>
                    <a:pt x="281" y="582"/>
                  </a:lnTo>
                  <a:lnTo>
                    <a:pt x="397" y="515"/>
                  </a:lnTo>
                  <a:lnTo>
                    <a:pt x="473" y="432"/>
                  </a:lnTo>
                  <a:lnTo>
                    <a:pt x="555" y="337"/>
                  </a:lnTo>
                  <a:lnTo>
                    <a:pt x="623" y="259"/>
                  </a:lnTo>
                  <a:lnTo>
                    <a:pt x="698" y="177"/>
                  </a:lnTo>
                  <a:lnTo>
                    <a:pt x="758" y="93"/>
                  </a:lnTo>
                  <a:lnTo>
                    <a:pt x="798" y="34"/>
                  </a:lnTo>
                  <a:lnTo>
                    <a:pt x="819" y="0"/>
                  </a:lnTo>
                  <a:lnTo>
                    <a:pt x="867" y="38"/>
                  </a:lnTo>
                  <a:lnTo>
                    <a:pt x="844" y="78"/>
                  </a:lnTo>
                  <a:lnTo>
                    <a:pt x="758" y="143"/>
                  </a:lnTo>
                  <a:lnTo>
                    <a:pt x="741" y="207"/>
                  </a:lnTo>
                  <a:lnTo>
                    <a:pt x="698" y="276"/>
                  </a:lnTo>
                  <a:lnTo>
                    <a:pt x="625" y="424"/>
                  </a:lnTo>
                  <a:lnTo>
                    <a:pt x="553" y="472"/>
                  </a:lnTo>
                  <a:lnTo>
                    <a:pt x="508" y="519"/>
                  </a:lnTo>
                  <a:lnTo>
                    <a:pt x="464" y="595"/>
                  </a:lnTo>
                  <a:lnTo>
                    <a:pt x="359" y="688"/>
                  </a:lnTo>
                  <a:lnTo>
                    <a:pt x="298" y="741"/>
                  </a:lnTo>
                  <a:lnTo>
                    <a:pt x="255" y="835"/>
                  </a:lnTo>
                  <a:lnTo>
                    <a:pt x="173" y="922"/>
                  </a:lnTo>
                  <a:lnTo>
                    <a:pt x="156" y="1006"/>
                  </a:lnTo>
                  <a:lnTo>
                    <a:pt x="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51" name="Freeform 26"/>
            <p:cNvSpPr>
              <a:spLocks noChangeAspect="1"/>
            </p:cNvSpPr>
            <p:nvPr/>
          </p:nvSpPr>
          <p:spPr bwMode="auto">
            <a:xfrm>
              <a:off x="1078" y="1171"/>
              <a:ext cx="100" cy="135"/>
            </a:xfrm>
            <a:custGeom>
              <a:avLst/>
              <a:gdLst>
                <a:gd name="T0" fmla="*/ 0 w 202"/>
                <a:gd name="T1" fmla="*/ 8 h 270"/>
                <a:gd name="T2" fmla="*/ 0 w 202"/>
                <a:gd name="T3" fmla="*/ 6 h 270"/>
                <a:gd name="T4" fmla="*/ 0 w 202"/>
                <a:gd name="T5" fmla="*/ 5 h 270"/>
                <a:gd name="T6" fmla="*/ 0 w 202"/>
                <a:gd name="T7" fmla="*/ 3 h 270"/>
                <a:gd name="T8" fmla="*/ 1 w 202"/>
                <a:gd name="T9" fmla="*/ 1 h 270"/>
                <a:gd name="T10" fmla="*/ 3 w 202"/>
                <a:gd name="T11" fmla="*/ 0 h 270"/>
                <a:gd name="T12" fmla="*/ 5 w 202"/>
                <a:gd name="T13" fmla="*/ 1 h 270"/>
                <a:gd name="T14" fmla="*/ 6 w 202"/>
                <a:gd name="T15" fmla="*/ 3 h 270"/>
                <a:gd name="T16" fmla="*/ 6 w 202"/>
                <a:gd name="T17" fmla="*/ 4 h 270"/>
                <a:gd name="T18" fmla="*/ 5 w 202"/>
                <a:gd name="T19" fmla="*/ 6 h 270"/>
                <a:gd name="T20" fmla="*/ 4 w 202"/>
                <a:gd name="T21" fmla="*/ 8 h 270"/>
                <a:gd name="T22" fmla="*/ 2 w 202"/>
                <a:gd name="T23" fmla="*/ 9 h 270"/>
                <a:gd name="T24" fmla="*/ 1 w 202"/>
                <a:gd name="T25" fmla="*/ 9 h 270"/>
                <a:gd name="T26" fmla="*/ 2 w 202"/>
                <a:gd name="T27" fmla="*/ 7 h 270"/>
                <a:gd name="T28" fmla="*/ 3 w 202"/>
                <a:gd name="T29" fmla="*/ 7 h 270"/>
                <a:gd name="T30" fmla="*/ 4 w 202"/>
                <a:gd name="T31" fmla="*/ 5 h 270"/>
                <a:gd name="T32" fmla="*/ 4 w 202"/>
                <a:gd name="T33" fmla="*/ 3 h 270"/>
                <a:gd name="T34" fmla="*/ 3 w 202"/>
                <a:gd name="T35" fmla="*/ 2 h 270"/>
                <a:gd name="T36" fmla="*/ 2 w 202"/>
                <a:gd name="T37" fmla="*/ 3 h 270"/>
                <a:gd name="T38" fmla="*/ 1 w 202"/>
                <a:gd name="T39" fmla="*/ 4 h 270"/>
                <a:gd name="T40" fmla="*/ 1 w 202"/>
                <a:gd name="T41" fmla="*/ 6 h 270"/>
                <a:gd name="T42" fmla="*/ 1 w 202"/>
                <a:gd name="T43" fmla="*/ 7 h 270"/>
                <a:gd name="T44" fmla="*/ 1 w 202"/>
                <a:gd name="T45" fmla="*/ 8 h 270"/>
                <a:gd name="T46" fmla="*/ 0 w 202"/>
                <a:gd name="T47" fmla="*/ 8 h 270"/>
                <a:gd name="T48" fmla="*/ 0 w 202"/>
                <a:gd name="T49" fmla="*/ 8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70"/>
                <a:gd name="T77" fmla="*/ 202 w 202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70">
                  <a:moveTo>
                    <a:pt x="29" y="240"/>
                  </a:moveTo>
                  <a:lnTo>
                    <a:pt x="10" y="188"/>
                  </a:lnTo>
                  <a:lnTo>
                    <a:pt x="0" y="131"/>
                  </a:lnTo>
                  <a:lnTo>
                    <a:pt x="29" y="65"/>
                  </a:lnTo>
                  <a:lnTo>
                    <a:pt x="55" y="27"/>
                  </a:lnTo>
                  <a:lnTo>
                    <a:pt x="122" y="0"/>
                  </a:lnTo>
                  <a:lnTo>
                    <a:pt x="168" y="19"/>
                  </a:lnTo>
                  <a:lnTo>
                    <a:pt x="198" y="65"/>
                  </a:lnTo>
                  <a:lnTo>
                    <a:pt x="202" y="108"/>
                  </a:lnTo>
                  <a:lnTo>
                    <a:pt x="188" y="183"/>
                  </a:lnTo>
                  <a:lnTo>
                    <a:pt x="145" y="234"/>
                  </a:lnTo>
                  <a:lnTo>
                    <a:pt x="84" y="270"/>
                  </a:lnTo>
                  <a:lnTo>
                    <a:pt x="61" y="261"/>
                  </a:lnTo>
                  <a:lnTo>
                    <a:pt x="86" y="226"/>
                  </a:lnTo>
                  <a:lnTo>
                    <a:pt x="109" y="196"/>
                  </a:lnTo>
                  <a:lnTo>
                    <a:pt x="141" y="141"/>
                  </a:lnTo>
                  <a:lnTo>
                    <a:pt x="141" y="80"/>
                  </a:lnTo>
                  <a:lnTo>
                    <a:pt x="103" y="57"/>
                  </a:lnTo>
                  <a:lnTo>
                    <a:pt x="71" y="84"/>
                  </a:lnTo>
                  <a:lnTo>
                    <a:pt x="59" y="126"/>
                  </a:lnTo>
                  <a:lnTo>
                    <a:pt x="59" y="165"/>
                  </a:lnTo>
                  <a:lnTo>
                    <a:pt x="61" y="205"/>
                  </a:lnTo>
                  <a:lnTo>
                    <a:pt x="48" y="240"/>
                  </a:lnTo>
                  <a:lnTo>
                    <a:pt x="29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52" name="Freeform 27"/>
            <p:cNvSpPr>
              <a:spLocks noChangeAspect="1"/>
            </p:cNvSpPr>
            <p:nvPr/>
          </p:nvSpPr>
          <p:spPr bwMode="auto">
            <a:xfrm>
              <a:off x="1634" y="2220"/>
              <a:ext cx="370" cy="547"/>
            </a:xfrm>
            <a:custGeom>
              <a:avLst/>
              <a:gdLst>
                <a:gd name="T0" fmla="*/ 22 w 741"/>
                <a:gd name="T1" fmla="*/ 0 h 1095"/>
                <a:gd name="T2" fmla="*/ 23 w 741"/>
                <a:gd name="T3" fmla="*/ 4 h 1095"/>
                <a:gd name="T4" fmla="*/ 22 w 741"/>
                <a:gd name="T5" fmla="*/ 9 h 1095"/>
                <a:gd name="T6" fmla="*/ 21 w 741"/>
                <a:gd name="T7" fmla="*/ 14 h 1095"/>
                <a:gd name="T8" fmla="*/ 20 w 741"/>
                <a:gd name="T9" fmla="*/ 19 h 1095"/>
                <a:gd name="T10" fmla="*/ 18 w 741"/>
                <a:gd name="T11" fmla="*/ 25 h 1095"/>
                <a:gd name="T12" fmla="*/ 11 w 741"/>
                <a:gd name="T13" fmla="*/ 30 h 1095"/>
                <a:gd name="T14" fmla="*/ 0 w 741"/>
                <a:gd name="T15" fmla="*/ 34 h 1095"/>
                <a:gd name="T16" fmla="*/ 8 w 741"/>
                <a:gd name="T17" fmla="*/ 29 h 1095"/>
                <a:gd name="T18" fmla="*/ 15 w 741"/>
                <a:gd name="T19" fmla="*/ 22 h 1095"/>
                <a:gd name="T20" fmla="*/ 18 w 741"/>
                <a:gd name="T21" fmla="*/ 12 h 1095"/>
                <a:gd name="T22" fmla="*/ 21 w 741"/>
                <a:gd name="T23" fmla="*/ 5 h 1095"/>
                <a:gd name="T24" fmla="*/ 22 w 741"/>
                <a:gd name="T25" fmla="*/ 0 h 1095"/>
                <a:gd name="T26" fmla="*/ 22 w 741"/>
                <a:gd name="T27" fmla="*/ 0 h 10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1"/>
                <a:gd name="T43" fmla="*/ 0 h 1095"/>
                <a:gd name="T44" fmla="*/ 741 w 741"/>
                <a:gd name="T45" fmla="*/ 1095 h 10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1" h="1095">
                  <a:moveTo>
                    <a:pt x="713" y="0"/>
                  </a:moveTo>
                  <a:lnTo>
                    <a:pt x="741" y="142"/>
                  </a:lnTo>
                  <a:lnTo>
                    <a:pt x="722" y="308"/>
                  </a:lnTo>
                  <a:lnTo>
                    <a:pt x="696" y="448"/>
                  </a:lnTo>
                  <a:lnTo>
                    <a:pt x="644" y="610"/>
                  </a:lnTo>
                  <a:lnTo>
                    <a:pt x="582" y="810"/>
                  </a:lnTo>
                  <a:lnTo>
                    <a:pt x="361" y="969"/>
                  </a:lnTo>
                  <a:lnTo>
                    <a:pt x="0" y="1095"/>
                  </a:lnTo>
                  <a:lnTo>
                    <a:pt x="287" y="952"/>
                  </a:lnTo>
                  <a:lnTo>
                    <a:pt x="492" y="722"/>
                  </a:lnTo>
                  <a:lnTo>
                    <a:pt x="601" y="403"/>
                  </a:lnTo>
                  <a:lnTo>
                    <a:pt x="679" y="169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53" name="Freeform 28"/>
            <p:cNvSpPr>
              <a:spLocks noChangeAspect="1"/>
            </p:cNvSpPr>
            <p:nvPr/>
          </p:nvSpPr>
          <p:spPr bwMode="auto">
            <a:xfrm>
              <a:off x="1921" y="2748"/>
              <a:ext cx="395" cy="44"/>
            </a:xfrm>
            <a:custGeom>
              <a:avLst/>
              <a:gdLst>
                <a:gd name="T0" fmla="*/ 16 w 791"/>
                <a:gd name="T1" fmla="*/ 0 h 87"/>
                <a:gd name="T2" fmla="*/ 19 w 791"/>
                <a:gd name="T3" fmla="*/ 1 h 87"/>
                <a:gd name="T4" fmla="*/ 22 w 791"/>
                <a:gd name="T5" fmla="*/ 2 h 87"/>
                <a:gd name="T6" fmla="*/ 24 w 791"/>
                <a:gd name="T7" fmla="*/ 2 h 87"/>
                <a:gd name="T8" fmla="*/ 22 w 791"/>
                <a:gd name="T9" fmla="*/ 3 h 87"/>
                <a:gd name="T10" fmla="*/ 17 w 791"/>
                <a:gd name="T11" fmla="*/ 3 h 87"/>
                <a:gd name="T12" fmla="*/ 13 w 791"/>
                <a:gd name="T13" fmla="*/ 3 h 87"/>
                <a:gd name="T14" fmla="*/ 9 w 791"/>
                <a:gd name="T15" fmla="*/ 3 h 87"/>
                <a:gd name="T16" fmla="*/ 5 w 791"/>
                <a:gd name="T17" fmla="*/ 3 h 87"/>
                <a:gd name="T18" fmla="*/ 0 w 791"/>
                <a:gd name="T19" fmla="*/ 2 h 87"/>
                <a:gd name="T20" fmla="*/ 8 w 791"/>
                <a:gd name="T21" fmla="*/ 1 h 87"/>
                <a:gd name="T22" fmla="*/ 13 w 791"/>
                <a:gd name="T23" fmla="*/ 2 h 87"/>
                <a:gd name="T24" fmla="*/ 17 w 791"/>
                <a:gd name="T25" fmla="*/ 2 h 87"/>
                <a:gd name="T26" fmla="*/ 16 w 791"/>
                <a:gd name="T27" fmla="*/ 0 h 87"/>
                <a:gd name="T28" fmla="*/ 16 w 791"/>
                <a:gd name="T29" fmla="*/ 0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1"/>
                <a:gd name="T46" fmla="*/ 0 h 87"/>
                <a:gd name="T47" fmla="*/ 791 w 791"/>
                <a:gd name="T48" fmla="*/ 87 h 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1" h="87">
                  <a:moveTo>
                    <a:pt x="521" y="0"/>
                  </a:moveTo>
                  <a:lnTo>
                    <a:pt x="627" y="17"/>
                  </a:lnTo>
                  <a:lnTo>
                    <a:pt x="711" y="34"/>
                  </a:lnTo>
                  <a:lnTo>
                    <a:pt x="791" y="40"/>
                  </a:lnTo>
                  <a:lnTo>
                    <a:pt x="707" y="72"/>
                  </a:lnTo>
                  <a:lnTo>
                    <a:pt x="551" y="85"/>
                  </a:lnTo>
                  <a:lnTo>
                    <a:pt x="430" y="87"/>
                  </a:lnTo>
                  <a:lnTo>
                    <a:pt x="295" y="87"/>
                  </a:lnTo>
                  <a:lnTo>
                    <a:pt x="177" y="81"/>
                  </a:lnTo>
                  <a:lnTo>
                    <a:pt x="0" y="57"/>
                  </a:lnTo>
                  <a:lnTo>
                    <a:pt x="262" y="30"/>
                  </a:lnTo>
                  <a:lnTo>
                    <a:pt x="422" y="40"/>
                  </a:lnTo>
                  <a:lnTo>
                    <a:pt x="565" y="4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54" name="Freeform 29"/>
            <p:cNvSpPr>
              <a:spLocks noChangeAspect="1"/>
            </p:cNvSpPr>
            <p:nvPr/>
          </p:nvSpPr>
          <p:spPr bwMode="auto">
            <a:xfrm>
              <a:off x="1459" y="2894"/>
              <a:ext cx="318" cy="131"/>
            </a:xfrm>
            <a:custGeom>
              <a:avLst/>
              <a:gdLst>
                <a:gd name="T0" fmla="*/ 0 w 637"/>
                <a:gd name="T1" fmla="*/ 9 h 262"/>
                <a:gd name="T2" fmla="*/ 5 w 637"/>
                <a:gd name="T3" fmla="*/ 7 h 262"/>
                <a:gd name="T4" fmla="*/ 11 w 637"/>
                <a:gd name="T5" fmla="*/ 6 h 262"/>
                <a:gd name="T6" fmla="*/ 15 w 637"/>
                <a:gd name="T7" fmla="*/ 3 h 262"/>
                <a:gd name="T8" fmla="*/ 19 w 637"/>
                <a:gd name="T9" fmla="*/ 0 h 262"/>
                <a:gd name="T10" fmla="*/ 15 w 637"/>
                <a:gd name="T11" fmla="*/ 2 h 262"/>
                <a:gd name="T12" fmla="*/ 9 w 637"/>
                <a:gd name="T13" fmla="*/ 4 h 262"/>
                <a:gd name="T14" fmla="*/ 5 w 637"/>
                <a:gd name="T15" fmla="*/ 6 h 262"/>
                <a:gd name="T16" fmla="*/ 2 w 637"/>
                <a:gd name="T17" fmla="*/ 7 h 262"/>
                <a:gd name="T18" fmla="*/ 0 w 637"/>
                <a:gd name="T19" fmla="*/ 9 h 262"/>
                <a:gd name="T20" fmla="*/ 0 w 637"/>
                <a:gd name="T21" fmla="*/ 9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7"/>
                <a:gd name="T34" fmla="*/ 0 h 262"/>
                <a:gd name="T35" fmla="*/ 637 w 637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7" h="262">
                  <a:moveTo>
                    <a:pt x="0" y="262"/>
                  </a:moveTo>
                  <a:lnTo>
                    <a:pt x="173" y="224"/>
                  </a:lnTo>
                  <a:lnTo>
                    <a:pt x="365" y="180"/>
                  </a:lnTo>
                  <a:lnTo>
                    <a:pt x="504" y="91"/>
                  </a:lnTo>
                  <a:lnTo>
                    <a:pt x="637" y="0"/>
                  </a:lnTo>
                  <a:lnTo>
                    <a:pt x="495" y="66"/>
                  </a:lnTo>
                  <a:lnTo>
                    <a:pt x="303" y="112"/>
                  </a:lnTo>
                  <a:lnTo>
                    <a:pt x="191" y="165"/>
                  </a:lnTo>
                  <a:lnTo>
                    <a:pt x="73" y="216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55" name="Freeform 30"/>
            <p:cNvSpPr>
              <a:spLocks noChangeAspect="1"/>
            </p:cNvSpPr>
            <p:nvPr/>
          </p:nvSpPr>
          <p:spPr bwMode="auto">
            <a:xfrm>
              <a:off x="923" y="1761"/>
              <a:ext cx="233" cy="281"/>
            </a:xfrm>
            <a:custGeom>
              <a:avLst/>
              <a:gdLst>
                <a:gd name="T0" fmla="*/ 1 w 466"/>
                <a:gd name="T1" fmla="*/ 18 h 562"/>
                <a:gd name="T2" fmla="*/ 1 w 466"/>
                <a:gd name="T3" fmla="*/ 14 h 562"/>
                <a:gd name="T4" fmla="*/ 0 w 466"/>
                <a:gd name="T5" fmla="*/ 10 h 562"/>
                <a:gd name="T6" fmla="*/ 4 w 466"/>
                <a:gd name="T7" fmla="*/ 7 h 562"/>
                <a:gd name="T8" fmla="*/ 8 w 466"/>
                <a:gd name="T9" fmla="*/ 4 h 562"/>
                <a:gd name="T10" fmla="*/ 15 w 466"/>
                <a:gd name="T11" fmla="*/ 0 h 562"/>
                <a:gd name="T12" fmla="*/ 11 w 466"/>
                <a:gd name="T13" fmla="*/ 5 h 562"/>
                <a:gd name="T14" fmla="*/ 6 w 466"/>
                <a:gd name="T15" fmla="*/ 9 h 562"/>
                <a:gd name="T16" fmla="*/ 4 w 466"/>
                <a:gd name="T17" fmla="*/ 13 h 562"/>
                <a:gd name="T18" fmla="*/ 1 w 466"/>
                <a:gd name="T19" fmla="*/ 18 h 562"/>
                <a:gd name="T20" fmla="*/ 1 w 466"/>
                <a:gd name="T21" fmla="*/ 18 h 5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562"/>
                <a:gd name="T35" fmla="*/ 466 w 466"/>
                <a:gd name="T36" fmla="*/ 562 h 5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562">
                  <a:moveTo>
                    <a:pt x="31" y="562"/>
                  </a:moveTo>
                  <a:lnTo>
                    <a:pt x="27" y="427"/>
                  </a:lnTo>
                  <a:lnTo>
                    <a:pt x="0" y="304"/>
                  </a:lnTo>
                  <a:lnTo>
                    <a:pt x="116" y="224"/>
                  </a:lnTo>
                  <a:lnTo>
                    <a:pt x="244" y="121"/>
                  </a:lnTo>
                  <a:lnTo>
                    <a:pt x="466" y="0"/>
                  </a:lnTo>
                  <a:lnTo>
                    <a:pt x="329" y="136"/>
                  </a:lnTo>
                  <a:lnTo>
                    <a:pt x="166" y="262"/>
                  </a:lnTo>
                  <a:lnTo>
                    <a:pt x="116" y="406"/>
                  </a:lnTo>
                  <a:lnTo>
                    <a:pt x="31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56" name="Freeform 31"/>
            <p:cNvSpPr>
              <a:spLocks noChangeAspect="1"/>
            </p:cNvSpPr>
            <p:nvPr/>
          </p:nvSpPr>
          <p:spPr bwMode="auto">
            <a:xfrm>
              <a:off x="1016" y="2407"/>
              <a:ext cx="189" cy="239"/>
            </a:xfrm>
            <a:custGeom>
              <a:avLst/>
              <a:gdLst>
                <a:gd name="T0" fmla="*/ 3 w 378"/>
                <a:gd name="T1" fmla="*/ 0 h 477"/>
                <a:gd name="T2" fmla="*/ 4 w 378"/>
                <a:gd name="T3" fmla="*/ 6 h 477"/>
                <a:gd name="T4" fmla="*/ 6 w 378"/>
                <a:gd name="T5" fmla="*/ 11 h 477"/>
                <a:gd name="T6" fmla="*/ 12 w 378"/>
                <a:gd name="T7" fmla="*/ 15 h 477"/>
                <a:gd name="T8" fmla="*/ 8 w 378"/>
                <a:gd name="T9" fmla="*/ 15 h 477"/>
                <a:gd name="T10" fmla="*/ 3 w 378"/>
                <a:gd name="T11" fmla="*/ 10 h 477"/>
                <a:gd name="T12" fmla="*/ 0 w 378"/>
                <a:gd name="T13" fmla="*/ 5 h 477"/>
                <a:gd name="T14" fmla="*/ 3 w 378"/>
                <a:gd name="T15" fmla="*/ 0 h 477"/>
                <a:gd name="T16" fmla="*/ 3 w 378"/>
                <a:gd name="T17" fmla="*/ 0 h 4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8"/>
                <a:gd name="T28" fmla="*/ 0 h 477"/>
                <a:gd name="T29" fmla="*/ 378 w 378"/>
                <a:gd name="T30" fmla="*/ 477 h 4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8" h="477">
                  <a:moveTo>
                    <a:pt x="81" y="0"/>
                  </a:moveTo>
                  <a:lnTo>
                    <a:pt x="110" y="175"/>
                  </a:lnTo>
                  <a:lnTo>
                    <a:pt x="184" y="344"/>
                  </a:lnTo>
                  <a:lnTo>
                    <a:pt x="378" y="477"/>
                  </a:lnTo>
                  <a:lnTo>
                    <a:pt x="230" y="449"/>
                  </a:lnTo>
                  <a:lnTo>
                    <a:pt x="81" y="306"/>
                  </a:lnTo>
                  <a:lnTo>
                    <a:pt x="0" y="13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57" name="Freeform 32"/>
            <p:cNvSpPr>
              <a:spLocks noChangeAspect="1"/>
            </p:cNvSpPr>
            <p:nvPr/>
          </p:nvSpPr>
          <p:spPr bwMode="auto">
            <a:xfrm>
              <a:off x="649" y="1735"/>
              <a:ext cx="201" cy="223"/>
            </a:xfrm>
            <a:custGeom>
              <a:avLst/>
              <a:gdLst>
                <a:gd name="T0" fmla="*/ 0 w 401"/>
                <a:gd name="T1" fmla="*/ 0 h 445"/>
                <a:gd name="T2" fmla="*/ 5 w 401"/>
                <a:gd name="T3" fmla="*/ 2 h 445"/>
                <a:gd name="T4" fmla="*/ 8 w 401"/>
                <a:gd name="T5" fmla="*/ 5 h 445"/>
                <a:gd name="T6" fmla="*/ 11 w 401"/>
                <a:gd name="T7" fmla="*/ 10 h 445"/>
                <a:gd name="T8" fmla="*/ 13 w 401"/>
                <a:gd name="T9" fmla="*/ 14 h 445"/>
                <a:gd name="T10" fmla="*/ 10 w 401"/>
                <a:gd name="T11" fmla="*/ 10 h 445"/>
                <a:gd name="T12" fmla="*/ 7 w 401"/>
                <a:gd name="T13" fmla="*/ 6 h 445"/>
                <a:gd name="T14" fmla="*/ 3 w 401"/>
                <a:gd name="T15" fmla="*/ 3 h 445"/>
                <a:gd name="T16" fmla="*/ 0 w 401"/>
                <a:gd name="T17" fmla="*/ 0 h 445"/>
                <a:gd name="T18" fmla="*/ 0 w 401"/>
                <a:gd name="T19" fmla="*/ 0 h 4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1"/>
                <a:gd name="T31" fmla="*/ 0 h 445"/>
                <a:gd name="T32" fmla="*/ 401 w 401"/>
                <a:gd name="T33" fmla="*/ 445 h 4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1" h="445">
                  <a:moveTo>
                    <a:pt x="0" y="0"/>
                  </a:moveTo>
                  <a:lnTo>
                    <a:pt x="154" y="59"/>
                  </a:lnTo>
                  <a:lnTo>
                    <a:pt x="251" y="160"/>
                  </a:lnTo>
                  <a:lnTo>
                    <a:pt x="340" y="289"/>
                  </a:lnTo>
                  <a:lnTo>
                    <a:pt x="401" y="445"/>
                  </a:lnTo>
                  <a:lnTo>
                    <a:pt x="312" y="314"/>
                  </a:lnTo>
                  <a:lnTo>
                    <a:pt x="202" y="188"/>
                  </a:lnTo>
                  <a:lnTo>
                    <a:pt x="7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9462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2" t="47145" r="23862" b="32397"/>
          <a:stretch>
            <a:fillRect/>
          </a:stretch>
        </p:blipFill>
        <p:spPr bwMode="auto">
          <a:xfrm>
            <a:off x="6718301" y="1989138"/>
            <a:ext cx="266382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 34"/>
          <p:cNvGrpSpPr>
            <a:grpSpLocks noChangeAspect="1"/>
          </p:cNvGrpSpPr>
          <p:nvPr/>
        </p:nvGrpSpPr>
        <p:grpSpPr bwMode="auto">
          <a:xfrm>
            <a:off x="9264651" y="2043113"/>
            <a:ext cx="887413" cy="728662"/>
            <a:chOff x="3903" y="2029"/>
            <a:chExt cx="5580" cy="4584"/>
          </a:xfrm>
        </p:grpSpPr>
        <p:sp>
          <p:nvSpPr>
            <p:cNvPr id="19466" name="Freeform 35"/>
            <p:cNvSpPr>
              <a:spLocks noChangeAspect="1"/>
            </p:cNvSpPr>
            <p:nvPr/>
          </p:nvSpPr>
          <p:spPr bwMode="auto">
            <a:xfrm>
              <a:off x="3911" y="2037"/>
              <a:ext cx="5560" cy="4564"/>
            </a:xfrm>
            <a:custGeom>
              <a:avLst/>
              <a:gdLst>
                <a:gd name="T0" fmla="*/ 307970 w 1850"/>
                <a:gd name="T1" fmla="*/ 13208 h 1519"/>
                <a:gd name="T2" fmla="*/ 325621 w 1850"/>
                <a:gd name="T3" fmla="*/ 22000 h 1519"/>
                <a:gd name="T4" fmla="*/ 342583 w 1850"/>
                <a:gd name="T5" fmla="*/ 30893 h 1519"/>
                <a:gd name="T6" fmla="*/ 358244 w 1850"/>
                <a:gd name="T7" fmla="*/ 40661 h 1519"/>
                <a:gd name="T8" fmla="*/ 375868 w 1850"/>
                <a:gd name="T9" fmla="*/ 53867 h 1519"/>
                <a:gd name="T10" fmla="*/ 389164 w 1850"/>
                <a:gd name="T11" fmla="*/ 73177 h 1519"/>
                <a:gd name="T12" fmla="*/ 405078 w 1850"/>
                <a:gd name="T13" fmla="*/ 93554 h 1519"/>
                <a:gd name="T14" fmla="*/ 417319 w 1850"/>
                <a:gd name="T15" fmla="*/ 111158 h 1519"/>
                <a:gd name="T16" fmla="*/ 434281 w 1850"/>
                <a:gd name="T17" fmla="*/ 141075 h 1519"/>
                <a:gd name="T18" fmla="*/ 445798 w 1850"/>
                <a:gd name="T19" fmla="*/ 170911 h 1519"/>
                <a:gd name="T20" fmla="*/ 443078 w 1850"/>
                <a:gd name="T21" fmla="*/ 235279 h 1519"/>
                <a:gd name="T22" fmla="*/ 451902 w 1850"/>
                <a:gd name="T23" fmla="*/ 296089 h 1519"/>
                <a:gd name="T24" fmla="*/ 449212 w 1850"/>
                <a:gd name="T25" fmla="*/ 321754 h 1519"/>
                <a:gd name="T26" fmla="*/ 433304 w 1850"/>
                <a:gd name="T27" fmla="*/ 334963 h 1519"/>
                <a:gd name="T28" fmla="*/ 416585 w 1850"/>
                <a:gd name="T29" fmla="*/ 345569 h 1519"/>
                <a:gd name="T30" fmla="*/ 397230 w 1850"/>
                <a:gd name="T31" fmla="*/ 357777 h 1519"/>
                <a:gd name="T32" fmla="*/ 375868 w 1850"/>
                <a:gd name="T33" fmla="*/ 369278 h 1519"/>
                <a:gd name="T34" fmla="*/ 343313 w 1850"/>
                <a:gd name="T35" fmla="*/ 370252 h 1519"/>
                <a:gd name="T36" fmla="*/ 316063 w 1850"/>
                <a:gd name="T37" fmla="*/ 365856 h 1519"/>
                <a:gd name="T38" fmla="*/ 296489 w 1850"/>
                <a:gd name="T39" fmla="*/ 362172 h 1519"/>
                <a:gd name="T40" fmla="*/ 278769 w 1850"/>
                <a:gd name="T41" fmla="*/ 358750 h 1519"/>
                <a:gd name="T42" fmla="*/ 263096 w 1850"/>
                <a:gd name="T43" fmla="*/ 355328 h 1519"/>
                <a:gd name="T44" fmla="*/ 243444 w 1850"/>
                <a:gd name="T45" fmla="*/ 351674 h 1519"/>
                <a:gd name="T46" fmla="*/ 229496 w 1850"/>
                <a:gd name="T47" fmla="*/ 346546 h 1519"/>
                <a:gd name="T48" fmla="*/ 267523 w 1850"/>
                <a:gd name="T49" fmla="*/ 339358 h 1519"/>
                <a:gd name="T50" fmla="*/ 322901 w 1850"/>
                <a:gd name="T51" fmla="*/ 341065 h 1519"/>
                <a:gd name="T52" fmla="*/ 360937 w 1850"/>
                <a:gd name="T53" fmla="*/ 336669 h 1519"/>
                <a:gd name="T54" fmla="*/ 386480 w 1850"/>
                <a:gd name="T55" fmla="*/ 328860 h 1519"/>
                <a:gd name="T56" fmla="*/ 398938 w 1850"/>
                <a:gd name="T57" fmla="*/ 318089 h 1519"/>
                <a:gd name="T58" fmla="*/ 399677 w 1850"/>
                <a:gd name="T59" fmla="*/ 311987 h 1519"/>
                <a:gd name="T60" fmla="*/ 362644 w 1850"/>
                <a:gd name="T61" fmla="*/ 315652 h 1519"/>
                <a:gd name="T62" fmla="*/ 340633 w 1850"/>
                <a:gd name="T63" fmla="*/ 310280 h 1519"/>
                <a:gd name="T64" fmla="*/ 300889 w 1850"/>
                <a:gd name="T65" fmla="*/ 305857 h 1519"/>
                <a:gd name="T66" fmla="*/ 235630 w 1850"/>
                <a:gd name="T67" fmla="*/ 302435 h 1519"/>
                <a:gd name="T68" fmla="*/ 202967 w 1850"/>
                <a:gd name="T69" fmla="*/ 298781 h 1519"/>
                <a:gd name="T70" fmla="*/ 153462 w 1850"/>
                <a:gd name="T71" fmla="*/ 295359 h 1519"/>
                <a:gd name="T72" fmla="*/ 101499 w 1850"/>
                <a:gd name="T73" fmla="*/ 290852 h 1519"/>
                <a:gd name="T74" fmla="*/ 25786 w 1850"/>
                <a:gd name="T75" fmla="*/ 287198 h 1519"/>
                <a:gd name="T76" fmla="*/ 6107 w 1850"/>
                <a:gd name="T77" fmla="*/ 271544 h 1519"/>
                <a:gd name="T78" fmla="*/ 977 w 1850"/>
                <a:gd name="T79" fmla="*/ 230150 h 1519"/>
                <a:gd name="T80" fmla="*/ 1707 w 1850"/>
                <a:gd name="T81" fmla="*/ 191279 h 1519"/>
                <a:gd name="T82" fmla="*/ 15908 w 1850"/>
                <a:gd name="T83" fmla="*/ 165758 h 1519"/>
                <a:gd name="T84" fmla="*/ 18597 w 1850"/>
                <a:gd name="T85" fmla="*/ 98707 h 1519"/>
                <a:gd name="T86" fmla="*/ 46824 w 1850"/>
                <a:gd name="T87" fmla="*/ 64395 h 1519"/>
                <a:gd name="T88" fmla="*/ 76767 w 1850"/>
                <a:gd name="T89" fmla="*/ 57289 h 1519"/>
                <a:gd name="T90" fmla="*/ 97072 w 1850"/>
                <a:gd name="T91" fmla="*/ 64395 h 1519"/>
                <a:gd name="T92" fmla="*/ 113827 w 1850"/>
                <a:gd name="T93" fmla="*/ 71471 h 1519"/>
                <a:gd name="T94" fmla="*/ 132415 w 1850"/>
                <a:gd name="T95" fmla="*/ 58995 h 1519"/>
                <a:gd name="T96" fmla="*/ 153462 w 1850"/>
                <a:gd name="T97" fmla="*/ 45084 h 1519"/>
                <a:gd name="T98" fmla="*/ 171155 w 1850"/>
                <a:gd name="T99" fmla="*/ 35289 h 1519"/>
                <a:gd name="T100" fmla="*/ 183648 w 1850"/>
                <a:gd name="T101" fmla="*/ 29187 h 1519"/>
                <a:gd name="T102" fmla="*/ 194179 w 1850"/>
                <a:gd name="T103" fmla="*/ 22976 h 1519"/>
                <a:gd name="T104" fmla="*/ 213591 w 1850"/>
                <a:gd name="T105" fmla="*/ 13208 h 1519"/>
                <a:gd name="T106" fmla="*/ 226806 w 1850"/>
                <a:gd name="T107" fmla="*/ 8052 h 1519"/>
                <a:gd name="T108" fmla="*/ 239053 w 1850"/>
                <a:gd name="T109" fmla="*/ 3666 h 1519"/>
                <a:gd name="T110" fmla="*/ 271923 w 1850"/>
                <a:gd name="T111" fmla="*/ 1707 h 1519"/>
                <a:gd name="T112" fmla="*/ 291251 w 1850"/>
                <a:gd name="T113" fmla="*/ 6102 h 15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50"/>
                <a:gd name="T172" fmla="*/ 0 h 1519"/>
                <a:gd name="T173" fmla="*/ 1850 w 1850"/>
                <a:gd name="T174" fmla="*/ 1519 h 15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50" h="1519">
                  <a:moveTo>
                    <a:pt x="1188" y="25"/>
                  </a:moveTo>
                  <a:lnTo>
                    <a:pt x="1195" y="33"/>
                  </a:lnTo>
                  <a:lnTo>
                    <a:pt x="1206" y="36"/>
                  </a:lnTo>
                  <a:lnTo>
                    <a:pt x="1217" y="40"/>
                  </a:lnTo>
                  <a:lnTo>
                    <a:pt x="1227" y="43"/>
                  </a:lnTo>
                  <a:lnTo>
                    <a:pt x="1235" y="47"/>
                  </a:lnTo>
                  <a:lnTo>
                    <a:pt x="1245" y="51"/>
                  </a:lnTo>
                  <a:lnTo>
                    <a:pt x="1256" y="54"/>
                  </a:lnTo>
                  <a:lnTo>
                    <a:pt x="1267" y="58"/>
                  </a:lnTo>
                  <a:lnTo>
                    <a:pt x="1274" y="61"/>
                  </a:lnTo>
                  <a:lnTo>
                    <a:pt x="1285" y="65"/>
                  </a:lnTo>
                  <a:lnTo>
                    <a:pt x="1292" y="72"/>
                  </a:lnTo>
                  <a:lnTo>
                    <a:pt x="1303" y="76"/>
                  </a:lnTo>
                  <a:lnTo>
                    <a:pt x="1310" y="83"/>
                  </a:lnTo>
                  <a:lnTo>
                    <a:pt x="1317" y="87"/>
                  </a:lnTo>
                  <a:lnTo>
                    <a:pt x="1328" y="90"/>
                  </a:lnTo>
                  <a:lnTo>
                    <a:pt x="1335" y="97"/>
                  </a:lnTo>
                  <a:lnTo>
                    <a:pt x="1346" y="101"/>
                  </a:lnTo>
                  <a:lnTo>
                    <a:pt x="1353" y="105"/>
                  </a:lnTo>
                  <a:lnTo>
                    <a:pt x="1361" y="108"/>
                  </a:lnTo>
                  <a:lnTo>
                    <a:pt x="1371" y="115"/>
                  </a:lnTo>
                  <a:lnTo>
                    <a:pt x="1379" y="119"/>
                  </a:lnTo>
                  <a:lnTo>
                    <a:pt x="1389" y="123"/>
                  </a:lnTo>
                  <a:lnTo>
                    <a:pt x="1397" y="126"/>
                  </a:lnTo>
                  <a:lnTo>
                    <a:pt x="1407" y="130"/>
                  </a:lnTo>
                  <a:lnTo>
                    <a:pt x="1415" y="137"/>
                  </a:lnTo>
                  <a:lnTo>
                    <a:pt x="1422" y="141"/>
                  </a:lnTo>
                  <a:lnTo>
                    <a:pt x="1433" y="148"/>
                  </a:lnTo>
                  <a:lnTo>
                    <a:pt x="1440" y="151"/>
                  </a:lnTo>
                  <a:lnTo>
                    <a:pt x="1447" y="159"/>
                  </a:lnTo>
                  <a:lnTo>
                    <a:pt x="1454" y="162"/>
                  </a:lnTo>
                  <a:lnTo>
                    <a:pt x="1461" y="166"/>
                  </a:lnTo>
                  <a:lnTo>
                    <a:pt x="1472" y="173"/>
                  </a:lnTo>
                  <a:lnTo>
                    <a:pt x="1479" y="180"/>
                  </a:lnTo>
                  <a:lnTo>
                    <a:pt x="1487" y="184"/>
                  </a:lnTo>
                  <a:lnTo>
                    <a:pt x="1494" y="191"/>
                  </a:lnTo>
                  <a:lnTo>
                    <a:pt x="1501" y="195"/>
                  </a:lnTo>
                  <a:lnTo>
                    <a:pt x="1512" y="202"/>
                  </a:lnTo>
                  <a:lnTo>
                    <a:pt x="1519" y="205"/>
                  </a:lnTo>
                  <a:lnTo>
                    <a:pt x="1533" y="220"/>
                  </a:lnTo>
                  <a:lnTo>
                    <a:pt x="1533" y="223"/>
                  </a:lnTo>
                  <a:lnTo>
                    <a:pt x="1537" y="231"/>
                  </a:lnTo>
                  <a:lnTo>
                    <a:pt x="1555" y="249"/>
                  </a:lnTo>
                  <a:lnTo>
                    <a:pt x="1555" y="252"/>
                  </a:lnTo>
                  <a:lnTo>
                    <a:pt x="1562" y="263"/>
                  </a:lnTo>
                  <a:lnTo>
                    <a:pt x="1566" y="274"/>
                  </a:lnTo>
                  <a:lnTo>
                    <a:pt x="1580" y="288"/>
                  </a:lnTo>
                  <a:lnTo>
                    <a:pt x="1587" y="299"/>
                  </a:lnTo>
                  <a:lnTo>
                    <a:pt x="1594" y="306"/>
                  </a:lnTo>
                  <a:lnTo>
                    <a:pt x="1598" y="313"/>
                  </a:lnTo>
                  <a:lnTo>
                    <a:pt x="1612" y="328"/>
                  </a:lnTo>
                  <a:lnTo>
                    <a:pt x="1620" y="339"/>
                  </a:lnTo>
                  <a:lnTo>
                    <a:pt x="1634" y="353"/>
                  </a:lnTo>
                  <a:lnTo>
                    <a:pt x="1641" y="364"/>
                  </a:lnTo>
                  <a:lnTo>
                    <a:pt x="1645" y="371"/>
                  </a:lnTo>
                  <a:lnTo>
                    <a:pt x="1652" y="382"/>
                  </a:lnTo>
                  <a:lnTo>
                    <a:pt x="1656" y="389"/>
                  </a:lnTo>
                  <a:lnTo>
                    <a:pt x="1659" y="400"/>
                  </a:lnTo>
                  <a:lnTo>
                    <a:pt x="1666" y="410"/>
                  </a:lnTo>
                  <a:lnTo>
                    <a:pt x="1674" y="418"/>
                  </a:lnTo>
                  <a:lnTo>
                    <a:pt x="1681" y="428"/>
                  </a:lnTo>
                  <a:lnTo>
                    <a:pt x="1688" y="436"/>
                  </a:lnTo>
                  <a:lnTo>
                    <a:pt x="1695" y="446"/>
                  </a:lnTo>
                  <a:lnTo>
                    <a:pt x="1702" y="454"/>
                  </a:lnTo>
                  <a:lnTo>
                    <a:pt x="1710" y="464"/>
                  </a:lnTo>
                  <a:lnTo>
                    <a:pt x="1720" y="482"/>
                  </a:lnTo>
                  <a:lnTo>
                    <a:pt x="1728" y="497"/>
                  </a:lnTo>
                  <a:lnTo>
                    <a:pt x="1735" y="515"/>
                  </a:lnTo>
                  <a:lnTo>
                    <a:pt x="1746" y="529"/>
                  </a:lnTo>
                  <a:lnTo>
                    <a:pt x="1753" y="544"/>
                  </a:lnTo>
                  <a:lnTo>
                    <a:pt x="1764" y="562"/>
                  </a:lnTo>
                  <a:lnTo>
                    <a:pt x="1771" y="576"/>
                  </a:lnTo>
                  <a:lnTo>
                    <a:pt x="1782" y="594"/>
                  </a:lnTo>
                  <a:lnTo>
                    <a:pt x="1789" y="608"/>
                  </a:lnTo>
                  <a:lnTo>
                    <a:pt x="1792" y="623"/>
                  </a:lnTo>
                  <a:lnTo>
                    <a:pt x="1796" y="637"/>
                  </a:lnTo>
                  <a:lnTo>
                    <a:pt x="1803" y="652"/>
                  </a:lnTo>
                  <a:lnTo>
                    <a:pt x="1807" y="666"/>
                  </a:lnTo>
                  <a:lnTo>
                    <a:pt x="1814" y="680"/>
                  </a:lnTo>
                  <a:lnTo>
                    <a:pt x="1818" y="698"/>
                  </a:lnTo>
                  <a:lnTo>
                    <a:pt x="1821" y="713"/>
                  </a:lnTo>
                  <a:lnTo>
                    <a:pt x="1828" y="738"/>
                  </a:lnTo>
                  <a:lnTo>
                    <a:pt x="1832" y="767"/>
                  </a:lnTo>
                  <a:lnTo>
                    <a:pt x="1832" y="853"/>
                  </a:lnTo>
                  <a:lnTo>
                    <a:pt x="1828" y="878"/>
                  </a:lnTo>
                  <a:lnTo>
                    <a:pt x="1821" y="907"/>
                  </a:lnTo>
                  <a:lnTo>
                    <a:pt x="1814" y="932"/>
                  </a:lnTo>
                  <a:lnTo>
                    <a:pt x="1807" y="961"/>
                  </a:lnTo>
                  <a:lnTo>
                    <a:pt x="1803" y="994"/>
                  </a:lnTo>
                  <a:lnTo>
                    <a:pt x="1803" y="1026"/>
                  </a:lnTo>
                  <a:lnTo>
                    <a:pt x="1810" y="1058"/>
                  </a:lnTo>
                  <a:lnTo>
                    <a:pt x="1818" y="1091"/>
                  </a:lnTo>
                  <a:lnTo>
                    <a:pt x="1828" y="1123"/>
                  </a:lnTo>
                  <a:lnTo>
                    <a:pt x="1836" y="1155"/>
                  </a:lnTo>
                  <a:lnTo>
                    <a:pt x="1843" y="1184"/>
                  </a:lnTo>
                  <a:lnTo>
                    <a:pt x="1843" y="1209"/>
                  </a:lnTo>
                  <a:lnTo>
                    <a:pt x="1846" y="1231"/>
                  </a:lnTo>
                  <a:lnTo>
                    <a:pt x="1846" y="1256"/>
                  </a:lnTo>
                  <a:lnTo>
                    <a:pt x="1850" y="1278"/>
                  </a:lnTo>
                  <a:lnTo>
                    <a:pt x="1850" y="1289"/>
                  </a:lnTo>
                  <a:lnTo>
                    <a:pt x="1846" y="1296"/>
                  </a:lnTo>
                  <a:lnTo>
                    <a:pt x="1839" y="1303"/>
                  </a:lnTo>
                  <a:lnTo>
                    <a:pt x="1836" y="1314"/>
                  </a:lnTo>
                  <a:lnTo>
                    <a:pt x="1832" y="1314"/>
                  </a:lnTo>
                  <a:lnTo>
                    <a:pt x="1828" y="1317"/>
                  </a:lnTo>
                  <a:lnTo>
                    <a:pt x="1828" y="1321"/>
                  </a:lnTo>
                  <a:lnTo>
                    <a:pt x="1818" y="1332"/>
                  </a:lnTo>
                  <a:lnTo>
                    <a:pt x="1810" y="1335"/>
                  </a:lnTo>
                  <a:lnTo>
                    <a:pt x="1800" y="1343"/>
                  </a:lnTo>
                  <a:lnTo>
                    <a:pt x="1785" y="1357"/>
                  </a:lnTo>
                  <a:lnTo>
                    <a:pt x="1774" y="1361"/>
                  </a:lnTo>
                  <a:lnTo>
                    <a:pt x="1767" y="1368"/>
                  </a:lnTo>
                  <a:lnTo>
                    <a:pt x="1760" y="1371"/>
                  </a:lnTo>
                  <a:lnTo>
                    <a:pt x="1753" y="1379"/>
                  </a:lnTo>
                  <a:lnTo>
                    <a:pt x="1742" y="1386"/>
                  </a:lnTo>
                  <a:lnTo>
                    <a:pt x="1735" y="1389"/>
                  </a:lnTo>
                  <a:lnTo>
                    <a:pt x="1724" y="1397"/>
                  </a:lnTo>
                  <a:lnTo>
                    <a:pt x="1717" y="1400"/>
                  </a:lnTo>
                  <a:lnTo>
                    <a:pt x="1710" y="1404"/>
                  </a:lnTo>
                  <a:lnTo>
                    <a:pt x="1699" y="1411"/>
                  </a:lnTo>
                  <a:lnTo>
                    <a:pt x="1692" y="1415"/>
                  </a:lnTo>
                  <a:lnTo>
                    <a:pt x="1681" y="1422"/>
                  </a:lnTo>
                  <a:lnTo>
                    <a:pt x="1670" y="1429"/>
                  </a:lnTo>
                  <a:lnTo>
                    <a:pt x="1659" y="1436"/>
                  </a:lnTo>
                  <a:lnTo>
                    <a:pt x="1652" y="1443"/>
                  </a:lnTo>
                  <a:lnTo>
                    <a:pt x="1641" y="1451"/>
                  </a:lnTo>
                  <a:lnTo>
                    <a:pt x="1630" y="1458"/>
                  </a:lnTo>
                  <a:lnTo>
                    <a:pt x="1620" y="1461"/>
                  </a:lnTo>
                  <a:lnTo>
                    <a:pt x="1609" y="1469"/>
                  </a:lnTo>
                  <a:lnTo>
                    <a:pt x="1598" y="1476"/>
                  </a:lnTo>
                  <a:lnTo>
                    <a:pt x="1587" y="1479"/>
                  </a:lnTo>
                  <a:lnTo>
                    <a:pt x="1576" y="1487"/>
                  </a:lnTo>
                  <a:lnTo>
                    <a:pt x="1566" y="1494"/>
                  </a:lnTo>
                  <a:lnTo>
                    <a:pt x="1555" y="1497"/>
                  </a:lnTo>
                  <a:lnTo>
                    <a:pt x="1544" y="1501"/>
                  </a:lnTo>
                  <a:lnTo>
                    <a:pt x="1533" y="1508"/>
                  </a:lnTo>
                  <a:lnTo>
                    <a:pt x="1523" y="1515"/>
                  </a:lnTo>
                  <a:lnTo>
                    <a:pt x="1472" y="1515"/>
                  </a:lnTo>
                  <a:lnTo>
                    <a:pt x="1465" y="1519"/>
                  </a:lnTo>
                  <a:lnTo>
                    <a:pt x="1440" y="1519"/>
                  </a:lnTo>
                  <a:lnTo>
                    <a:pt x="1433" y="1515"/>
                  </a:lnTo>
                  <a:lnTo>
                    <a:pt x="1415" y="1515"/>
                  </a:lnTo>
                  <a:lnTo>
                    <a:pt x="1407" y="1512"/>
                  </a:lnTo>
                  <a:lnTo>
                    <a:pt x="1400" y="1512"/>
                  </a:lnTo>
                  <a:lnTo>
                    <a:pt x="1393" y="1508"/>
                  </a:lnTo>
                  <a:lnTo>
                    <a:pt x="1361" y="1508"/>
                  </a:lnTo>
                  <a:lnTo>
                    <a:pt x="1353" y="1505"/>
                  </a:lnTo>
                  <a:lnTo>
                    <a:pt x="1332" y="1505"/>
                  </a:lnTo>
                  <a:lnTo>
                    <a:pt x="1321" y="1501"/>
                  </a:lnTo>
                  <a:lnTo>
                    <a:pt x="1310" y="1497"/>
                  </a:lnTo>
                  <a:lnTo>
                    <a:pt x="1299" y="1497"/>
                  </a:lnTo>
                  <a:lnTo>
                    <a:pt x="1289" y="1494"/>
                  </a:lnTo>
                  <a:lnTo>
                    <a:pt x="1281" y="1494"/>
                  </a:lnTo>
                  <a:lnTo>
                    <a:pt x="1271" y="1490"/>
                  </a:lnTo>
                  <a:lnTo>
                    <a:pt x="1260" y="1487"/>
                  </a:lnTo>
                  <a:lnTo>
                    <a:pt x="1249" y="1487"/>
                  </a:lnTo>
                  <a:lnTo>
                    <a:pt x="1242" y="1483"/>
                  </a:lnTo>
                  <a:lnTo>
                    <a:pt x="1224" y="1483"/>
                  </a:lnTo>
                  <a:lnTo>
                    <a:pt x="1217" y="1479"/>
                  </a:lnTo>
                  <a:lnTo>
                    <a:pt x="1209" y="1479"/>
                  </a:lnTo>
                  <a:lnTo>
                    <a:pt x="1206" y="1476"/>
                  </a:lnTo>
                  <a:lnTo>
                    <a:pt x="1191" y="1476"/>
                  </a:lnTo>
                  <a:lnTo>
                    <a:pt x="1184" y="1472"/>
                  </a:lnTo>
                  <a:lnTo>
                    <a:pt x="1177" y="1472"/>
                  </a:lnTo>
                  <a:lnTo>
                    <a:pt x="1170" y="1469"/>
                  </a:lnTo>
                  <a:lnTo>
                    <a:pt x="1159" y="1469"/>
                  </a:lnTo>
                  <a:lnTo>
                    <a:pt x="1152" y="1465"/>
                  </a:lnTo>
                  <a:lnTo>
                    <a:pt x="1137" y="1465"/>
                  </a:lnTo>
                  <a:lnTo>
                    <a:pt x="1130" y="1461"/>
                  </a:lnTo>
                  <a:lnTo>
                    <a:pt x="1127" y="1461"/>
                  </a:lnTo>
                  <a:lnTo>
                    <a:pt x="1116" y="1458"/>
                  </a:lnTo>
                  <a:lnTo>
                    <a:pt x="1109" y="1458"/>
                  </a:lnTo>
                  <a:lnTo>
                    <a:pt x="1098" y="1454"/>
                  </a:lnTo>
                  <a:lnTo>
                    <a:pt x="1091" y="1454"/>
                  </a:lnTo>
                  <a:lnTo>
                    <a:pt x="1080" y="1451"/>
                  </a:lnTo>
                  <a:lnTo>
                    <a:pt x="1073" y="1451"/>
                  </a:lnTo>
                  <a:lnTo>
                    <a:pt x="1062" y="1447"/>
                  </a:lnTo>
                  <a:lnTo>
                    <a:pt x="1055" y="1447"/>
                  </a:lnTo>
                  <a:lnTo>
                    <a:pt x="1047" y="1443"/>
                  </a:lnTo>
                  <a:lnTo>
                    <a:pt x="1029" y="1443"/>
                  </a:lnTo>
                  <a:lnTo>
                    <a:pt x="1019" y="1440"/>
                  </a:lnTo>
                  <a:lnTo>
                    <a:pt x="1011" y="1440"/>
                  </a:lnTo>
                  <a:lnTo>
                    <a:pt x="1001" y="1436"/>
                  </a:lnTo>
                  <a:lnTo>
                    <a:pt x="993" y="1436"/>
                  </a:lnTo>
                  <a:lnTo>
                    <a:pt x="983" y="1433"/>
                  </a:lnTo>
                  <a:lnTo>
                    <a:pt x="972" y="1433"/>
                  </a:lnTo>
                  <a:lnTo>
                    <a:pt x="965" y="1429"/>
                  </a:lnTo>
                  <a:lnTo>
                    <a:pt x="957" y="1429"/>
                  </a:lnTo>
                  <a:lnTo>
                    <a:pt x="950" y="1425"/>
                  </a:lnTo>
                  <a:lnTo>
                    <a:pt x="943" y="1425"/>
                  </a:lnTo>
                  <a:lnTo>
                    <a:pt x="939" y="1418"/>
                  </a:lnTo>
                  <a:lnTo>
                    <a:pt x="936" y="1415"/>
                  </a:lnTo>
                  <a:lnTo>
                    <a:pt x="936" y="1400"/>
                  </a:lnTo>
                  <a:lnTo>
                    <a:pt x="939" y="1397"/>
                  </a:lnTo>
                  <a:lnTo>
                    <a:pt x="975" y="1397"/>
                  </a:lnTo>
                  <a:lnTo>
                    <a:pt x="990" y="1393"/>
                  </a:lnTo>
                  <a:lnTo>
                    <a:pt x="1022" y="1393"/>
                  </a:lnTo>
                  <a:lnTo>
                    <a:pt x="1040" y="1389"/>
                  </a:lnTo>
                  <a:lnTo>
                    <a:pt x="1073" y="1389"/>
                  </a:lnTo>
                  <a:lnTo>
                    <a:pt x="1091" y="1386"/>
                  </a:lnTo>
                  <a:lnTo>
                    <a:pt x="1224" y="1386"/>
                  </a:lnTo>
                  <a:lnTo>
                    <a:pt x="1235" y="1389"/>
                  </a:lnTo>
                  <a:lnTo>
                    <a:pt x="1249" y="1389"/>
                  </a:lnTo>
                  <a:lnTo>
                    <a:pt x="1256" y="1386"/>
                  </a:lnTo>
                  <a:lnTo>
                    <a:pt x="1278" y="1386"/>
                  </a:lnTo>
                  <a:lnTo>
                    <a:pt x="1281" y="1389"/>
                  </a:lnTo>
                  <a:lnTo>
                    <a:pt x="1299" y="1389"/>
                  </a:lnTo>
                  <a:lnTo>
                    <a:pt x="1317" y="1393"/>
                  </a:lnTo>
                  <a:lnTo>
                    <a:pt x="1335" y="1393"/>
                  </a:lnTo>
                  <a:lnTo>
                    <a:pt x="1353" y="1389"/>
                  </a:lnTo>
                  <a:lnTo>
                    <a:pt x="1389" y="1389"/>
                  </a:lnTo>
                  <a:lnTo>
                    <a:pt x="1404" y="1386"/>
                  </a:lnTo>
                  <a:lnTo>
                    <a:pt x="1422" y="1386"/>
                  </a:lnTo>
                  <a:lnTo>
                    <a:pt x="1436" y="1382"/>
                  </a:lnTo>
                  <a:lnTo>
                    <a:pt x="1454" y="1379"/>
                  </a:lnTo>
                  <a:lnTo>
                    <a:pt x="1472" y="1375"/>
                  </a:lnTo>
                  <a:lnTo>
                    <a:pt x="1490" y="1371"/>
                  </a:lnTo>
                  <a:lnTo>
                    <a:pt x="1505" y="1368"/>
                  </a:lnTo>
                  <a:lnTo>
                    <a:pt x="1523" y="1361"/>
                  </a:lnTo>
                  <a:lnTo>
                    <a:pt x="1537" y="1357"/>
                  </a:lnTo>
                  <a:lnTo>
                    <a:pt x="1555" y="1350"/>
                  </a:lnTo>
                  <a:lnTo>
                    <a:pt x="1562" y="1350"/>
                  </a:lnTo>
                  <a:lnTo>
                    <a:pt x="1569" y="1346"/>
                  </a:lnTo>
                  <a:lnTo>
                    <a:pt x="1576" y="1343"/>
                  </a:lnTo>
                  <a:lnTo>
                    <a:pt x="1584" y="1335"/>
                  </a:lnTo>
                  <a:lnTo>
                    <a:pt x="1591" y="1332"/>
                  </a:lnTo>
                  <a:lnTo>
                    <a:pt x="1598" y="1328"/>
                  </a:lnTo>
                  <a:lnTo>
                    <a:pt x="1605" y="1321"/>
                  </a:lnTo>
                  <a:lnTo>
                    <a:pt x="1612" y="1317"/>
                  </a:lnTo>
                  <a:lnTo>
                    <a:pt x="1616" y="1310"/>
                  </a:lnTo>
                  <a:lnTo>
                    <a:pt x="1623" y="1307"/>
                  </a:lnTo>
                  <a:lnTo>
                    <a:pt x="1627" y="1299"/>
                  </a:lnTo>
                  <a:lnTo>
                    <a:pt x="1634" y="1292"/>
                  </a:lnTo>
                  <a:lnTo>
                    <a:pt x="1638" y="1285"/>
                  </a:lnTo>
                  <a:lnTo>
                    <a:pt x="1641" y="1278"/>
                  </a:lnTo>
                  <a:lnTo>
                    <a:pt x="1645" y="1274"/>
                  </a:lnTo>
                  <a:lnTo>
                    <a:pt x="1648" y="1263"/>
                  </a:lnTo>
                  <a:lnTo>
                    <a:pt x="1645" y="1263"/>
                  </a:lnTo>
                  <a:lnTo>
                    <a:pt x="1641" y="1267"/>
                  </a:lnTo>
                  <a:lnTo>
                    <a:pt x="1630" y="1274"/>
                  </a:lnTo>
                  <a:lnTo>
                    <a:pt x="1620" y="1281"/>
                  </a:lnTo>
                  <a:lnTo>
                    <a:pt x="1609" y="1289"/>
                  </a:lnTo>
                  <a:lnTo>
                    <a:pt x="1594" y="1292"/>
                  </a:lnTo>
                  <a:lnTo>
                    <a:pt x="1584" y="1296"/>
                  </a:lnTo>
                  <a:lnTo>
                    <a:pt x="1519" y="1296"/>
                  </a:lnTo>
                  <a:lnTo>
                    <a:pt x="1505" y="1292"/>
                  </a:lnTo>
                  <a:lnTo>
                    <a:pt x="1494" y="1289"/>
                  </a:lnTo>
                  <a:lnTo>
                    <a:pt x="1479" y="1289"/>
                  </a:lnTo>
                  <a:lnTo>
                    <a:pt x="1469" y="1281"/>
                  </a:lnTo>
                  <a:lnTo>
                    <a:pt x="1454" y="1278"/>
                  </a:lnTo>
                  <a:lnTo>
                    <a:pt x="1443" y="1274"/>
                  </a:lnTo>
                  <a:lnTo>
                    <a:pt x="1425" y="1274"/>
                  </a:lnTo>
                  <a:lnTo>
                    <a:pt x="1415" y="1271"/>
                  </a:lnTo>
                  <a:lnTo>
                    <a:pt x="1407" y="1271"/>
                  </a:lnTo>
                  <a:lnTo>
                    <a:pt x="1397" y="1267"/>
                  </a:lnTo>
                  <a:lnTo>
                    <a:pt x="1389" y="1267"/>
                  </a:lnTo>
                  <a:lnTo>
                    <a:pt x="1379" y="1263"/>
                  </a:lnTo>
                  <a:lnTo>
                    <a:pt x="1371" y="1260"/>
                  </a:lnTo>
                  <a:lnTo>
                    <a:pt x="1361" y="1260"/>
                  </a:lnTo>
                  <a:lnTo>
                    <a:pt x="1353" y="1256"/>
                  </a:lnTo>
                  <a:lnTo>
                    <a:pt x="1332" y="1256"/>
                  </a:lnTo>
                  <a:lnTo>
                    <a:pt x="1321" y="1253"/>
                  </a:lnTo>
                  <a:lnTo>
                    <a:pt x="1249" y="1253"/>
                  </a:lnTo>
                  <a:lnTo>
                    <a:pt x="1227" y="1249"/>
                  </a:lnTo>
                  <a:lnTo>
                    <a:pt x="1184" y="1249"/>
                  </a:lnTo>
                  <a:lnTo>
                    <a:pt x="1159" y="1245"/>
                  </a:lnTo>
                  <a:lnTo>
                    <a:pt x="1116" y="1245"/>
                  </a:lnTo>
                  <a:lnTo>
                    <a:pt x="1094" y="1242"/>
                  </a:lnTo>
                  <a:lnTo>
                    <a:pt x="1047" y="1242"/>
                  </a:lnTo>
                  <a:lnTo>
                    <a:pt x="1026" y="1238"/>
                  </a:lnTo>
                  <a:lnTo>
                    <a:pt x="983" y="1238"/>
                  </a:lnTo>
                  <a:lnTo>
                    <a:pt x="961" y="1235"/>
                  </a:lnTo>
                  <a:lnTo>
                    <a:pt x="929" y="1235"/>
                  </a:lnTo>
                  <a:lnTo>
                    <a:pt x="918" y="1231"/>
                  </a:lnTo>
                  <a:lnTo>
                    <a:pt x="904" y="1231"/>
                  </a:lnTo>
                  <a:lnTo>
                    <a:pt x="893" y="1227"/>
                  </a:lnTo>
                  <a:lnTo>
                    <a:pt x="878" y="1227"/>
                  </a:lnTo>
                  <a:lnTo>
                    <a:pt x="868" y="1224"/>
                  </a:lnTo>
                  <a:lnTo>
                    <a:pt x="842" y="1224"/>
                  </a:lnTo>
                  <a:lnTo>
                    <a:pt x="828" y="1220"/>
                  </a:lnTo>
                  <a:lnTo>
                    <a:pt x="792" y="1220"/>
                  </a:lnTo>
                  <a:lnTo>
                    <a:pt x="778" y="1217"/>
                  </a:lnTo>
                  <a:lnTo>
                    <a:pt x="738" y="1217"/>
                  </a:lnTo>
                  <a:lnTo>
                    <a:pt x="720" y="1213"/>
                  </a:lnTo>
                  <a:lnTo>
                    <a:pt x="702" y="1209"/>
                  </a:lnTo>
                  <a:lnTo>
                    <a:pt x="680" y="1209"/>
                  </a:lnTo>
                  <a:lnTo>
                    <a:pt x="662" y="1206"/>
                  </a:lnTo>
                  <a:lnTo>
                    <a:pt x="626" y="1206"/>
                  </a:lnTo>
                  <a:lnTo>
                    <a:pt x="605" y="1202"/>
                  </a:lnTo>
                  <a:lnTo>
                    <a:pt x="565" y="1202"/>
                  </a:lnTo>
                  <a:lnTo>
                    <a:pt x="547" y="1199"/>
                  </a:lnTo>
                  <a:lnTo>
                    <a:pt x="508" y="1199"/>
                  </a:lnTo>
                  <a:lnTo>
                    <a:pt x="490" y="1195"/>
                  </a:lnTo>
                  <a:lnTo>
                    <a:pt x="450" y="1195"/>
                  </a:lnTo>
                  <a:lnTo>
                    <a:pt x="432" y="1191"/>
                  </a:lnTo>
                  <a:lnTo>
                    <a:pt x="414" y="1188"/>
                  </a:lnTo>
                  <a:lnTo>
                    <a:pt x="392" y="1188"/>
                  </a:lnTo>
                  <a:lnTo>
                    <a:pt x="374" y="1184"/>
                  </a:lnTo>
                  <a:lnTo>
                    <a:pt x="195" y="1184"/>
                  </a:lnTo>
                  <a:lnTo>
                    <a:pt x="177" y="1181"/>
                  </a:lnTo>
                  <a:lnTo>
                    <a:pt x="155" y="1177"/>
                  </a:lnTo>
                  <a:lnTo>
                    <a:pt x="133" y="1177"/>
                  </a:lnTo>
                  <a:lnTo>
                    <a:pt x="115" y="1170"/>
                  </a:lnTo>
                  <a:lnTo>
                    <a:pt x="105" y="1173"/>
                  </a:lnTo>
                  <a:lnTo>
                    <a:pt x="90" y="1173"/>
                  </a:lnTo>
                  <a:lnTo>
                    <a:pt x="79" y="1170"/>
                  </a:lnTo>
                  <a:lnTo>
                    <a:pt x="69" y="1166"/>
                  </a:lnTo>
                  <a:lnTo>
                    <a:pt x="58" y="1159"/>
                  </a:lnTo>
                  <a:lnTo>
                    <a:pt x="47" y="1152"/>
                  </a:lnTo>
                  <a:lnTo>
                    <a:pt x="40" y="1145"/>
                  </a:lnTo>
                  <a:lnTo>
                    <a:pt x="29" y="1138"/>
                  </a:lnTo>
                  <a:lnTo>
                    <a:pt x="25" y="1109"/>
                  </a:lnTo>
                  <a:lnTo>
                    <a:pt x="22" y="1084"/>
                  </a:lnTo>
                  <a:lnTo>
                    <a:pt x="22" y="1030"/>
                  </a:lnTo>
                  <a:lnTo>
                    <a:pt x="18" y="1019"/>
                  </a:lnTo>
                  <a:lnTo>
                    <a:pt x="18" y="983"/>
                  </a:lnTo>
                  <a:lnTo>
                    <a:pt x="15" y="972"/>
                  </a:lnTo>
                  <a:lnTo>
                    <a:pt x="11" y="958"/>
                  </a:lnTo>
                  <a:lnTo>
                    <a:pt x="7" y="947"/>
                  </a:lnTo>
                  <a:lnTo>
                    <a:pt x="4" y="940"/>
                  </a:lnTo>
                  <a:lnTo>
                    <a:pt x="0" y="918"/>
                  </a:lnTo>
                  <a:lnTo>
                    <a:pt x="4" y="896"/>
                  </a:lnTo>
                  <a:lnTo>
                    <a:pt x="7" y="878"/>
                  </a:lnTo>
                  <a:lnTo>
                    <a:pt x="11" y="860"/>
                  </a:lnTo>
                  <a:lnTo>
                    <a:pt x="18" y="839"/>
                  </a:lnTo>
                  <a:lnTo>
                    <a:pt x="18" y="821"/>
                  </a:lnTo>
                  <a:lnTo>
                    <a:pt x="15" y="799"/>
                  </a:lnTo>
                  <a:lnTo>
                    <a:pt x="7" y="781"/>
                  </a:lnTo>
                  <a:lnTo>
                    <a:pt x="4" y="763"/>
                  </a:lnTo>
                  <a:lnTo>
                    <a:pt x="4" y="749"/>
                  </a:lnTo>
                  <a:lnTo>
                    <a:pt x="7" y="734"/>
                  </a:lnTo>
                  <a:lnTo>
                    <a:pt x="18" y="720"/>
                  </a:lnTo>
                  <a:lnTo>
                    <a:pt x="25" y="709"/>
                  </a:lnTo>
                  <a:lnTo>
                    <a:pt x="40" y="698"/>
                  </a:lnTo>
                  <a:lnTo>
                    <a:pt x="51" y="688"/>
                  </a:lnTo>
                  <a:lnTo>
                    <a:pt x="65" y="677"/>
                  </a:lnTo>
                  <a:lnTo>
                    <a:pt x="58" y="630"/>
                  </a:lnTo>
                  <a:lnTo>
                    <a:pt x="58" y="583"/>
                  </a:lnTo>
                  <a:lnTo>
                    <a:pt x="61" y="536"/>
                  </a:lnTo>
                  <a:lnTo>
                    <a:pt x="61" y="493"/>
                  </a:lnTo>
                  <a:lnTo>
                    <a:pt x="65" y="468"/>
                  </a:lnTo>
                  <a:lnTo>
                    <a:pt x="69" y="446"/>
                  </a:lnTo>
                  <a:lnTo>
                    <a:pt x="72" y="425"/>
                  </a:lnTo>
                  <a:lnTo>
                    <a:pt x="76" y="403"/>
                  </a:lnTo>
                  <a:lnTo>
                    <a:pt x="83" y="382"/>
                  </a:lnTo>
                  <a:lnTo>
                    <a:pt x="90" y="360"/>
                  </a:lnTo>
                  <a:lnTo>
                    <a:pt x="105" y="342"/>
                  </a:lnTo>
                  <a:lnTo>
                    <a:pt x="119" y="324"/>
                  </a:lnTo>
                  <a:lnTo>
                    <a:pt x="151" y="281"/>
                  </a:lnTo>
                  <a:lnTo>
                    <a:pt x="166" y="277"/>
                  </a:lnTo>
                  <a:lnTo>
                    <a:pt x="177" y="270"/>
                  </a:lnTo>
                  <a:lnTo>
                    <a:pt x="191" y="263"/>
                  </a:lnTo>
                  <a:lnTo>
                    <a:pt x="202" y="259"/>
                  </a:lnTo>
                  <a:lnTo>
                    <a:pt x="216" y="252"/>
                  </a:lnTo>
                  <a:lnTo>
                    <a:pt x="231" y="249"/>
                  </a:lnTo>
                  <a:lnTo>
                    <a:pt x="245" y="245"/>
                  </a:lnTo>
                  <a:lnTo>
                    <a:pt x="256" y="241"/>
                  </a:lnTo>
                  <a:lnTo>
                    <a:pt x="270" y="238"/>
                  </a:lnTo>
                  <a:lnTo>
                    <a:pt x="285" y="234"/>
                  </a:lnTo>
                  <a:lnTo>
                    <a:pt x="313" y="234"/>
                  </a:lnTo>
                  <a:lnTo>
                    <a:pt x="324" y="238"/>
                  </a:lnTo>
                  <a:lnTo>
                    <a:pt x="338" y="241"/>
                  </a:lnTo>
                  <a:lnTo>
                    <a:pt x="353" y="245"/>
                  </a:lnTo>
                  <a:lnTo>
                    <a:pt x="364" y="252"/>
                  </a:lnTo>
                  <a:lnTo>
                    <a:pt x="374" y="252"/>
                  </a:lnTo>
                  <a:lnTo>
                    <a:pt x="382" y="256"/>
                  </a:lnTo>
                  <a:lnTo>
                    <a:pt x="389" y="259"/>
                  </a:lnTo>
                  <a:lnTo>
                    <a:pt x="396" y="263"/>
                  </a:lnTo>
                  <a:lnTo>
                    <a:pt x="403" y="270"/>
                  </a:lnTo>
                  <a:lnTo>
                    <a:pt x="410" y="274"/>
                  </a:lnTo>
                  <a:lnTo>
                    <a:pt x="421" y="277"/>
                  </a:lnTo>
                  <a:lnTo>
                    <a:pt x="425" y="285"/>
                  </a:lnTo>
                  <a:lnTo>
                    <a:pt x="436" y="285"/>
                  </a:lnTo>
                  <a:lnTo>
                    <a:pt x="443" y="288"/>
                  </a:lnTo>
                  <a:lnTo>
                    <a:pt x="450" y="292"/>
                  </a:lnTo>
                  <a:lnTo>
                    <a:pt x="464" y="292"/>
                  </a:lnTo>
                  <a:lnTo>
                    <a:pt x="472" y="288"/>
                  </a:lnTo>
                  <a:lnTo>
                    <a:pt x="479" y="285"/>
                  </a:lnTo>
                  <a:lnTo>
                    <a:pt x="486" y="277"/>
                  </a:lnTo>
                  <a:lnTo>
                    <a:pt x="497" y="270"/>
                  </a:lnTo>
                  <a:lnTo>
                    <a:pt x="508" y="263"/>
                  </a:lnTo>
                  <a:lnTo>
                    <a:pt x="518" y="256"/>
                  </a:lnTo>
                  <a:lnTo>
                    <a:pt x="529" y="249"/>
                  </a:lnTo>
                  <a:lnTo>
                    <a:pt x="540" y="241"/>
                  </a:lnTo>
                  <a:lnTo>
                    <a:pt x="551" y="234"/>
                  </a:lnTo>
                  <a:lnTo>
                    <a:pt x="562" y="227"/>
                  </a:lnTo>
                  <a:lnTo>
                    <a:pt x="572" y="220"/>
                  </a:lnTo>
                  <a:lnTo>
                    <a:pt x="583" y="213"/>
                  </a:lnTo>
                  <a:lnTo>
                    <a:pt x="594" y="205"/>
                  </a:lnTo>
                  <a:lnTo>
                    <a:pt x="605" y="198"/>
                  </a:lnTo>
                  <a:lnTo>
                    <a:pt x="616" y="191"/>
                  </a:lnTo>
                  <a:lnTo>
                    <a:pt x="626" y="184"/>
                  </a:lnTo>
                  <a:lnTo>
                    <a:pt x="637" y="180"/>
                  </a:lnTo>
                  <a:lnTo>
                    <a:pt x="648" y="173"/>
                  </a:lnTo>
                  <a:lnTo>
                    <a:pt x="662" y="166"/>
                  </a:lnTo>
                  <a:lnTo>
                    <a:pt x="666" y="166"/>
                  </a:lnTo>
                  <a:lnTo>
                    <a:pt x="677" y="155"/>
                  </a:lnTo>
                  <a:lnTo>
                    <a:pt x="684" y="151"/>
                  </a:lnTo>
                  <a:lnTo>
                    <a:pt x="691" y="148"/>
                  </a:lnTo>
                  <a:lnTo>
                    <a:pt x="698" y="144"/>
                  </a:lnTo>
                  <a:lnTo>
                    <a:pt x="702" y="141"/>
                  </a:lnTo>
                  <a:lnTo>
                    <a:pt x="709" y="137"/>
                  </a:lnTo>
                  <a:lnTo>
                    <a:pt x="716" y="133"/>
                  </a:lnTo>
                  <a:lnTo>
                    <a:pt x="724" y="130"/>
                  </a:lnTo>
                  <a:lnTo>
                    <a:pt x="731" y="130"/>
                  </a:lnTo>
                  <a:lnTo>
                    <a:pt x="738" y="126"/>
                  </a:lnTo>
                  <a:lnTo>
                    <a:pt x="742" y="123"/>
                  </a:lnTo>
                  <a:lnTo>
                    <a:pt x="749" y="119"/>
                  </a:lnTo>
                  <a:lnTo>
                    <a:pt x="752" y="115"/>
                  </a:lnTo>
                  <a:lnTo>
                    <a:pt x="760" y="112"/>
                  </a:lnTo>
                  <a:lnTo>
                    <a:pt x="767" y="105"/>
                  </a:lnTo>
                  <a:lnTo>
                    <a:pt x="774" y="105"/>
                  </a:lnTo>
                  <a:lnTo>
                    <a:pt x="778" y="101"/>
                  </a:lnTo>
                  <a:lnTo>
                    <a:pt x="781" y="101"/>
                  </a:lnTo>
                  <a:lnTo>
                    <a:pt x="785" y="97"/>
                  </a:lnTo>
                  <a:lnTo>
                    <a:pt x="792" y="94"/>
                  </a:lnTo>
                  <a:lnTo>
                    <a:pt x="799" y="87"/>
                  </a:lnTo>
                  <a:lnTo>
                    <a:pt x="810" y="83"/>
                  </a:lnTo>
                  <a:lnTo>
                    <a:pt x="821" y="79"/>
                  </a:lnTo>
                  <a:lnTo>
                    <a:pt x="832" y="72"/>
                  </a:lnTo>
                  <a:lnTo>
                    <a:pt x="842" y="69"/>
                  </a:lnTo>
                  <a:lnTo>
                    <a:pt x="853" y="65"/>
                  </a:lnTo>
                  <a:lnTo>
                    <a:pt x="864" y="61"/>
                  </a:lnTo>
                  <a:lnTo>
                    <a:pt x="871" y="54"/>
                  </a:lnTo>
                  <a:lnTo>
                    <a:pt x="878" y="51"/>
                  </a:lnTo>
                  <a:lnTo>
                    <a:pt x="886" y="47"/>
                  </a:lnTo>
                  <a:lnTo>
                    <a:pt x="893" y="47"/>
                  </a:lnTo>
                  <a:lnTo>
                    <a:pt x="900" y="43"/>
                  </a:lnTo>
                  <a:lnTo>
                    <a:pt x="904" y="40"/>
                  </a:lnTo>
                  <a:lnTo>
                    <a:pt x="911" y="36"/>
                  </a:lnTo>
                  <a:lnTo>
                    <a:pt x="918" y="33"/>
                  </a:lnTo>
                  <a:lnTo>
                    <a:pt x="925" y="33"/>
                  </a:lnTo>
                  <a:lnTo>
                    <a:pt x="929" y="29"/>
                  </a:lnTo>
                  <a:lnTo>
                    <a:pt x="936" y="25"/>
                  </a:lnTo>
                  <a:lnTo>
                    <a:pt x="943" y="25"/>
                  </a:lnTo>
                  <a:lnTo>
                    <a:pt x="950" y="22"/>
                  </a:lnTo>
                  <a:lnTo>
                    <a:pt x="957" y="18"/>
                  </a:lnTo>
                  <a:lnTo>
                    <a:pt x="961" y="18"/>
                  </a:lnTo>
                  <a:lnTo>
                    <a:pt x="968" y="15"/>
                  </a:lnTo>
                  <a:lnTo>
                    <a:pt x="975" y="15"/>
                  </a:lnTo>
                  <a:lnTo>
                    <a:pt x="983" y="7"/>
                  </a:lnTo>
                  <a:lnTo>
                    <a:pt x="1026" y="7"/>
                  </a:lnTo>
                  <a:lnTo>
                    <a:pt x="1037" y="4"/>
                  </a:lnTo>
                  <a:lnTo>
                    <a:pt x="1044" y="0"/>
                  </a:lnTo>
                  <a:lnTo>
                    <a:pt x="1062" y="0"/>
                  </a:lnTo>
                  <a:lnTo>
                    <a:pt x="1073" y="4"/>
                  </a:lnTo>
                  <a:lnTo>
                    <a:pt x="1101" y="4"/>
                  </a:lnTo>
                  <a:lnTo>
                    <a:pt x="1109" y="7"/>
                  </a:lnTo>
                  <a:lnTo>
                    <a:pt x="1127" y="7"/>
                  </a:lnTo>
                  <a:lnTo>
                    <a:pt x="1137" y="11"/>
                  </a:lnTo>
                  <a:lnTo>
                    <a:pt x="1145" y="11"/>
                  </a:lnTo>
                  <a:lnTo>
                    <a:pt x="1155" y="15"/>
                  </a:lnTo>
                  <a:lnTo>
                    <a:pt x="1163" y="18"/>
                  </a:lnTo>
                  <a:lnTo>
                    <a:pt x="1170" y="18"/>
                  </a:lnTo>
                  <a:lnTo>
                    <a:pt x="1177" y="22"/>
                  </a:lnTo>
                  <a:lnTo>
                    <a:pt x="118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7" name="Freeform 36"/>
            <p:cNvSpPr>
              <a:spLocks noChangeAspect="1"/>
            </p:cNvSpPr>
            <p:nvPr/>
          </p:nvSpPr>
          <p:spPr bwMode="auto">
            <a:xfrm>
              <a:off x="7471" y="2105"/>
              <a:ext cx="248" cy="116"/>
            </a:xfrm>
            <a:custGeom>
              <a:avLst/>
              <a:gdLst>
                <a:gd name="T0" fmla="*/ 19765 w 83"/>
                <a:gd name="T1" fmla="*/ 7448 h 39"/>
                <a:gd name="T2" fmla="*/ 17124 w 83"/>
                <a:gd name="T3" fmla="*/ 6731 h 39"/>
                <a:gd name="T4" fmla="*/ 15472 w 83"/>
                <a:gd name="T5" fmla="*/ 5785 h 39"/>
                <a:gd name="T6" fmla="*/ 12830 w 83"/>
                <a:gd name="T7" fmla="*/ 4839 h 39"/>
                <a:gd name="T8" fmla="*/ 10186 w 83"/>
                <a:gd name="T9" fmla="*/ 4238 h 39"/>
                <a:gd name="T10" fmla="*/ 7891 w 83"/>
                <a:gd name="T11" fmla="*/ 3290 h 39"/>
                <a:gd name="T12" fmla="*/ 5259 w 83"/>
                <a:gd name="T13" fmla="*/ 2576 h 39"/>
                <a:gd name="T14" fmla="*/ 3571 w 83"/>
                <a:gd name="T15" fmla="*/ 1627 h 39"/>
                <a:gd name="T16" fmla="*/ 965 w 83"/>
                <a:gd name="T17" fmla="*/ 0 h 39"/>
                <a:gd name="T18" fmla="*/ 0 w 83"/>
                <a:gd name="T19" fmla="*/ 1627 h 39"/>
                <a:gd name="T20" fmla="*/ 2641 w 83"/>
                <a:gd name="T21" fmla="*/ 3290 h 39"/>
                <a:gd name="T22" fmla="*/ 5259 w 83"/>
                <a:gd name="T23" fmla="*/ 4238 h 39"/>
                <a:gd name="T24" fmla="*/ 6938 w 83"/>
                <a:gd name="T25" fmla="*/ 4839 h 39"/>
                <a:gd name="T26" fmla="*/ 9579 w 83"/>
                <a:gd name="T27" fmla="*/ 5785 h 39"/>
                <a:gd name="T28" fmla="*/ 12116 w 83"/>
                <a:gd name="T29" fmla="*/ 6731 h 39"/>
                <a:gd name="T30" fmla="*/ 14507 w 83"/>
                <a:gd name="T31" fmla="*/ 7448 h 39"/>
                <a:gd name="T32" fmla="*/ 17124 w 83"/>
                <a:gd name="T33" fmla="*/ 8370 h 39"/>
                <a:gd name="T34" fmla="*/ 19765 w 83"/>
                <a:gd name="T35" fmla="*/ 9078 h 39"/>
                <a:gd name="T36" fmla="*/ 18812 w 83"/>
                <a:gd name="T37" fmla="*/ 9078 h 39"/>
                <a:gd name="T38" fmla="*/ 19765 w 83"/>
                <a:gd name="T39" fmla="*/ 7448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39"/>
                <a:gd name="T62" fmla="*/ 83 w 83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39">
                  <a:moveTo>
                    <a:pt x="83" y="32"/>
                  </a:moveTo>
                  <a:lnTo>
                    <a:pt x="72" y="29"/>
                  </a:lnTo>
                  <a:lnTo>
                    <a:pt x="65" y="25"/>
                  </a:lnTo>
                  <a:lnTo>
                    <a:pt x="54" y="21"/>
                  </a:lnTo>
                  <a:lnTo>
                    <a:pt x="43" y="18"/>
                  </a:lnTo>
                  <a:lnTo>
                    <a:pt x="33" y="14"/>
                  </a:lnTo>
                  <a:lnTo>
                    <a:pt x="22" y="11"/>
                  </a:lnTo>
                  <a:lnTo>
                    <a:pt x="15" y="7"/>
                  </a:lnTo>
                  <a:lnTo>
                    <a:pt x="4" y="0"/>
                  </a:lnTo>
                  <a:lnTo>
                    <a:pt x="0" y="7"/>
                  </a:lnTo>
                  <a:lnTo>
                    <a:pt x="11" y="14"/>
                  </a:lnTo>
                  <a:lnTo>
                    <a:pt x="22" y="18"/>
                  </a:lnTo>
                  <a:lnTo>
                    <a:pt x="29" y="21"/>
                  </a:lnTo>
                  <a:lnTo>
                    <a:pt x="40" y="25"/>
                  </a:lnTo>
                  <a:lnTo>
                    <a:pt x="51" y="29"/>
                  </a:lnTo>
                  <a:lnTo>
                    <a:pt x="61" y="32"/>
                  </a:lnTo>
                  <a:lnTo>
                    <a:pt x="72" y="36"/>
                  </a:lnTo>
                  <a:lnTo>
                    <a:pt x="83" y="39"/>
                  </a:lnTo>
                  <a:lnTo>
                    <a:pt x="79" y="39"/>
                  </a:lnTo>
                  <a:lnTo>
                    <a:pt x="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8" name="Freeform 37"/>
            <p:cNvSpPr>
              <a:spLocks noChangeAspect="1"/>
            </p:cNvSpPr>
            <p:nvPr/>
          </p:nvSpPr>
          <p:spPr bwMode="auto">
            <a:xfrm>
              <a:off x="7707" y="2201"/>
              <a:ext cx="444" cy="236"/>
            </a:xfrm>
            <a:custGeom>
              <a:avLst/>
              <a:gdLst>
                <a:gd name="T0" fmla="*/ 35964 w 148"/>
                <a:gd name="T1" fmla="*/ 17117 h 79"/>
                <a:gd name="T2" fmla="*/ 34992 w 148"/>
                <a:gd name="T3" fmla="*/ 17117 h 79"/>
                <a:gd name="T4" fmla="*/ 33291 w 148"/>
                <a:gd name="T5" fmla="*/ 16395 h 79"/>
                <a:gd name="T6" fmla="*/ 30618 w 148"/>
                <a:gd name="T7" fmla="*/ 15465 h 79"/>
                <a:gd name="T8" fmla="*/ 28917 w 148"/>
                <a:gd name="T9" fmla="*/ 14501 h 79"/>
                <a:gd name="T10" fmla="*/ 27216 w 148"/>
                <a:gd name="T11" fmla="*/ 13778 h 79"/>
                <a:gd name="T12" fmla="*/ 24543 w 148"/>
                <a:gd name="T13" fmla="*/ 12102 h 79"/>
                <a:gd name="T14" fmla="*/ 22842 w 148"/>
                <a:gd name="T15" fmla="*/ 11146 h 79"/>
                <a:gd name="T16" fmla="*/ 20169 w 148"/>
                <a:gd name="T17" fmla="*/ 10184 h 79"/>
                <a:gd name="T18" fmla="*/ 18468 w 148"/>
                <a:gd name="T19" fmla="*/ 9470 h 79"/>
                <a:gd name="T20" fmla="*/ 15795 w 148"/>
                <a:gd name="T21" fmla="*/ 7890 h 79"/>
                <a:gd name="T22" fmla="*/ 14094 w 148"/>
                <a:gd name="T23" fmla="*/ 6934 h 79"/>
                <a:gd name="T24" fmla="*/ 12393 w 148"/>
                <a:gd name="T25" fmla="*/ 5972 h 79"/>
                <a:gd name="T26" fmla="*/ 9720 w 148"/>
                <a:gd name="T27" fmla="*/ 4293 h 79"/>
                <a:gd name="T28" fmla="*/ 8019 w 148"/>
                <a:gd name="T29" fmla="*/ 3570 h 79"/>
                <a:gd name="T30" fmla="*/ 5346 w 148"/>
                <a:gd name="T31" fmla="*/ 2641 h 79"/>
                <a:gd name="T32" fmla="*/ 3645 w 148"/>
                <a:gd name="T33" fmla="*/ 965 h 79"/>
                <a:gd name="T34" fmla="*/ 972 w 148"/>
                <a:gd name="T35" fmla="*/ 0 h 79"/>
                <a:gd name="T36" fmla="*/ 0 w 148"/>
                <a:gd name="T37" fmla="*/ 1679 h 79"/>
                <a:gd name="T38" fmla="*/ 2673 w 148"/>
                <a:gd name="T39" fmla="*/ 2641 h 79"/>
                <a:gd name="T40" fmla="*/ 4374 w 148"/>
                <a:gd name="T41" fmla="*/ 3570 h 79"/>
                <a:gd name="T42" fmla="*/ 7047 w 148"/>
                <a:gd name="T43" fmla="*/ 5258 h 79"/>
                <a:gd name="T44" fmla="*/ 8748 w 148"/>
                <a:gd name="T45" fmla="*/ 5972 h 79"/>
                <a:gd name="T46" fmla="*/ 11421 w 148"/>
                <a:gd name="T47" fmla="*/ 7890 h 79"/>
                <a:gd name="T48" fmla="*/ 13122 w 148"/>
                <a:gd name="T49" fmla="*/ 8613 h 79"/>
                <a:gd name="T50" fmla="*/ 15066 w 148"/>
                <a:gd name="T51" fmla="*/ 9470 h 79"/>
                <a:gd name="T52" fmla="*/ 17496 w 148"/>
                <a:gd name="T53" fmla="*/ 11146 h 79"/>
                <a:gd name="T54" fmla="*/ 19440 w 148"/>
                <a:gd name="T55" fmla="*/ 12102 h 79"/>
                <a:gd name="T56" fmla="*/ 21870 w 148"/>
                <a:gd name="T57" fmla="*/ 12825 h 79"/>
                <a:gd name="T58" fmla="*/ 23814 w 148"/>
                <a:gd name="T59" fmla="*/ 14501 h 79"/>
                <a:gd name="T60" fmla="*/ 26244 w 148"/>
                <a:gd name="T61" fmla="*/ 15465 h 79"/>
                <a:gd name="T62" fmla="*/ 28188 w 148"/>
                <a:gd name="T63" fmla="*/ 16395 h 79"/>
                <a:gd name="T64" fmla="*/ 30618 w 148"/>
                <a:gd name="T65" fmla="*/ 17117 h 79"/>
                <a:gd name="T66" fmla="*/ 32562 w 148"/>
                <a:gd name="T67" fmla="*/ 18070 h 79"/>
                <a:gd name="T68" fmla="*/ 34992 w 148"/>
                <a:gd name="T69" fmla="*/ 18793 h 79"/>
                <a:gd name="T70" fmla="*/ 35964 w 148"/>
                <a:gd name="T71" fmla="*/ 17117 h 79"/>
                <a:gd name="T72" fmla="*/ 34992 w 148"/>
                <a:gd name="T73" fmla="*/ 17117 h 79"/>
                <a:gd name="T74" fmla="*/ 35964 w 148"/>
                <a:gd name="T75" fmla="*/ 1711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8"/>
                <a:gd name="T115" fmla="*/ 0 h 79"/>
                <a:gd name="T116" fmla="*/ 148 w 148"/>
                <a:gd name="T117" fmla="*/ 79 h 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8" h="79">
                  <a:moveTo>
                    <a:pt x="148" y="72"/>
                  </a:moveTo>
                  <a:lnTo>
                    <a:pt x="144" y="72"/>
                  </a:lnTo>
                  <a:lnTo>
                    <a:pt x="137" y="69"/>
                  </a:lnTo>
                  <a:lnTo>
                    <a:pt x="126" y="65"/>
                  </a:lnTo>
                  <a:lnTo>
                    <a:pt x="119" y="61"/>
                  </a:lnTo>
                  <a:lnTo>
                    <a:pt x="112" y="58"/>
                  </a:lnTo>
                  <a:lnTo>
                    <a:pt x="101" y="51"/>
                  </a:lnTo>
                  <a:lnTo>
                    <a:pt x="94" y="47"/>
                  </a:lnTo>
                  <a:lnTo>
                    <a:pt x="83" y="43"/>
                  </a:lnTo>
                  <a:lnTo>
                    <a:pt x="76" y="40"/>
                  </a:lnTo>
                  <a:lnTo>
                    <a:pt x="65" y="33"/>
                  </a:lnTo>
                  <a:lnTo>
                    <a:pt x="58" y="29"/>
                  </a:lnTo>
                  <a:lnTo>
                    <a:pt x="51" y="25"/>
                  </a:lnTo>
                  <a:lnTo>
                    <a:pt x="40" y="18"/>
                  </a:lnTo>
                  <a:lnTo>
                    <a:pt x="33" y="15"/>
                  </a:lnTo>
                  <a:lnTo>
                    <a:pt x="22" y="11"/>
                  </a:lnTo>
                  <a:lnTo>
                    <a:pt x="15" y="4"/>
                  </a:lnTo>
                  <a:lnTo>
                    <a:pt x="4" y="0"/>
                  </a:lnTo>
                  <a:lnTo>
                    <a:pt x="0" y="7"/>
                  </a:lnTo>
                  <a:lnTo>
                    <a:pt x="11" y="11"/>
                  </a:lnTo>
                  <a:lnTo>
                    <a:pt x="18" y="15"/>
                  </a:lnTo>
                  <a:lnTo>
                    <a:pt x="29" y="22"/>
                  </a:lnTo>
                  <a:lnTo>
                    <a:pt x="36" y="25"/>
                  </a:lnTo>
                  <a:lnTo>
                    <a:pt x="47" y="33"/>
                  </a:lnTo>
                  <a:lnTo>
                    <a:pt x="54" y="36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1"/>
                  </a:lnTo>
                  <a:lnTo>
                    <a:pt x="90" y="54"/>
                  </a:lnTo>
                  <a:lnTo>
                    <a:pt x="98" y="61"/>
                  </a:lnTo>
                  <a:lnTo>
                    <a:pt x="108" y="65"/>
                  </a:lnTo>
                  <a:lnTo>
                    <a:pt x="116" y="69"/>
                  </a:lnTo>
                  <a:lnTo>
                    <a:pt x="126" y="72"/>
                  </a:lnTo>
                  <a:lnTo>
                    <a:pt x="134" y="76"/>
                  </a:lnTo>
                  <a:lnTo>
                    <a:pt x="144" y="79"/>
                  </a:lnTo>
                  <a:lnTo>
                    <a:pt x="148" y="72"/>
                  </a:lnTo>
                  <a:lnTo>
                    <a:pt x="144" y="72"/>
                  </a:lnTo>
                  <a:lnTo>
                    <a:pt x="148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9" name="Freeform 38"/>
            <p:cNvSpPr>
              <a:spLocks noChangeAspect="1"/>
            </p:cNvSpPr>
            <p:nvPr/>
          </p:nvSpPr>
          <p:spPr bwMode="auto">
            <a:xfrm>
              <a:off x="8139" y="2417"/>
              <a:ext cx="392" cy="292"/>
            </a:xfrm>
            <a:custGeom>
              <a:avLst/>
              <a:gdLst>
                <a:gd name="T0" fmla="*/ 32406 w 130"/>
                <a:gd name="T1" fmla="*/ 23243 h 97"/>
                <a:gd name="T2" fmla="*/ 31423 w 130"/>
                <a:gd name="T3" fmla="*/ 22255 h 97"/>
                <a:gd name="T4" fmla="*/ 30679 w 130"/>
                <a:gd name="T5" fmla="*/ 20542 h 97"/>
                <a:gd name="T6" fmla="*/ 27941 w 130"/>
                <a:gd name="T7" fmla="*/ 19528 h 97"/>
                <a:gd name="T8" fmla="*/ 24485 w 130"/>
                <a:gd name="T9" fmla="*/ 16093 h 97"/>
                <a:gd name="T10" fmla="*/ 22404 w 130"/>
                <a:gd name="T11" fmla="*/ 15115 h 97"/>
                <a:gd name="T12" fmla="*/ 20676 w 130"/>
                <a:gd name="T13" fmla="*/ 13393 h 97"/>
                <a:gd name="T14" fmla="*/ 18949 w 130"/>
                <a:gd name="T15" fmla="*/ 12658 h 97"/>
                <a:gd name="T16" fmla="*/ 16202 w 130"/>
                <a:gd name="T17" fmla="*/ 10584 h 97"/>
                <a:gd name="T18" fmla="*/ 14474 w 130"/>
                <a:gd name="T19" fmla="*/ 9850 h 97"/>
                <a:gd name="T20" fmla="*/ 12722 w 130"/>
                <a:gd name="T21" fmla="*/ 8128 h 97"/>
                <a:gd name="T22" fmla="*/ 10994 w 130"/>
                <a:gd name="T23" fmla="*/ 7149 h 97"/>
                <a:gd name="T24" fmla="*/ 8283 w 130"/>
                <a:gd name="T25" fmla="*/ 5428 h 97"/>
                <a:gd name="T26" fmla="*/ 6447 w 130"/>
                <a:gd name="T27" fmla="*/ 4449 h 97"/>
                <a:gd name="T28" fmla="*/ 4475 w 130"/>
                <a:gd name="T29" fmla="*/ 3679 h 97"/>
                <a:gd name="T30" fmla="*/ 992 w 130"/>
                <a:gd name="T31" fmla="*/ 0 h 97"/>
                <a:gd name="T32" fmla="*/ 0 w 130"/>
                <a:gd name="T33" fmla="*/ 1722 h 97"/>
                <a:gd name="T34" fmla="*/ 1972 w 130"/>
                <a:gd name="T35" fmla="*/ 3679 h 97"/>
                <a:gd name="T36" fmla="*/ 3727 w 130"/>
                <a:gd name="T37" fmla="*/ 4449 h 97"/>
                <a:gd name="T38" fmla="*/ 5455 w 130"/>
                <a:gd name="T39" fmla="*/ 6162 h 97"/>
                <a:gd name="T40" fmla="*/ 7183 w 130"/>
                <a:gd name="T41" fmla="*/ 7149 h 97"/>
                <a:gd name="T42" fmla="*/ 10011 w 130"/>
                <a:gd name="T43" fmla="*/ 8862 h 97"/>
                <a:gd name="T44" fmla="*/ 11739 w 130"/>
                <a:gd name="T45" fmla="*/ 9850 h 97"/>
                <a:gd name="T46" fmla="*/ 13494 w 130"/>
                <a:gd name="T47" fmla="*/ 10584 h 97"/>
                <a:gd name="T48" fmla="*/ 15466 w 130"/>
                <a:gd name="T49" fmla="*/ 12658 h 97"/>
                <a:gd name="T50" fmla="*/ 17194 w 130"/>
                <a:gd name="T51" fmla="*/ 13393 h 97"/>
                <a:gd name="T52" fmla="*/ 18949 w 130"/>
                <a:gd name="T53" fmla="*/ 15115 h 97"/>
                <a:gd name="T54" fmla="*/ 21660 w 130"/>
                <a:gd name="T55" fmla="*/ 16093 h 97"/>
                <a:gd name="T56" fmla="*/ 25224 w 130"/>
                <a:gd name="T57" fmla="*/ 19528 h 97"/>
                <a:gd name="T58" fmla="*/ 26952 w 130"/>
                <a:gd name="T59" fmla="*/ 20542 h 97"/>
                <a:gd name="T60" fmla="*/ 30679 w 130"/>
                <a:gd name="T61" fmla="*/ 23977 h 97"/>
                <a:gd name="T62" fmla="*/ 30679 w 130"/>
                <a:gd name="T63" fmla="*/ 23243 h 97"/>
                <a:gd name="T64" fmla="*/ 32406 w 130"/>
                <a:gd name="T65" fmla="*/ 23243 h 97"/>
                <a:gd name="T66" fmla="*/ 32406 w 130"/>
                <a:gd name="T67" fmla="*/ 22255 h 97"/>
                <a:gd name="T68" fmla="*/ 31423 w 130"/>
                <a:gd name="T69" fmla="*/ 22255 h 97"/>
                <a:gd name="T70" fmla="*/ 32406 w 130"/>
                <a:gd name="T71" fmla="*/ 23243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0"/>
                <a:gd name="T109" fmla="*/ 0 h 97"/>
                <a:gd name="T110" fmla="*/ 130 w 130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0" h="97">
                  <a:moveTo>
                    <a:pt x="130" y="94"/>
                  </a:moveTo>
                  <a:lnTo>
                    <a:pt x="126" y="90"/>
                  </a:lnTo>
                  <a:lnTo>
                    <a:pt x="123" y="83"/>
                  </a:lnTo>
                  <a:lnTo>
                    <a:pt x="112" y="79"/>
                  </a:lnTo>
                  <a:lnTo>
                    <a:pt x="98" y="65"/>
                  </a:lnTo>
                  <a:lnTo>
                    <a:pt x="90" y="61"/>
                  </a:lnTo>
                  <a:lnTo>
                    <a:pt x="83" y="54"/>
                  </a:lnTo>
                  <a:lnTo>
                    <a:pt x="76" y="51"/>
                  </a:lnTo>
                  <a:lnTo>
                    <a:pt x="65" y="43"/>
                  </a:lnTo>
                  <a:lnTo>
                    <a:pt x="58" y="40"/>
                  </a:lnTo>
                  <a:lnTo>
                    <a:pt x="51" y="33"/>
                  </a:lnTo>
                  <a:lnTo>
                    <a:pt x="44" y="29"/>
                  </a:lnTo>
                  <a:lnTo>
                    <a:pt x="33" y="22"/>
                  </a:lnTo>
                  <a:lnTo>
                    <a:pt x="26" y="18"/>
                  </a:lnTo>
                  <a:lnTo>
                    <a:pt x="18" y="15"/>
                  </a:lnTo>
                  <a:lnTo>
                    <a:pt x="4" y="0"/>
                  </a:lnTo>
                  <a:lnTo>
                    <a:pt x="0" y="7"/>
                  </a:lnTo>
                  <a:lnTo>
                    <a:pt x="8" y="15"/>
                  </a:lnTo>
                  <a:lnTo>
                    <a:pt x="15" y="18"/>
                  </a:lnTo>
                  <a:lnTo>
                    <a:pt x="22" y="25"/>
                  </a:lnTo>
                  <a:lnTo>
                    <a:pt x="29" y="29"/>
                  </a:lnTo>
                  <a:lnTo>
                    <a:pt x="40" y="36"/>
                  </a:lnTo>
                  <a:lnTo>
                    <a:pt x="47" y="40"/>
                  </a:lnTo>
                  <a:lnTo>
                    <a:pt x="54" y="43"/>
                  </a:lnTo>
                  <a:lnTo>
                    <a:pt x="62" y="51"/>
                  </a:lnTo>
                  <a:lnTo>
                    <a:pt x="69" y="54"/>
                  </a:lnTo>
                  <a:lnTo>
                    <a:pt x="76" y="61"/>
                  </a:lnTo>
                  <a:lnTo>
                    <a:pt x="87" y="65"/>
                  </a:lnTo>
                  <a:lnTo>
                    <a:pt x="101" y="79"/>
                  </a:lnTo>
                  <a:lnTo>
                    <a:pt x="108" y="83"/>
                  </a:lnTo>
                  <a:lnTo>
                    <a:pt x="123" y="97"/>
                  </a:lnTo>
                  <a:lnTo>
                    <a:pt x="123" y="94"/>
                  </a:lnTo>
                  <a:lnTo>
                    <a:pt x="130" y="94"/>
                  </a:lnTo>
                  <a:lnTo>
                    <a:pt x="130" y="90"/>
                  </a:lnTo>
                  <a:lnTo>
                    <a:pt x="126" y="90"/>
                  </a:lnTo>
                  <a:lnTo>
                    <a:pt x="13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0" name="Freeform 39"/>
            <p:cNvSpPr>
              <a:spLocks noChangeAspect="1"/>
            </p:cNvSpPr>
            <p:nvPr/>
          </p:nvSpPr>
          <p:spPr bwMode="auto">
            <a:xfrm>
              <a:off x="8511" y="2697"/>
              <a:ext cx="84" cy="112"/>
            </a:xfrm>
            <a:custGeom>
              <a:avLst/>
              <a:gdLst>
                <a:gd name="T0" fmla="*/ 6804 w 28"/>
                <a:gd name="T1" fmla="*/ 9371 h 36"/>
                <a:gd name="T2" fmla="*/ 6804 w 28"/>
                <a:gd name="T3" fmla="*/ 7317 h 36"/>
                <a:gd name="T4" fmla="*/ 6075 w 28"/>
                <a:gd name="T5" fmla="*/ 6079 h 36"/>
                <a:gd name="T6" fmla="*/ 4374 w 28"/>
                <a:gd name="T7" fmla="*/ 5236 h 36"/>
                <a:gd name="T8" fmla="*/ 2673 w 28"/>
                <a:gd name="T9" fmla="*/ 3195 h 36"/>
                <a:gd name="T10" fmla="*/ 2673 w 28"/>
                <a:gd name="T11" fmla="*/ 2053 h 36"/>
                <a:gd name="T12" fmla="*/ 1701 w 28"/>
                <a:gd name="T13" fmla="*/ 843 h 36"/>
                <a:gd name="T14" fmla="*/ 1701 w 28"/>
                <a:gd name="T15" fmla="*/ 0 h 36"/>
                <a:gd name="T16" fmla="*/ 0 w 28"/>
                <a:gd name="T17" fmla="*/ 0 h 36"/>
                <a:gd name="T18" fmla="*/ 0 w 28"/>
                <a:gd name="T19" fmla="*/ 2053 h 36"/>
                <a:gd name="T20" fmla="*/ 729 w 28"/>
                <a:gd name="T21" fmla="*/ 3195 h 36"/>
                <a:gd name="T22" fmla="*/ 1701 w 28"/>
                <a:gd name="T23" fmla="*/ 5236 h 36"/>
                <a:gd name="T24" fmla="*/ 3402 w 28"/>
                <a:gd name="T25" fmla="*/ 7317 h 36"/>
                <a:gd name="T26" fmla="*/ 4374 w 28"/>
                <a:gd name="T27" fmla="*/ 7317 h 36"/>
                <a:gd name="T28" fmla="*/ 5103 w 28"/>
                <a:gd name="T29" fmla="*/ 8431 h 36"/>
                <a:gd name="T30" fmla="*/ 5103 w 28"/>
                <a:gd name="T31" fmla="*/ 10481 h 36"/>
                <a:gd name="T32" fmla="*/ 6804 w 28"/>
                <a:gd name="T33" fmla="*/ 937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6"/>
                <a:gd name="T53" fmla="*/ 28 w 2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6">
                  <a:moveTo>
                    <a:pt x="28" y="32"/>
                  </a:moveTo>
                  <a:lnTo>
                    <a:pt x="28" y="25"/>
                  </a:lnTo>
                  <a:lnTo>
                    <a:pt x="25" y="21"/>
                  </a:lnTo>
                  <a:lnTo>
                    <a:pt x="18" y="18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4" y="25"/>
                  </a:lnTo>
                  <a:lnTo>
                    <a:pt x="18" y="25"/>
                  </a:lnTo>
                  <a:lnTo>
                    <a:pt x="21" y="29"/>
                  </a:lnTo>
                  <a:lnTo>
                    <a:pt x="21" y="36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1" name="Freeform 40"/>
            <p:cNvSpPr>
              <a:spLocks noChangeAspect="1"/>
            </p:cNvSpPr>
            <p:nvPr/>
          </p:nvSpPr>
          <p:spPr bwMode="auto">
            <a:xfrm>
              <a:off x="8571" y="2797"/>
              <a:ext cx="328" cy="408"/>
            </a:xfrm>
            <a:custGeom>
              <a:avLst/>
              <a:gdLst>
                <a:gd name="T0" fmla="*/ 27901 w 108"/>
                <a:gd name="T1" fmla="*/ 32089 h 137"/>
                <a:gd name="T2" fmla="*/ 26112 w 108"/>
                <a:gd name="T3" fmla="*/ 29507 h 137"/>
                <a:gd name="T4" fmla="*/ 25098 w 108"/>
                <a:gd name="T5" fmla="*/ 26919 h 137"/>
                <a:gd name="T6" fmla="*/ 23224 w 108"/>
                <a:gd name="T7" fmla="*/ 25329 h 137"/>
                <a:gd name="T8" fmla="*/ 22468 w 108"/>
                <a:gd name="T9" fmla="*/ 22741 h 137"/>
                <a:gd name="T10" fmla="*/ 14988 w 108"/>
                <a:gd name="T11" fmla="*/ 16141 h 137"/>
                <a:gd name="T12" fmla="*/ 13190 w 108"/>
                <a:gd name="T13" fmla="*/ 13604 h 137"/>
                <a:gd name="T14" fmla="*/ 7480 w 108"/>
                <a:gd name="T15" fmla="*/ 8425 h 137"/>
                <a:gd name="T16" fmla="*/ 6475 w 108"/>
                <a:gd name="T17" fmla="*/ 6757 h 137"/>
                <a:gd name="T18" fmla="*/ 4677 w 108"/>
                <a:gd name="T19" fmla="*/ 4250 h 137"/>
                <a:gd name="T20" fmla="*/ 3921 w 108"/>
                <a:gd name="T21" fmla="*/ 2591 h 137"/>
                <a:gd name="T22" fmla="*/ 1789 w 108"/>
                <a:gd name="T23" fmla="*/ 0 h 137"/>
                <a:gd name="T24" fmla="*/ 0 w 108"/>
                <a:gd name="T25" fmla="*/ 950 h 137"/>
                <a:gd name="T26" fmla="*/ 1789 w 108"/>
                <a:gd name="T27" fmla="*/ 2591 h 137"/>
                <a:gd name="T28" fmla="*/ 3921 w 108"/>
                <a:gd name="T29" fmla="*/ 5206 h 137"/>
                <a:gd name="T30" fmla="*/ 4677 w 108"/>
                <a:gd name="T31" fmla="*/ 7716 h 137"/>
                <a:gd name="T32" fmla="*/ 10283 w 108"/>
                <a:gd name="T33" fmla="*/ 12657 h 137"/>
                <a:gd name="T34" fmla="*/ 12157 w 108"/>
                <a:gd name="T35" fmla="*/ 15263 h 137"/>
                <a:gd name="T36" fmla="*/ 15744 w 108"/>
                <a:gd name="T37" fmla="*/ 18491 h 137"/>
                <a:gd name="T38" fmla="*/ 16749 w 108"/>
                <a:gd name="T39" fmla="*/ 20364 h 137"/>
                <a:gd name="T40" fmla="*/ 18632 w 108"/>
                <a:gd name="T41" fmla="*/ 22032 h 137"/>
                <a:gd name="T42" fmla="*/ 20421 w 108"/>
                <a:gd name="T43" fmla="*/ 24620 h 137"/>
                <a:gd name="T44" fmla="*/ 22468 w 108"/>
                <a:gd name="T45" fmla="*/ 26279 h 137"/>
                <a:gd name="T46" fmla="*/ 23224 w 108"/>
                <a:gd name="T47" fmla="*/ 27839 h 137"/>
                <a:gd name="T48" fmla="*/ 25098 w 108"/>
                <a:gd name="T49" fmla="*/ 30457 h 137"/>
                <a:gd name="T50" fmla="*/ 26112 w 108"/>
                <a:gd name="T51" fmla="*/ 32089 h 137"/>
                <a:gd name="T52" fmla="*/ 27901 w 108"/>
                <a:gd name="T53" fmla="*/ 32089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8"/>
                <a:gd name="T82" fmla="*/ 0 h 137"/>
                <a:gd name="T83" fmla="*/ 108 w 108"/>
                <a:gd name="T84" fmla="*/ 137 h 1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8" h="137">
                  <a:moveTo>
                    <a:pt x="108" y="137"/>
                  </a:moveTo>
                  <a:lnTo>
                    <a:pt x="101" y="126"/>
                  </a:lnTo>
                  <a:lnTo>
                    <a:pt x="97" y="115"/>
                  </a:lnTo>
                  <a:lnTo>
                    <a:pt x="90" y="108"/>
                  </a:lnTo>
                  <a:lnTo>
                    <a:pt x="87" y="97"/>
                  </a:lnTo>
                  <a:lnTo>
                    <a:pt x="58" y="69"/>
                  </a:lnTo>
                  <a:lnTo>
                    <a:pt x="51" y="58"/>
                  </a:lnTo>
                  <a:lnTo>
                    <a:pt x="29" y="36"/>
                  </a:lnTo>
                  <a:lnTo>
                    <a:pt x="25" y="29"/>
                  </a:lnTo>
                  <a:lnTo>
                    <a:pt x="18" y="18"/>
                  </a:lnTo>
                  <a:lnTo>
                    <a:pt x="15" y="11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11"/>
                  </a:lnTo>
                  <a:lnTo>
                    <a:pt x="15" y="22"/>
                  </a:lnTo>
                  <a:lnTo>
                    <a:pt x="18" y="33"/>
                  </a:lnTo>
                  <a:lnTo>
                    <a:pt x="40" y="54"/>
                  </a:lnTo>
                  <a:lnTo>
                    <a:pt x="47" y="65"/>
                  </a:lnTo>
                  <a:lnTo>
                    <a:pt x="61" y="79"/>
                  </a:lnTo>
                  <a:lnTo>
                    <a:pt x="65" y="87"/>
                  </a:lnTo>
                  <a:lnTo>
                    <a:pt x="72" y="94"/>
                  </a:lnTo>
                  <a:lnTo>
                    <a:pt x="79" y="105"/>
                  </a:lnTo>
                  <a:lnTo>
                    <a:pt x="87" y="112"/>
                  </a:lnTo>
                  <a:lnTo>
                    <a:pt x="90" y="119"/>
                  </a:lnTo>
                  <a:lnTo>
                    <a:pt x="97" y="130"/>
                  </a:lnTo>
                  <a:lnTo>
                    <a:pt x="101" y="137"/>
                  </a:lnTo>
                  <a:lnTo>
                    <a:pt x="108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2" name="Freeform 41"/>
            <p:cNvSpPr>
              <a:spLocks noChangeAspect="1"/>
            </p:cNvSpPr>
            <p:nvPr/>
          </p:nvSpPr>
          <p:spPr bwMode="auto">
            <a:xfrm>
              <a:off x="8875" y="3205"/>
              <a:ext cx="184" cy="228"/>
            </a:xfrm>
            <a:custGeom>
              <a:avLst/>
              <a:gdLst>
                <a:gd name="T0" fmla="*/ 15230 w 61"/>
                <a:gd name="T1" fmla="*/ 19471 h 75"/>
                <a:gd name="T2" fmla="*/ 13501 w 61"/>
                <a:gd name="T3" fmla="*/ 16912 h 75"/>
                <a:gd name="T4" fmla="*/ 11746 w 61"/>
                <a:gd name="T5" fmla="*/ 14020 h 75"/>
                <a:gd name="T6" fmla="*/ 10017 w 61"/>
                <a:gd name="T7" fmla="*/ 12218 h 75"/>
                <a:gd name="T8" fmla="*/ 8042 w 61"/>
                <a:gd name="T9" fmla="*/ 9296 h 75"/>
                <a:gd name="T10" fmla="*/ 6205 w 61"/>
                <a:gd name="T11" fmla="*/ 7533 h 75"/>
                <a:gd name="T12" fmla="*/ 4476 w 61"/>
                <a:gd name="T13" fmla="*/ 4694 h 75"/>
                <a:gd name="T14" fmla="*/ 2748 w 61"/>
                <a:gd name="T15" fmla="*/ 2809 h 75"/>
                <a:gd name="T16" fmla="*/ 1728 w 61"/>
                <a:gd name="T17" fmla="*/ 0 h 75"/>
                <a:gd name="T18" fmla="*/ 0 w 61"/>
                <a:gd name="T19" fmla="*/ 0 h 75"/>
                <a:gd name="T20" fmla="*/ 992 w 61"/>
                <a:gd name="T21" fmla="*/ 3678 h 75"/>
                <a:gd name="T22" fmla="*/ 2748 w 61"/>
                <a:gd name="T23" fmla="*/ 5481 h 75"/>
                <a:gd name="T24" fmla="*/ 4476 w 61"/>
                <a:gd name="T25" fmla="*/ 8290 h 75"/>
                <a:gd name="T26" fmla="*/ 9025 w 61"/>
                <a:gd name="T27" fmla="*/ 12975 h 75"/>
                <a:gd name="T28" fmla="*/ 10017 w 61"/>
                <a:gd name="T29" fmla="*/ 14777 h 75"/>
                <a:gd name="T30" fmla="*/ 11746 w 61"/>
                <a:gd name="T31" fmla="*/ 17668 h 75"/>
                <a:gd name="T32" fmla="*/ 14494 w 61"/>
                <a:gd name="T33" fmla="*/ 19471 h 75"/>
                <a:gd name="T34" fmla="*/ 13501 w 61"/>
                <a:gd name="T35" fmla="*/ 19471 h 75"/>
                <a:gd name="T36" fmla="*/ 15230 w 61"/>
                <a:gd name="T37" fmla="*/ 19471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75"/>
                <a:gd name="T59" fmla="*/ 61 w 61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75">
                  <a:moveTo>
                    <a:pt x="61" y="75"/>
                  </a:moveTo>
                  <a:lnTo>
                    <a:pt x="54" y="65"/>
                  </a:lnTo>
                  <a:lnTo>
                    <a:pt x="47" y="54"/>
                  </a:lnTo>
                  <a:lnTo>
                    <a:pt x="40" y="47"/>
                  </a:lnTo>
                  <a:lnTo>
                    <a:pt x="32" y="36"/>
                  </a:lnTo>
                  <a:lnTo>
                    <a:pt x="25" y="29"/>
                  </a:lnTo>
                  <a:lnTo>
                    <a:pt x="18" y="18"/>
                  </a:lnTo>
                  <a:lnTo>
                    <a:pt x="11" y="11"/>
                  </a:lnTo>
                  <a:lnTo>
                    <a:pt x="7" y="0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1" y="21"/>
                  </a:lnTo>
                  <a:lnTo>
                    <a:pt x="18" y="32"/>
                  </a:lnTo>
                  <a:lnTo>
                    <a:pt x="36" y="50"/>
                  </a:lnTo>
                  <a:lnTo>
                    <a:pt x="40" y="57"/>
                  </a:lnTo>
                  <a:lnTo>
                    <a:pt x="47" y="68"/>
                  </a:lnTo>
                  <a:lnTo>
                    <a:pt x="58" y="75"/>
                  </a:lnTo>
                  <a:lnTo>
                    <a:pt x="54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3" name="Freeform 42"/>
            <p:cNvSpPr>
              <a:spLocks noChangeAspect="1"/>
            </p:cNvSpPr>
            <p:nvPr/>
          </p:nvSpPr>
          <p:spPr bwMode="auto">
            <a:xfrm>
              <a:off x="9039" y="3433"/>
              <a:ext cx="236" cy="388"/>
            </a:xfrm>
            <a:custGeom>
              <a:avLst/>
              <a:gdLst>
                <a:gd name="T0" fmla="*/ 18793 w 79"/>
                <a:gd name="T1" fmla="*/ 29831 h 130"/>
                <a:gd name="T2" fmla="*/ 16153 w 79"/>
                <a:gd name="T3" fmla="*/ 26509 h 130"/>
                <a:gd name="T4" fmla="*/ 14501 w 79"/>
                <a:gd name="T5" fmla="*/ 23187 h 130"/>
                <a:gd name="T6" fmla="*/ 11860 w 79"/>
                <a:gd name="T7" fmla="*/ 18955 h 130"/>
                <a:gd name="T8" fmla="*/ 10184 w 79"/>
                <a:gd name="T9" fmla="*/ 15392 h 130"/>
                <a:gd name="T10" fmla="*/ 7648 w 79"/>
                <a:gd name="T11" fmla="*/ 11118 h 130"/>
                <a:gd name="T12" fmla="*/ 5972 w 79"/>
                <a:gd name="T13" fmla="*/ 7769 h 130"/>
                <a:gd name="T14" fmla="*/ 4293 w 79"/>
                <a:gd name="T15" fmla="*/ 3564 h 130"/>
                <a:gd name="T16" fmla="*/ 1679 w 79"/>
                <a:gd name="T17" fmla="*/ 0 h 130"/>
                <a:gd name="T18" fmla="*/ 0 w 79"/>
                <a:gd name="T19" fmla="*/ 0 h 130"/>
                <a:gd name="T20" fmla="*/ 2641 w 79"/>
                <a:gd name="T21" fmla="*/ 4286 h 130"/>
                <a:gd name="T22" fmla="*/ 4293 w 79"/>
                <a:gd name="T23" fmla="*/ 8479 h 130"/>
                <a:gd name="T24" fmla="*/ 5972 w 79"/>
                <a:gd name="T25" fmla="*/ 12070 h 130"/>
                <a:gd name="T26" fmla="*/ 8613 w 79"/>
                <a:gd name="T27" fmla="*/ 16356 h 130"/>
                <a:gd name="T28" fmla="*/ 10184 w 79"/>
                <a:gd name="T29" fmla="*/ 19678 h 130"/>
                <a:gd name="T30" fmla="*/ 12825 w 79"/>
                <a:gd name="T31" fmla="*/ 23187 h 130"/>
                <a:gd name="T32" fmla="*/ 15465 w 79"/>
                <a:gd name="T33" fmla="*/ 27464 h 130"/>
                <a:gd name="T34" fmla="*/ 18070 w 79"/>
                <a:gd name="T35" fmla="*/ 30786 h 130"/>
                <a:gd name="T36" fmla="*/ 17117 w 79"/>
                <a:gd name="T37" fmla="*/ 30786 h 130"/>
                <a:gd name="T38" fmla="*/ 18793 w 79"/>
                <a:gd name="T39" fmla="*/ 29831 h 1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9"/>
                <a:gd name="T61" fmla="*/ 0 h 130"/>
                <a:gd name="T62" fmla="*/ 79 w 79"/>
                <a:gd name="T63" fmla="*/ 130 h 1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9" h="130">
                  <a:moveTo>
                    <a:pt x="79" y="126"/>
                  </a:moveTo>
                  <a:lnTo>
                    <a:pt x="68" y="112"/>
                  </a:lnTo>
                  <a:lnTo>
                    <a:pt x="61" y="98"/>
                  </a:lnTo>
                  <a:lnTo>
                    <a:pt x="50" y="80"/>
                  </a:lnTo>
                  <a:lnTo>
                    <a:pt x="43" y="65"/>
                  </a:lnTo>
                  <a:lnTo>
                    <a:pt x="32" y="47"/>
                  </a:lnTo>
                  <a:lnTo>
                    <a:pt x="25" y="33"/>
                  </a:lnTo>
                  <a:lnTo>
                    <a:pt x="18" y="15"/>
                  </a:lnTo>
                  <a:lnTo>
                    <a:pt x="7" y="0"/>
                  </a:lnTo>
                  <a:lnTo>
                    <a:pt x="0" y="0"/>
                  </a:lnTo>
                  <a:lnTo>
                    <a:pt x="11" y="18"/>
                  </a:lnTo>
                  <a:lnTo>
                    <a:pt x="18" y="36"/>
                  </a:lnTo>
                  <a:lnTo>
                    <a:pt x="25" y="51"/>
                  </a:lnTo>
                  <a:lnTo>
                    <a:pt x="36" y="69"/>
                  </a:lnTo>
                  <a:lnTo>
                    <a:pt x="43" y="83"/>
                  </a:lnTo>
                  <a:lnTo>
                    <a:pt x="54" y="98"/>
                  </a:lnTo>
                  <a:lnTo>
                    <a:pt x="65" y="116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7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4" name="Freeform 43"/>
            <p:cNvSpPr>
              <a:spLocks noChangeAspect="1"/>
            </p:cNvSpPr>
            <p:nvPr/>
          </p:nvSpPr>
          <p:spPr bwMode="auto">
            <a:xfrm>
              <a:off x="9255" y="3809"/>
              <a:ext cx="140" cy="372"/>
            </a:xfrm>
            <a:custGeom>
              <a:avLst/>
              <a:gdLst>
                <a:gd name="T0" fmla="*/ 11021 w 47"/>
                <a:gd name="T1" fmla="*/ 31118 h 123"/>
                <a:gd name="T2" fmla="*/ 10071 w 47"/>
                <a:gd name="T3" fmla="*/ 26609 h 123"/>
                <a:gd name="T4" fmla="*/ 9353 w 47"/>
                <a:gd name="T5" fmla="*/ 22768 h 123"/>
                <a:gd name="T6" fmla="*/ 7480 w 47"/>
                <a:gd name="T7" fmla="*/ 19253 h 123"/>
                <a:gd name="T8" fmla="*/ 6771 w 47"/>
                <a:gd name="T9" fmla="*/ 15742 h 123"/>
                <a:gd name="T10" fmla="*/ 5210 w 47"/>
                <a:gd name="T11" fmla="*/ 11865 h 123"/>
                <a:gd name="T12" fmla="*/ 4260 w 47"/>
                <a:gd name="T13" fmla="*/ 8350 h 123"/>
                <a:gd name="T14" fmla="*/ 3300 w 47"/>
                <a:gd name="T15" fmla="*/ 3759 h 123"/>
                <a:gd name="T16" fmla="*/ 1668 w 47"/>
                <a:gd name="T17" fmla="*/ 0 h 123"/>
                <a:gd name="T18" fmla="*/ 0 w 47"/>
                <a:gd name="T19" fmla="*/ 998 h 123"/>
                <a:gd name="T20" fmla="*/ 1668 w 47"/>
                <a:gd name="T21" fmla="*/ 4509 h 123"/>
                <a:gd name="T22" fmla="*/ 2591 w 47"/>
                <a:gd name="T23" fmla="*/ 8350 h 123"/>
                <a:gd name="T24" fmla="*/ 3300 w 47"/>
                <a:gd name="T25" fmla="*/ 11865 h 123"/>
                <a:gd name="T26" fmla="*/ 5210 w 47"/>
                <a:gd name="T27" fmla="*/ 15742 h 123"/>
                <a:gd name="T28" fmla="*/ 5811 w 47"/>
                <a:gd name="T29" fmla="*/ 19253 h 123"/>
                <a:gd name="T30" fmla="*/ 7480 w 47"/>
                <a:gd name="T31" fmla="*/ 23763 h 123"/>
                <a:gd name="T32" fmla="*/ 8430 w 47"/>
                <a:gd name="T33" fmla="*/ 27359 h 123"/>
                <a:gd name="T34" fmla="*/ 9353 w 47"/>
                <a:gd name="T35" fmla="*/ 31118 h 123"/>
                <a:gd name="T36" fmla="*/ 11021 w 47"/>
                <a:gd name="T37" fmla="*/ 31118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123"/>
                <a:gd name="T59" fmla="*/ 47 w 47"/>
                <a:gd name="T60" fmla="*/ 123 h 1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123">
                  <a:moveTo>
                    <a:pt x="47" y="123"/>
                  </a:moveTo>
                  <a:lnTo>
                    <a:pt x="43" y="105"/>
                  </a:lnTo>
                  <a:lnTo>
                    <a:pt x="40" y="90"/>
                  </a:lnTo>
                  <a:lnTo>
                    <a:pt x="32" y="76"/>
                  </a:lnTo>
                  <a:lnTo>
                    <a:pt x="29" y="62"/>
                  </a:lnTo>
                  <a:lnTo>
                    <a:pt x="22" y="47"/>
                  </a:lnTo>
                  <a:lnTo>
                    <a:pt x="18" y="33"/>
                  </a:lnTo>
                  <a:lnTo>
                    <a:pt x="14" y="15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18"/>
                  </a:lnTo>
                  <a:lnTo>
                    <a:pt x="11" y="33"/>
                  </a:lnTo>
                  <a:lnTo>
                    <a:pt x="14" y="47"/>
                  </a:lnTo>
                  <a:lnTo>
                    <a:pt x="22" y="62"/>
                  </a:lnTo>
                  <a:lnTo>
                    <a:pt x="25" y="76"/>
                  </a:lnTo>
                  <a:lnTo>
                    <a:pt x="32" y="94"/>
                  </a:lnTo>
                  <a:lnTo>
                    <a:pt x="36" y="108"/>
                  </a:lnTo>
                  <a:lnTo>
                    <a:pt x="40" y="123"/>
                  </a:lnTo>
                  <a:lnTo>
                    <a:pt x="47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5" name="Freeform 44"/>
            <p:cNvSpPr>
              <a:spLocks noChangeAspect="1"/>
            </p:cNvSpPr>
            <p:nvPr/>
          </p:nvSpPr>
          <p:spPr bwMode="auto">
            <a:xfrm>
              <a:off x="9351" y="4181"/>
              <a:ext cx="76" cy="656"/>
            </a:xfrm>
            <a:custGeom>
              <a:avLst/>
              <a:gdLst>
                <a:gd name="T0" fmla="*/ 1675 w 26"/>
                <a:gd name="T1" fmla="*/ 52812 h 219"/>
                <a:gd name="T2" fmla="*/ 3221 w 26"/>
                <a:gd name="T3" fmla="*/ 46765 h 219"/>
                <a:gd name="T4" fmla="*/ 4674 w 26"/>
                <a:gd name="T5" fmla="*/ 39776 h 219"/>
                <a:gd name="T6" fmla="*/ 4674 w 26"/>
                <a:gd name="T7" fmla="*/ 33729 h 219"/>
                <a:gd name="T8" fmla="*/ 5545 w 26"/>
                <a:gd name="T9" fmla="*/ 26710 h 219"/>
                <a:gd name="T10" fmla="*/ 5545 w 26"/>
                <a:gd name="T11" fmla="*/ 13036 h 219"/>
                <a:gd name="T12" fmla="*/ 4674 w 26"/>
                <a:gd name="T13" fmla="*/ 6048 h 219"/>
                <a:gd name="T14" fmla="*/ 3221 w 26"/>
                <a:gd name="T15" fmla="*/ 0 h 219"/>
                <a:gd name="T16" fmla="*/ 1675 w 26"/>
                <a:gd name="T17" fmla="*/ 0 h 219"/>
                <a:gd name="T18" fmla="*/ 3221 w 26"/>
                <a:gd name="T19" fmla="*/ 7015 h 219"/>
                <a:gd name="T20" fmla="*/ 3870 w 26"/>
                <a:gd name="T21" fmla="*/ 13036 h 219"/>
                <a:gd name="T22" fmla="*/ 3870 w 26"/>
                <a:gd name="T23" fmla="*/ 33729 h 219"/>
                <a:gd name="T24" fmla="*/ 3221 w 26"/>
                <a:gd name="T25" fmla="*/ 39776 h 219"/>
                <a:gd name="T26" fmla="*/ 1675 w 26"/>
                <a:gd name="T27" fmla="*/ 46765 h 219"/>
                <a:gd name="T28" fmla="*/ 0 w 26"/>
                <a:gd name="T29" fmla="*/ 52812 h 219"/>
                <a:gd name="T30" fmla="*/ 1675 w 26"/>
                <a:gd name="T31" fmla="*/ 52812 h 2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19"/>
                <a:gd name="T50" fmla="*/ 26 w 26"/>
                <a:gd name="T51" fmla="*/ 219 h 2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19">
                  <a:moveTo>
                    <a:pt x="8" y="219"/>
                  </a:moveTo>
                  <a:lnTo>
                    <a:pt x="15" y="194"/>
                  </a:lnTo>
                  <a:lnTo>
                    <a:pt x="22" y="165"/>
                  </a:lnTo>
                  <a:lnTo>
                    <a:pt x="22" y="140"/>
                  </a:lnTo>
                  <a:lnTo>
                    <a:pt x="26" y="111"/>
                  </a:lnTo>
                  <a:lnTo>
                    <a:pt x="26" y="54"/>
                  </a:lnTo>
                  <a:lnTo>
                    <a:pt x="22" y="25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5" y="29"/>
                  </a:lnTo>
                  <a:lnTo>
                    <a:pt x="18" y="54"/>
                  </a:lnTo>
                  <a:lnTo>
                    <a:pt x="18" y="140"/>
                  </a:lnTo>
                  <a:lnTo>
                    <a:pt x="15" y="165"/>
                  </a:lnTo>
                  <a:lnTo>
                    <a:pt x="8" y="194"/>
                  </a:lnTo>
                  <a:lnTo>
                    <a:pt x="0" y="219"/>
                  </a:lnTo>
                  <a:lnTo>
                    <a:pt x="8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6" name="Freeform 45"/>
            <p:cNvSpPr>
              <a:spLocks noChangeAspect="1"/>
            </p:cNvSpPr>
            <p:nvPr/>
          </p:nvSpPr>
          <p:spPr bwMode="auto">
            <a:xfrm>
              <a:off x="9307" y="4837"/>
              <a:ext cx="152" cy="756"/>
            </a:xfrm>
            <a:custGeom>
              <a:avLst/>
              <a:gdLst>
                <a:gd name="T0" fmla="*/ 12975 w 50"/>
                <a:gd name="T1" fmla="*/ 61236 h 252"/>
                <a:gd name="T2" fmla="*/ 11181 w 50"/>
                <a:gd name="T3" fmla="*/ 54189 h 252"/>
                <a:gd name="T4" fmla="*/ 9296 w 50"/>
                <a:gd name="T5" fmla="*/ 46413 h 252"/>
                <a:gd name="T6" fmla="*/ 6487 w 50"/>
                <a:gd name="T7" fmla="*/ 38637 h 252"/>
                <a:gd name="T8" fmla="*/ 4694 w 50"/>
                <a:gd name="T9" fmla="*/ 30618 h 252"/>
                <a:gd name="T10" fmla="*/ 2809 w 50"/>
                <a:gd name="T11" fmla="*/ 22842 h 252"/>
                <a:gd name="T12" fmla="*/ 2809 w 50"/>
                <a:gd name="T13" fmla="*/ 15066 h 252"/>
                <a:gd name="T14" fmla="*/ 3678 w 50"/>
                <a:gd name="T15" fmla="*/ 8019 h 252"/>
                <a:gd name="T16" fmla="*/ 5730 w 50"/>
                <a:gd name="T17" fmla="*/ 0 h 252"/>
                <a:gd name="T18" fmla="*/ 3678 w 50"/>
                <a:gd name="T19" fmla="*/ 0 h 252"/>
                <a:gd name="T20" fmla="*/ 1803 w 50"/>
                <a:gd name="T21" fmla="*/ 7047 h 252"/>
                <a:gd name="T22" fmla="*/ 0 w 50"/>
                <a:gd name="T23" fmla="*/ 15066 h 252"/>
                <a:gd name="T24" fmla="*/ 1006 w 50"/>
                <a:gd name="T25" fmla="*/ 22842 h 252"/>
                <a:gd name="T26" fmla="*/ 2809 w 50"/>
                <a:gd name="T27" fmla="*/ 30618 h 252"/>
                <a:gd name="T28" fmla="*/ 4694 w 50"/>
                <a:gd name="T29" fmla="*/ 38637 h 252"/>
                <a:gd name="T30" fmla="*/ 7533 w 50"/>
                <a:gd name="T31" fmla="*/ 46413 h 252"/>
                <a:gd name="T32" fmla="*/ 9296 w 50"/>
                <a:gd name="T33" fmla="*/ 54189 h 252"/>
                <a:gd name="T34" fmla="*/ 11181 w 50"/>
                <a:gd name="T35" fmla="*/ 61236 h 252"/>
                <a:gd name="T36" fmla="*/ 12975 w 50"/>
                <a:gd name="T37" fmla="*/ 61236 h 2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252"/>
                <a:gd name="T59" fmla="*/ 50 w 50"/>
                <a:gd name="T60" fmla="*/ 252 h 2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252">
                  <a:moveTo>
                    <a:pt x="50" y="252"/>
                  </a:moveTo>
                  <a:lnTo>
                    <a:pt x="43" y="223"/>
                  </a:lnTo>
                  <a:lnTo>
                    <a:pt x="36" y="191"/>
                  </a:lnTo>
                  <a:lnTo>
                    <a:pt x="25" y="159"/>
                  </a:lnTo>
                  <a:lnTo>
                    <a:pt x="18" y="126"/>
                  </a:lnTo>
                  <a:lnTo>
                    <a:pt x="11" y="94"/>
                  </a:lnTo>
                  <a:lnTo>
                    <a:pt x="11" y="62"/>
                  </a:lnTo>
                  <a:lnTo>
                    <a:pt x="14" y="33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9"/>
                  </a:lnTo>
                  <a:lnTo>
                    <a:pt x="0" y="62"/>
                  </a:lnTo>
                  <a:lnTo>
                    <a:pt x="4" y="94"/>
                  </a:lnTo>
                  <a:lnTo>
                    <a:pt x="11" y="126"/>
                  </a:lnTo>
                  <a:lnTo>
                    <a:pt x="18" y="159"/>
                  </a:lnTo>
                  <a:lnTo>
                    <a:pt x="29" y="191"/>
                  </a:lnTo>
                  <a:lnTo>
                    <a:pt x="36" y="223"/>
                  </a:lnTo>
                  <a:lnTo>
                    <a:pt x="43" y="252"/>
                  </a:lnTo>
                  <a:lnTo>
                    <a:pt x="50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7" name="Freeform 46"/>
            <p:cNvSpPr>
              <a:spLocks noChangeAspect="1"/>
            </p:cNvSpPr>
            <p:nvPr/>
          </p:nvSpPr>
          <p:spPr bwMode="auto">
            <a:xfrm>
              <a:off x="9439" y="5593"/>
              <a:ext cx="44" cy="284"/>
            </a:xfrm>
            <a:custGeom>
              <a:avLst/>
              <a:gdLst>
                <a:gd name="T0" fmla="*/ 3253 w 15"/>
                <a:gd name="T1" fmla="*/ 23660 h 94"/>
                <a:gd name="T2" fmla="*/ 2376 w 15"/>
                <a:gd name="T3" fmla="*/ 18173 h 94"/>
                <a:gd name="T4" fmla="*/ 2376 w 15"/>
                <a:gd name="T5" fmla="*/ 11831 h 94"/>
                <a:gd name="T6" fmla="*/ 1566 w 15"/>
                <a:gd name="T7" fmla="*/ 6345 h 94"/>
                <a:gd name="T8" fmla="*/ 1566 w 15"/>
                <a:gd name="T9" fmla="*/ 0 h 94"/>
                <a:gd name="T10" fmla="*/ 0 w 15"/>
                <a:gd name="T11" fmla="*/ 0 h 94"/>
                <a:gd name="T12" fmla="*/ 0 w 15"/>
                <a:gd name="T13" fmla="*/ 6345 h 94"/>
                <a:gd name="T14" fmla="*/ 886 w 15"/>
                <a:gd name="T15" fmla="*/ 11831 h 94"/>
                <a:gd name="T16" fmla="*/ 886 w 15"/>
                <a:gd name="T17" fmla="*/ 18173 h 94"/>
                <a:gd name="T18" fmla="*/ 1566 w 15"/>
                <a:gd name="T19" fmla="*/ 23660 h 94"/>
                <a:gd name="T20" fmla="*/ 3253 w 15"/>
                <a:gd name="T21" fmla="*/ 23660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94"/>
                <a:gd name="T35" fmla="*/ 15 w 15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94">
                  <a:moveTo>
                    <a:pt x="15" y="94"/>
                  </a:moveTo>
                  <a:lnTo>
                    <a:pt x="11" y="72"/>
                  </a:lnTo>
                  <a:lnTo>
                    <a:pt x="11" y="47"/>
                  </a:lnTo>
                  <a:lnTo>
                    <a:pt x="7" y="25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4" y="47"/>
                  </a:lnTo>
                  <a:lnTo>
                    <a:pt x="4" y="72"/>
                  </a:lnTo>
                  <a:lnTo>
                    <a:pt x="7" y="94"/>
                  </a:lnTo>
                  <a:lnTo>
                    <a:pt x="15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8" name="Freeform 47"/>
            <p:cNvSpPr>
              <a:spLocks noChangeAspect="1"/>
            </p:cNvSpPr>
            <p:nvPr/>
          </p:nvSpPr>
          <p:spPr bwMode="auto">
            <a:xfrm>
              <a:off x="9415" y="5877"/>
              <a:ext cx="68" cy="116"/>
            </a:xfrm>
            <a:custGeom>
              <a:avLst/>
              <a:gdLst>
                <a:gd name="T0" fmla="*/ 1088 w 22"/>
                <a:gd name="T1" fmla="*/ 9078 h 39"/>
                <a:gd name="T2" fmla="*/ 2006 w 22"/>
                <a:gd name="T3" fmla="*/ 8370 h 39"/>
                <a:gd name="T4" fmla="*/ 3106 w 22"/>
                <a:gd name="T5" fmla="*/ 6731 h 39"/>
                <a:gd name="T6" fmla="*/ 5112 w 22"/>
                <a:gd name="T7" fmla="*/ 4839 h 39"/>
                <a:gd name="T8" fmla="*/ 6200 w 22"/>
                <a:gd name="T9" fmla="*/ 2576 h 39"/>
                <a:gd name="T10" fmla="*/ 6200 w 22"/>
                <a:gd name="T11" fmla="*/ 0 h 39"/>
                <a:gd name="T12" fmla="*/ 3925 w 22"/>
                <a:gd name="T13" fmla="*/ 0 h 39"/>
                <a:gd name="T14" fmla="*/ 3925 w 22"/>
                <a:gd name="T15" fmla="*/ 2576 h 39"/>
                <a:gd name="T16" fmla="*/ 3106 w 22"/>
                <a:gd name="T17" fmla="*/ 4238 h 39"/>
                <a:gd name="T18" fmla="*/ 1088 w 22"/>
                <a:gd name="T19" fmla="*/ 5785 h 39"/>
                <a:gd name="T20" fmla="*/ 0 w 22"/>
                <a:gd name="T21" fmla="*/ 7448 h 39"/>
                <a:gd name="T22" fmla="*/ 1088 w 22"/>
                <a:gd name="T23" fmla="*/ 9078 h 39"/>
                <a:gd name="T24" fmla="*/ 2006 w 22"/>
                <a:gd name="T25" fmla="*/ 9078 h 39"/>
                <a:gd name="T26" fmla="*/ 2006 w 22"/>
                <a:gd name="T27" fmla="*/ 8370 h 39"/>
                <a:gd name="T28" fmla="*/ 1088 w 22"/>
                <a:gd name="T29" fmla="*/ 9078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9"/>
                <a:gd name="T47" fmla="*/ 22 w 22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9">
                  <a:moveTo>
                    <a:pt x="4" y="39"/>
                  </a:moveTo>
                  <a:lnTo>
                    <a:pt x="7" y="36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4" y="11"/>
                  </a:lnTo>
                  <a:lnTo>
                    <a:pt x="11" y="18"/>
                  </a:lnTo>
                  <a:lnTo>
                    <a:pt x="4" y="25"/>
                  </a:lnTo>
                  <a:lnTo>
                    <a:pt x="0" y="32"/>
                  </a:lnTo>
                  <a:lnTo>
                    <a:pt x="4" y="39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9" name="Freeform 48"/>
            <p:cNvSpPr>
              <a:spLocks noChangeAspect="1"/>
            </p:cNvSpPr>
            <p:nvPr/>
          </p:nvSpPr>
          <p:spPr bwMode="auto">
            <a:xfrm>
              <a:off x="9383" y="5973"/>
              <a:ext cx="44" cy="56"/>
            </a:xfrm>
            <a:custGeom>
              <a:avLst/>
              <a:gdLst>
                <a:gd name="T0" fmla="*/ 1566 w 15"/>
                <a:gd name="T1" fmla="*/ 5236 h 18"/>
                <a:gd name="T2" fmla="*/ 2376 w 15"/>
                <a:gd name="T3" fmla="*/ 4393 h 18"/>
                <a:gd name="T4" fmla="*/ 2376 w 15"/>
                <a:gd name="T5" fmla="*/ 3195 h 18"/>
                <a:gd name="T6" fmla="*/ 3253 w 15"/>
                <a:gd name="T7" fmla="*/ 2053 h 18"/>
                <a:gd name="T8" fmla="*/ 2376 w 15"/>
                <a:gd name="T9" fmla="*/ 0 h 18"/>
                <a:gd name="T10" fmla="*/ 886 w 15"/>
                <a:gd name="T11" fmla="*/ 2053 h 18"/>
                <a:gd name="T12" fmla="*/ 886 w 15"/>
                <a:gd name="T13" fmla="*/ 3195 h 18"/>
                <a:gd name="T14" fmla="*/ 0 w 15"/>
                <a:gd name="T15" fmla="*/ 4393 h 18"/>
                <a:gd name="T16" fmla="*/ 886 w 15"/>
                <a:gd name="T17" fmla="*/ 4393 h 18"/>
                <a:gd name="T18" fmla="*/ 1566 w 15"/>
                <a:gd name="T19" fmla="*/ 523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8"/>
                <a:gd name="T32" fmla="*/ 15 w 15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8">
                  <a:moveTo>
                    <a:pt x="7" y="18"/>
                  </a:moveTo>
                  <a:lnTo>
                    <a:pt x="11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1" y="0"/>
                  </a:lnTo>
                  <a:lnTo>
                    <a:pt x="4" y="7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80" name="Freeform 49"/>
            <p:cNvSpPr>
              <a:spLocks noChangeAspect="1"/>
            </p:cNvSpPr>
            <p:nvPr/>
          </p:nvSpPr>
          <p:spPr bwMode="auto">
            <a:xfrm>
              <a:off x="8983" y="6017"/>
              <a:ext cx="420" cy="280"/>
            </a:xfrm>
            <a:custGeom>
              <a:avLst/>
              <a:gdLst>
                <a:gd name="T0" fmla="*/ 972 w 140"/>
                <a:gd name="T1" fmla="*/ 23005 h 93"/>
                <a:gd name="T2" fmla="*/ 2673 w 140"/>
                <a:gd name="T3" fmla="*/ 22271 h 93"/>
                <a:gd name="T4" fmla="*/ 5346 w 140"/>
                <a:gd name="T5" fmla="*/ 20305 h 93"/>
                <a:gd name="T6" fmla="*/ 7047 w 140"/>
                <a:gd name="T7" fmla="*/ 19570 h 93"/>
                <a:gd name="T8" fmla="*/ 9720 w 140"/>
                <a:gd name="T9" fmla="*/ 17821 h 93"/>
                <a:gd name="T10" fmla="*/ 11421 w 140"/>
                <a:gd name="T11" fmla="*/ 16842 h 93"/>
                <a:gd name="T12" fmla="*/ 14094 w 140"/>
                <a:gd name="T13" fmla="*/ 15120 h 93"/>
                <a:gd name="T14" fmla="*/ 15795 w 140"/>
                <a:gd name="T15" fmla="*/ 14142 h 93"/>
                <a:gd name="T16" fmla="*/ 17496 w 140"/>
                <a:gd name="T17" fmla="*/ 12419 h 93"/>
                <a:gd name="T18" fmla="*/ 20169 w 140"/>
                <a:gd name="T19" fmla="*/ 11320 h 93"/>
                <a:gd name="T20" fmla="*/ 23571 w 140"/>
                <a:gd name="T21" fmla="*/ 7885 h 93"/>
                <a:gd name="T22" fmla="*/ 25272 w 140"/>
                <a:gd name="T23" fmla="*/ 6907 h 93"/>
                <a:gd name="T24" fmla="*/ 27945 w 140"/>
                <a:gd name="T25" fmla="*/ 5185 h 93"/>
                <a:gd name="T26" fmla="*/ 29646 w 140"/>
                <a:gd name="T27" fmla="*/ 3435 h 93"/>
                <a:gd name="T28" fmla="*/ 31590 w 140"/>
                <a:gd name="T29" fmla="*/ 2457 h 93"/>
                <a:gd name="T30" fmla="*/ 34020 w 140"/>
                <a:gd name="T31" fmla="*/ 735 h 93"/>
                <a:gd name="T32" fmla="*/ 33291 w 140"/>
                <a:gd name="T33" fmla="*/ 0 h 93"/>
                <a:gd name="T34" fmla="*/ 30618 w 140"/>
                <a:gd name="T35" fmla="*/ 735 h 93"/>
                <a:gd name="T36" fmla="*/ 28917 w 140"/>
                <a:gd name="T37" fmla="*/ 2457 h 93"/>
                <a:gd name="T38" fmla="*/ 26244 w 140"/>
                <a:gd name="T39" fmla="*/ 3435 h 93"/>
                <a:gd name="T40" fmla="*/ 22842 w 140"/>
                <a:gd name="T41" fmla="*/ 6907 h 93"/>
                <a:gd name="T42" fmla="*/ 20898 w 140"/>
                <a:gd name="T43" fmla="*/ 7885 h 93"/>
                <a:gd name="T44" fmla="*/ 18468 w 140"/>
                <a:gd name="T45" fmla="*/ 9607 h 93"/>
                <a:gd name="T46" fmla="*/ 16524 w 140"/>
                <a:gd name="T47" fmla="*/ 11320 h 93"/>
                <a:gd name="T48" fmla="*/ 14823 w 140"/>
                <a:gd name="T49" fmla="*/ 12419 h 93"/>
                <a:gd name="T50" fmla="*/ 13122 w 140"/>
                <a:gd name="T51" fmla="*/ 14142 h 93"/>
                <a:gd name="T52" fmla="*/ 10449 w 140"/>
                <a:gd name="T53" fmla="*/ 15120 h 93"/>
                <a:gd name="T54" fmla="*/ 8748 w 140"/>
                <a:gd name="T55" fmla="*/ 16842 h 93"/>
                <a:gd name="T56" fmla="*/ 6075 w 140"/>
                <a:gd name="T57" fmla="*/ 17821 h 93"/>
                <a:gd name="T58" fmla="*/ 4374 w 140"/>
                <a:gd name="T59" fmla="*/ 18555 h 93"/>
                <a:gd name="T60" fmla="*/ 2673 w 140"/>
                <a:gd name="T61" fmla="*/ 20305 h 93"/>
                <a:gd name="T62" fmla="*/ 0 w 140"/>
                <a:gd name="T63" fmla="*/ 21283 h 93"/>
                <a:gd name="T64" fmla="*/ 972 w 140"/>
                <a:gd name="T65" fmla="*/ 23005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"/>
                <a:gd name="T100" fmla="*/ 0 h 93"/>
                <a:gd name="T101" fmla="*/ 140 w 140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" h="93">
                  <a:moveTo>
                    <a:pt x="4" y="93"/>
                  </a:moveTo>
                  <a:lnTo>
                    <a:pt x="11" y="90"/>
                  </a:lnTo>
                  <a:lnTo>
                    <a:pt x="22" y="82"/>
                  </a:lnTo>
                  <a:lnTo>
                    <a:pt x="29" y="79"/>
                  </a:lnTo>
                  <a:lnTo>
                    <a:pt x="40" y="72"/>
                  </a:lnTo>
                  <a:lnTo>
                    <a:pt x="47" y="68"/>
                  </a:lnTo>
                  <a:lnTo>
                    <a:pt x="58" y="61"/>
                  </a:lnTo>
                  <a:lnTo>
                    <a:pt x="65" y="57"/>
                  </a:lnTo>
                  <a:lnTo>
                    <a:pt x="72" y="50"/>
                  </a:lnTo>
                  <a:lnTo>
                    <a:pt x="83" y="46"/>
                  </a:lnTo>
                  <a:lnTo>
                    <a:pt x="97" y="32"/>
                  </a:lnTo>
                  <a:lnTo>
                    <a:pt x="104" y="28"/>
                  </a:lnTo>
                  <a:lnTo>
                    <a:pt x="115" y="21"/>
                  </a:lnTo>
                  <a:lnTo>
                    <a:pt x="122" y="14"/>
                  </a:lnTo>
                  <a:lnTo>
                    <a:pt x="130" y="1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26" y="3"/>
                  </a:lnTo>
                  <a:lnTo>
                    <a:pt x="119" y="10"/>
                  </a:lnTo>
                  <a:lnTo>
                    <a:pt x="108" y="14"/>
                  </a:lnTo>
                  <a:lnTo>
                    <a:pt x="94" y="28"/>
                  </a:lnTo>
                  <a:lnTo>
                    <a:pt x="86" y="32"/>
                  </a:lnTo>
                  <a:lnTo>
                    <a:pt x="76" y="39"/>
                  </a:lnTo>
                  <a:lnTo>
                    <a:pt x="68" y="46"/>
                  </a:lnTo>
                  <a:lnTo>
                    <a:pt x="61" y="50"/>
                  </a:lnTo>
                  <a:lnTo>
                    <a:pt x="54" y="57"/>
                  </a:lnTo>
                  <a:lnTo>
                    <a:pt x="43" y="61"/>
                  </a:lnTo>
                  <a:lnTo>
                    <a:pt x="36" y="68"/>
                  </a:lnTo>
                  <a:lnTo>
                    <a:pt x="25" y="72"/>
                  </a:lnTo>
                  <a:lnTo>
                    <a:pt x="18" y="75"/>
                  </a:lnTo>
                  <a:lnTo>
                    <a:pt x="11" y="82"/>
                  </a:lnTo>
                  <a:lnTo>
                    <a:pt x="0" y="86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81" name="Freeform 50"/>
            <p:cNvSpPr>
              <a:spLocks noChangeAspect="1"/>
            </p:cNvSpPr>
            <p:nvPr/>
          </p:nvSpPr>
          <p:spPr bwMode="auto">
            <a:xfrm>
              <a:off x="8475" y="6277"/>
              <a:ext cx="520" cy="312"/>
            </a:xfrm>
            <a:custGeom>
              <a:avLst/>
              <a:gdLst>
                <a:gd name="T0" fmla="*/ 977 w 173"/>
                <a:gd name="T1" fmla="*/ 25272 h 104"/>
                <a:gd name="T2" fmla="*/ 3424 w 173"/>
                <a:gd name="T3" fmla="*/ 24543 h 104"/>
                <a:gd name="T4" fmla="*/ 6108 w 173"/>
                <a:gd name="T5" fmla="*/ 22842 h 104"/>
                <a:gd name="T6" fmla="*/ 8828 w 173"/>
                <a:gd name="T7" fmla="*/ 21870 h 104"/>
                <a:gd name="T8" fmla="*/ 11509 w 173"/>
                <a:gd name="T9" fmla="*/ 20169 h 104"/>
                <a:gd name="T10" fmla="*/ 13959 w 173"/>
                <a:gd name="T11" fmla="*/ 19197 h 104"/>
                <a:gd name="T12" fmla="*/ 16652 w 173"/>
                <a:gd name="T13" fmla="*/ 17496 h 104"/>
                <a:gd name="T14" fmla="*/ 19333 w 173"/>
                <a:gd name="T15" fmla="*/ 15795 h 104"/>
                <a:gd name="T16" fmla="*/ 22135 w 173"/>
                <a:gd name="T17" fmla="*/ 14823 h 104"/>
                <a:gd name="T18" fmla="*/ 24819 w 173"/>
                <a:gd name="T19" fmla="*/ 13122 h 104"/>
                <a:gd name="T20" fmla="*/ 27265 w 173"/>
                <a:gd name="T21" fmla="*/ 11421 h 104"/>
                <a:gd name="T22" fmla="*/ 29950 w 173"/>
                <a:gd name="T23" fmla="*/ 10449 h 104"/>
                <a:gd name="T24" fmla="*/ 32643 w 173"/>
                <a:gd name="T25" fmla="*/ 8748 h 104"/>
                <a:gd name="T26" fmla="*/ 35363 w 173"/>
                <a:gd name="T27" fmla="*/ 7047 h 104"/>
                <a:gd name="T28" fmla="*/ 38044 w 173"/>
                <a:gd name="T29" fmla="*/ 5346 h 104"/>
                <a:gd name="T30" fmla="*/ 39751 w 173"/>
                <a:gd name="T31" fmla="*/ 3402 h 104"/>
                <a:gd name="T32" fmla="*/ 42445 w 173"/>
                <a:gd name="T33" fmla="*/ 1701 h 104"/>
                <a:gd name="T34" fmla="*/ 41471 w 173"/>
                <a:gd name="T35" fmla="*/ 0 h 104"/>
                <a:gd name="T36" fmla="*/ 38778 w 173"/>
                <a:gd name="T37" fmla="*/ 1701 h 104"/>
                <a:gd name="T38" fmla="*/ 37070 w 173"/>
                <a:gd name="T39" fmla="*/ 3402 h 104"/>
                <a:gd name="T40" fmla="*/ 34350 w 173"/>
                <a:gd name="T41" fmla="*/ 5346 h 104"/>
                <a:gd name="T42" fmla="*/ 31666 w 173"/>
                <a:gd name="T43" fmla="*/ 7047 h 104"/>
                <a:gd name="T44" fmla="*/ 29219 w 173"/>
                <a:gd name="T45" fmla="*/ 8748 h 104"/>
                <a:gd name="T46" fmla="*/ 26535 w 173"/>
                <a:gd name="T47" fmla="*/ 10449 h 104"/>
                <a:gd name="T48" fmla="*/ 23842 w 173"/>
                <a:gd name="T49" fmla="*/ 11421 h 104"/>
                <a:gd name="T50" fmla="*/ 21040 w 173"/>
                <a:gd name="T51" fmla="*/ 13122 h 104"/>
                <a:gd name="T52" fmla="*/ 18359 w 173"/>
                <a:gd name="T53" fmla="*/ 14823 h 104"/>
                <a:gd name="T54" fmla="*/ 15910 w 173"/>
                <a:gd name="T55" fmla="*/ 15795 h 104"/>
                <a:gd name="T56" fmla="*/ 13225 w 173"/>
                <a:gd name="T57" fmla="*/ 17496 h 104"/>
                <a:gd name="T58" fmla="*/ 10535 w 173"/>
                <a:gd name="T59" fmla="*/ 19197 h 104"/>
                <a:gd name="T60" fmla="*/ 7851 w 173"/>
                <a:gd name="T61" fmla="*/ 20169 h 104"/>
                <a:gd name="T62" fmla="*/ 5374 w 173"/>
                <a:gd name="T63" fmla="*/ 20898 h 104"/>
                <a:gd name="T64" fmla="*/ 3424 w 173"/>
                <a:gd name="T65" fmla="*/ 22842 h 104"/>
                <a:gd name="T66" fmla="*/ 0 w 173"/>
                <a:gd name="T67" fmla="*/ 24543 h 104"/>
                <a:gd name="T68" fmla="*/ 977 w 173"/>
                <a:gd name="T69" fmla="*/ 24543 h 104"/>
                <a:gd name="T70" fmla="*/ 977 w 173"/>
                <a:gd name="T71" fmla="*/ 25272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3"/>
                <a:gd name="T109" fmla="*/ 0 h 104"/>
                <a:gd name="T110" fmla="*/ 173 w 173"/>
                <a:gd name="T111" fmla="*/ 104 h 1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3" h="104">
                  <a:moveTo>
                    <a:pt x="4" y="104"/>
                  </a:moveTo>
                  <a:lnTo>
                    <a:pt x="14" y="101"/>
                  </a:lnTo>
                  <a:lnTo>
                    <a:pt x="25" y="94"/>
                  </a:lnTo>
                  <a:lnTo>
                    <a:pt x="36" y="90"/>
                  </a:lnTo>
                  <a:lnTo>
                    <a:pt x="47" y="83"/>
                  </a:lnTo>
                  <a:lnTo>
                    <a:pt x="57" y="79"/>
                  </a:lnTo>
                  <a:lnTo>
                    <a:pt x="68" y="72"/>
                  </a:lnTo>
                  <a:lnTo>
                    <a:pt x="79" y="65"/>
                  </a:lnTo>
                  <a:lnTo>
                    <a:pt x="90" y="61"/>
                  </a:lnTo>
                  <a:lnTo>
                    <a:pt x="101" y="54"/>
                  </a:lnTo>
                  <a:lnTo>
                    <a:pt x="111" y="47"/>
                  </a:lnTo>
                  <a:lnTo>
                    <a:pt x="122" y="43"/>
                  </a:lnTo>
                  <a:lnTo>
                    <a:pt x="133" y="36"/>
                  </a:lnTo>
                  <a:lnTo>
                    <a:pt x="144" y="29"/>
                  </a:lnTo>
                  <a:lnTo>
                    <a:pt x="155" y="22"/>
                  </a:lnTo>
                  <a:lnTo>
                    <a:pt x="162" y="14"/>
                  </a:lnTo>
                  <a:lnTo>
                    <a:pt x="173" y="7"/>
                  </a:lnTo>
                  <a:lnTo>
                    <a:pt x="169" y="0"/>
                  </a:lnTo>
                  <a:lnTo>
                    <a:pt x="158" y="7"/>
                  </a:lnTo>
                  <a:lnTo>
                    <a:pt x="151" y="14"/>
                  </a:lnTo>
                  <a:lnTo>
                    <a:pt x="140" y="22"/>
                  </a:lnTo>
                  <a:lnTo>
                    <a:pt x="129" y="29"/>
                  </a:lnTo>
                  <a:lnTo>
                    <a:pt x="119" y="36"/>
                  </a:lnTo>
                  <a:lnTo>
                    <a:pt x="108" y="43"/>
                  </a:lnTo>
                  <a:lnTo>
                    <a:pt x="97" y="47"/>
                  </a:lnTo>
                  <a:lnTo>
                    <a:pt x="86" y="54"/>
                  </a:lnTo>
                  <a:lnTo>
                    <a:pt x="75" y="61"/>
                  </a:lnTo>
                  <a:lnTo>
                    <a:pt x="65" y="65"/>
                  </a:lnTo>
                  <a:lnTo>
                    <a:pt x="54" y="72"/>
                  </a:lnTo>
                  <a:lnTo>
                    <a:pt x="43" y="79"/>
                  </a:lnTo>
                  <a:lnTo>
                    <a:pt x="32" y="83"/>
                  </a:lnTo>
                  <a:lnTo>
                    <a:pt x="22" y="86"/>
                  </a:lnTo>
                  <a:lnTo>
                    <a:pt x="14" y="94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82" name="Freeform 51"/>
            <p:cNvSpPr>
              <a:spLocks noChangeAspect="1"/>
            </p:cNvSpPr>
            <p:nvPr/>
          </p:nvSpPr>
          <p:spPr bwMode="auto">
            <a:xfrm>
              <a:off x="8099" y="6557"/>
              <a:ext cx="388" cy="56"/>
            </a:xfrm>
            <a:custGeom>
              <a:avLst/>
              <a:gdLst>
                <a:gd name="T0" fmla="*/ 0 w 130"/>
                <a:gd name="T1" fmla="*/ 2053 h 18"/>
                <a:gd name="T2" fmla="*/ 1674 w 130"/>
                <a:gd name="T3" fmla="*/ 2893 h 18"/>
                <a:gd name="T4" fmla="*/ 3322 w 130"/>
                <a:gd name="T5" fmla="*/ 2893 h 18"/>
                <a:gd name="T6" fmla="*/ 5238 w 130"/>
                <a:gd name="T7" fmla="*/ 4122 h 18"/>
                <a:gd name="T8" fmla="*/ 9443 w 130"/>
                <a:gd name="T9" fmla="*/ 4122 h 18"/>
                <a:gd name="T10" fmla="*/ 11118 w 130"/>
                <a:gd name="T11" fmla="*/ 5236 h 18"/>
                <a:gd name="T12" fmla="*/ 17069 w 130"/>
                <a:gd name="T13" fmla="*/ 5236 h 18"/>
                <a:gd name="T14" fmla="*/ 18717 w 130"/>
                <a:gd name="T15" fmla="*/ 4122 h 18"/>
                <a:gd name="T16" fmla="*/ 26509 w 130"/>
                <a:gd name="T17" fmla="*/ 4122 h 18"/>
                <a:gd name="T18" fmla="*/ 28870 w 130"/>
                <a:gd name="T19" fmla="*/ 2893 h 18"/>
                <a:gd name="T20" fmla="*/ 30786 w 130"/>
                <a:gd name="T21" fmla="*/ 2893 h 18"/>
                <a:gd name="T22" fmla="*/ 30786 w 130"/>
                <a:gd name="T23" fmla="*/ 2053 h 18"/>
                <a:gd name="T24" fmla="*/ 23026 w 130"/>
                <a:gd name="T25" fmla="*/ 2053 h 18"/>
                <a:gd name="T26" fmla="*/ 20391 w 130"/>
                <a:gd name="T27" fmla="*/ 2893 h 18"/>
                <a:gd name="T28" fmla="*/ 9443 w 130"/>
                <a:gd name="T29" fmla="*/ 2893 h 18"/>
                <a:gd name="T30" fmla="*/ 6912 w 130"/>
                <a:gd name="T31" fmla="*/ 2053 h 18"/>
                <a:gd name="T32" fmla="*/ 5238 w 130"/>
                <a:gd name="T33" fmla="*/ 2053 h 18"/>
                <a:gd name="T34" fmla="*/ 3322 w 130"/>
                <a:gd name="T35" fmla="*/ 843 h 18"/>
                <a:gd name="T36" fmla="*/ 1674 w 130"/>
                <a:gd name="T37" fmla="*/ 843 h 18"/>
                <a:gd name="T38" fmla="*/ 952 w 130"/>
                <a:gd name="T39" fmla="*/ 0 h 18"/>
                <a:gd name="T40" fmla="*/ 0 w 130"/>
                <a:gd name="T41" fmla="*/ 0 h 18"/>
                <a:gd name="T42" fmla="*/ 952 w 130"/>
                <a:gd name="T43" fmla="*/ 0 h 18"/>
                <a:gd name="T44" fmla="*/ 0 w 130"/>
                <a:gd name="T45" fmla="*/ 0 h 18"/>
                <a:gd name="T46" fmla="*/ 0 w 130"/>
                <a:gd name="T47" fmla="*/ 2053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0"/>
                <a:gd name="T73" fmla="*/ 0 h 18"/>
                <a:gd name="T74" fmla="*/ 130 w 130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0" h="18">
                  <a:moveTo>
                    <a:pt x="0" y="7"/>
                  </a:moveTo>
                  <a:lnTo>
                    <a:pt x="7" y="10"/>
                  </a:lnTo>
                  <a:lnTo>
                    <a:pt x="14" y="10"/>
                  </a:lnTo>
                  <a:lnTo>
                    <a:pt x="22" y="14"/>
                  </a:lnTo>
                  <a:lnTo>
                    <a:pt x="40" y="14"/>
                  </a:lnTo>
                  <a:lnTo>
                    <a:pt x="47" y="18"/>
                  </a:lnTo>
                  <a:lnTo>
                    <a:pt x="72" y="18"/>
                  </a:lnTo>
                  <a:lnTo>
                    <a:pt x="79" y="14"/>
                  </a:lnTo>
                  <a:lnTo>
                    <a:pt x="112" y="14"/>
                  </a:lnTo>
                  <a:lnTo>
                    <a:pt x="122" y="10"/>
                  </a:lnTo>
                  <a:lnTo>
                    <a:pt x="130" y="10"/>
                  </a:lnTo>
                  <a:lnTo>
                    <a:pt x="130" y="7"/>
                  </a:lnTo>
                  <a:lnTo>
                    <a:pt x="97" y="7"/>
                  </a:lnTo>
                  <a:lnTo>
                    <a:pt x="86" y="10"/>
                  </a:lnTo>
                  <a:lnTo>
                    <a:pt x="40" y="10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4" y="3"/>
                  </a:lnTo>
                  <a:lnTo>
                    <a:pt x="7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83" name="Freeform 52"/>
            <p:cNvSpPr>
              <a:spLocks noChangeAspect="1"/>
            </p:cNvSpPr>
            <p:nvPr/>
          </p:nvSpPr>
          <p:spPr bwMode="auto">
            <a:xfrm>
              <a:off x="7611" y="6481"/>
              <a:ext cx="488" cy="100"/>
            </a:xfrm>
            <a:custGeom>
              <a:avLst/>
              <a:gdLst>
                <a:gd name="T0" fmla="*/ 0 w 162"/>
                <a:gd name="T1" fmla="*/ 2030 h 33"/>
                <a:gd name="T2" fmla="*/ 1723 w 162"/>
                <a:gd name="T3" fmla="*/ 2030 h 33"/>
                <a:gd name="T4" fmla="*/ 4455 w 162"/>
                <a:gd name="T5" fmla="*/ 2782 h 33"/>
                <a:gd name="T6" fmla="*/ 7160 w 162"/>
                <a:gd name="T7" fmla="*/ 2782 h 33"/>
                <a:gd name="T8" fmla="*/ 9862 w 162"/>
                <a:gd name="T9" fmla="*/ 3782 h 33"/>
                <a:gd name="T10" fmla="*/ 11697 w 162"/>
                <a:gd name="T11" fmla="*/ 3782 h 33"/>
                <a:gd name="T12" fmla="*/ 14411 w 162"/>
                <a:gd name="T13" fmla="*/ 4645 h 33"/>
                <a:gd name="T14" fmla="*/ 16896 w 162"/>
                <a:gd name="T15" fmla="*/ 5648 h 33"/>
                <a:gd name="T16" fmla="*/ 19601 w 162"/>
                <a:gd name="T17" fmla="*/ 5648 h 33"/>
                <a:gd name="T18" fmla="*/ 22303 w 162"/>
                <a:gd name="T19" fmla="*/ 6648 h 33"/>
                <a:gd name="T20" fmla="*/ 25036 w 162"/>
                <a:gd name="T21" fmla="*/ 7430 h 33"/>
                <a:gd name="T22" fmla="*/ 30316 w 162"/>
                <a:gd name="T23" fmla="*/ 7430 h 33"/>
                <a:gd name="T24" fmla="*/ 32286 w 162"/>
                <a:gd name="T25" fmla="*/ 8430 h 33"/>
                <a:gd name="T26" fmla="*/ 40182 w 162"/>
                <a:gd name="T27" fmla="*/ 8430 h 33"/>
                <a:gd name="T28" fmla="*/ 40182 w 162"/>
                <a:gd name="T29" fmla="*/ 6648 h 33"/>
                <a:gd name="T30" fmla="*/ 32286 w 162"/>
                <a:gd name="T31" fmla="*/ 6648 h 33"/>
                <a:gd name="T32" fmla="*/ 30316 w 162"/>
                <a:gd name="T33" fmla="*/ 5648 h 33"/>
                <a:gd name="T34" fmla="*/ 25036 w 162"/>
                <a:gd name="T35" fmla="*/ 5648 h 33"/>
                <a:gd name="T36" fmla="*/ 22303 w 162"/>
                <a:gd name="T37" fmla="*/ 4645 h 33"/>
                <a:gd name="T38" fmla="*/ 19601 w 162"/>
                <a:gd name="T39" fmla="*/ 3782 h 33"/>
                <a:gd name="T40" fmla="*/ 16896 w 162"/>
                <a:gd name="T41" fmla="*/ 3782 h 33"/>
                <a:gd name="T42" fmla="*/ 15146 w 162"/>
                <a:gd name="T43" fmla="*/ 2782 h 33"/>
                <a:gd name="T44" fmla="*/ 12441 w 162"/>
                <a:gd name="T45" fmla="*/ 2782 h 33"/>
                <a:gd name="T46" fmla="*/ 9862 w 162"/>
                <a:gd name="T47" fmla="*/ 2030 h 33"/>
                <a:gd name="T48" fmla="*/ 7160 w 162"/>
                <a:gd name="T49" fmla="*/ 1000 h 33"/>
                <a:gd name="T50" fmla="*/ 5434 w 162"/>
                <a:gd name="T51" fmla="*/ 1000 h 33"/>
                <a:gd name="T52" fmla="*/ 2705 w 162"/>
                <a:gd name="T53" fmla="*/ 0 h 33"/>
                <a:gd name="T54" fmla="*/ 0 w 162"/>
                <a:gd name="T55" fmla="*/ 0 h 33"/>
                <a:gd name="T56" fmla="*/ 0 w 162"/>
                <a:gd name="T57" fmla="*/ 2030 h 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33"/>
                <a:gd name="T89" fmla="*/ 162 w 162"/>
                <a:gd name="T90" fmla="*/ 33 h 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33">
                  <a:moveTo>
                    <a:pt x="0" y="8"/>
                  </a:moveTo>
                  <a:lnTo>
                    <a:pt x="7" y="8"/>
                  </a:lnTo>
                  <a:lnTo>
                    <a:pt x="18" y="11"/>
                  </a:lnTo>
                  <a:lnTo>
                    <a:pt x="29" y="11"/>
                  </a:lnTo>
                  <a:lnTo>
                    <a:pt x="40" y="15"/>
                  </a:lnTo>
                  <a:lnTo>
                    <a:pt x="47" y="15"/>
                  </a:lnTo>
                  <a:lnTo>
                    <a:pt x="58" y="18"/>
                  </a:lnTo>
                  <a:lnTo>
                    <a:pt x="68" y="22"/>
                  </a:lnTo>
                  <a:lnTo>
                    <a:pt x="79" y="22"/>
                  </a:lnTo>
                  <a:lnTo>
                    <a:pt x="90" y="26"/>
                  </a:lnTo>
                  <a:lnTo>
                    <a:pt x="101" y="29"/>
                  </a:lnTo>
                  <a:lnTo>
                    <a:pt x="122" y="29"/>
                  </a:lnTo>
                  <a:lnTo>
                    <a:pt x="130" y="33"/>
                  </a:lnTo>
                  <a:lnTo>
                    <a:pt x="162" y="33"/>
                  </a:lnTo>
                  <a:lnTo>
                    <a:pt x="162" y="26"/>
                  </a:lnTo>
                  <a:lnTo>
                    <a:pt x="130" y="26"/>
                  </a:lnTo>
                  <a:lnTo>
                    <a:pt x="122" y="22"/>
                  </a:lnTo>
                  <a:lnTo>
                    <a:pt x="101" y="22"/>
                  </a:lnTo>
                  <a:lnTo>
                    <a:pt x="90" y="18"/>
                  </a:lnTo>
                  <a:lnTo>
                    <a:pt x="79" y="15"/>
                  </a:lnTo>
                  <a:lnTo>
                    <a:pt x="68" y="15"/>
                  </a:lnTo>
                  <a:lnTo>
                    <a:pt x="61" y="11"/>
                  </a:lnTo>
                  <a:lnTo>
                    <a:pt x="50" y="11"/>
                  </a:lnTo>
                  <a:lnTo>
                    <a:pt x="40" y="8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84" name="Freeform 53"/>
            <p:cNvSpPr>
              <a:spLocks noChangeAspect="1"/>
            </p:cNvSpPr>
            <p:nvPr/>
          </p:nvSpPr>
          <p:spPr bwMode="auto">
            <a:xfrm>
              <a:off x="7287" y="6417"/>
              <a:ext cx="324" cy="88"/>
            </a:xfrm>
            <a:custGeom>
              <a:avLst/>
              <a:gdLst>
                <a:gd name="T0" fmla="*/ 0 w 108"/>
                <a:gd name="T1" fmla="*/ 1787 h 29"/>
                <a:gd name="T2" fmla="*/ 1701 w 108"/>
                <a:gd name="T3" fmla="*/ 1787 h 29"/>
                <a:gd name="T4" fmla="*/ 3402 w 108"/>
                <a:gd name="T5" fmla="*/ 2789 h 29"/>
                <a:gd name="T6" fmla="*/ 7047 w 108"/>
                <a:gd name="T7" fmla="*/ 2789 h 29"/>
                <a:gd name="T8" fmla="*/ 7776 w 108"/>
                <a:gd name="T9" fmla="*/ 3544 h 29"/>
                <a:gd name="T10" fmla="*/ 11421 w 108"/>
                <a:gd name="T11" fmla="*/ 3544 h 29"/>
                <a:gd name="T12" fmla="*/ 13122 w 108"/>
                <a:gd name="T13" fmla="*/ 4667 h 29"/>
                <a:gd name="T14" fmla="*/ 16524 w 108"/>
                <a:gd name="T15" fmla="*/ 4667 h 29"/>
                <a:gd name="T16" fmla="*/ 17496 w 108"/>
                <a:gd name="T17" fmla="*/ 5423 h 29"/>
                <a:gd name="T18" fmla="*/ 19197 w 108"/>
                <a:gd name="T19" fmla="*/ 5423 h 29"/>
                <a:gd name="T20" fmla="*/ 20898 w 108"/>
                <a:gd name="T21" fmla="*/ 6454 h 29"/>
                <a:gd name="T22" fmla="*/ 22842 w 108"/>
                <a:gd name="T23" fmla="*/ 6454 h 29"/>
                <a:gd name="T24" fmla="*/ 24543 w 108"/>
                <a:gd name="T25" fmla="*/ 7459 h 29"/>
                <a:gd name="T26" fmla="*/ 26244 w 108"/>
                <a:gd name="T27" fmla="*/ 7459 h 29"/>
                <a:gd name="T28" fmla="*/ 26244 w 108"/>
                <a:gd name="T29" fmla="*/ 5423 h 29"/>
                <a:gd name="T30" fmla="*/ 24543 w 108"/>
                <a:gd name="T31" fmla="*/ 5423 h 29"/>
                <a:gd name="T32" fmla="*/ 22842 w 108"/>
                <a:gd name="T33" fmla="*/ 4667 h 29"/>
                <a:gd name="T34" fmla="*/ 20169 w 108"/>
                <a:gd name="T35" fmla="*/ 4667 h 29"/>
                <a:gd name="T36" fmla="*/ 18468 w 108"/>
                <a:gd name="T37" fmla="*/ 3544 h 29"/>
                <a:gd name="T38" fmla="*/ 16524 w 108"/>
                <a:gd name="T39" fmla="*/ 3544 h 29"/>
                <a:gd name="T40" fmla="*/ 14823 w 108"/>
                <a:gd name="T41" fmla="*/ 2789 h 29"/>
                <a:gd name="T42" fmla="*/ 13122 w 108"/>
                <a:gd name="T43" fmla="*/ 2789 h 29"/>
                <a:gd name="T44" fmla="*/ 12150 w 108"/>
                <a:gd name="T45" fmla="*/ 1787 h 29"/>
                <a:gd name="T46" fmla="*/ 8748 w 108"/>
                <a:gd name="T47" fmla="*/ 1787 h 29"/>
                <a:gd name="T48" fmla="*/ 7047 w 108"/>
                <a:gd name="T49" fmla="*/ 756 h 29"/>
                <a:gd name="T50" fmla="*/ 3402 w 108"/>
                <a:gd name="T51" fmla="*/ 756 h 29"/>
                <a:gd name="T52" fmla="*/ 1701 w 108"/>
                <a:gd name="T53" fmla="*/ 0 h 29"/>
                <a:gd name="T54" fmla="*/ 972 w 108"/>
                <a:gd name="T55" fmla="*/ 0 h 29"/>
                <a:gd name="T56" fmla="*/ 0 w 108"/>
                <a:gd name="T57" fmla="*/ 178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29"/>
                <a:gd name="T89" fmla="*/ 108 w 10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29">
                  <a:moveTo>
                    <a:pt x="0" y="7"/>
                  </a:moveTo>
                  <a:lnTo>
                    <a:pt x="7" y="7"/>
                  </a:lnTo>
                  <a:lnTo>
                    <a:pt x="14" y="11"/>
                  </a:lnTo>
                  <a:lnTo>
                    <a:pt x="29" y="11"/>
                  </a:lnTo>
                  <a:lnTo>
                    <a:pt x="32" y="14"/>
                  </a:lnTo>
                  <a:lnTo>
                    <a:pt x="47" y="14"/>
                  </a:lnTo>
                  <a:lnTo>
                    <a:pt x="54" y="18"/>
                  </a:lnTo>
                  <a:lnTo>
                    <a:pt x="68" y="18"/>
                  </a:lnTo>
                  <a:lnTo>
                    <a:pt x="72" y="21"/>
                  </a:lnTo>
                  <a:lnTo>
                    <a:pt x="79" y="21"/>
                  </a:lnTo>
                  <a:lnTo>
                    <a:pt x="86" y="25"/>
                  </a:lnTo>
                  <a:lnTo>
                    <a:pt x="94" y="25"/>
                  </a:lnTo>
                  <a:lnTo>
                    <a:pt x="101" y="29"/>
                  </a:lnTo>
                  <a:lnTo>
                    <a:pt x="108" y="29"/>
                  </a:lnTo>
                  <a:lnTo>
                    <a:pt x="108" y="21"/>
                  </a:lnTo>
                  <a:lnTo>
                    <a:pt x="101" y="21"/>
                  </a:lnTo>
                  <a:lnTo>
                    <a:pt x="94" y="18"/>
                  </a:lnTo>
                  <a:lnTo>
                    <a:pt x="83" y="18"/>
                  </a:lnTo>
                  <a:lnTo>
                    <a:pt x="76" y="14"/>
                  </a:lnTo>
                  <a:lnTo>
                    <a:pt x="68" y="14"/>
                  </a:lnTo>
                  <a:lnTo>
                    <a:pt x="61" y="11"/>
                  </a:lnTo>
                  <a:lnTo>
                    <a:pt x="54" y="11"/>
                  </a:lnTo>
                  <a:lnTo>
                    <a:pt x="50" y="7"/>
                  </a:lnTo>
                  <a:lnTo>
                    <a:pt x="36" y="7"/>
                  </a:lnTo>
                  <a:lnTo>
                    <a:pt x="29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85" name="Freeform 54"/>
            <p:cNvSpPr>
              <a:spLocks noChangeAspect="1"/>
            </p:cNvSpPr>
            <p:nvPr/>
          </p:nvSpPr>
          <p:spPr bwMode="auto">
            <a:xfrm>
              <a:off x="6867" y="6329"/>
              <a:ext cx="432" cy="108"/>
            </a:xfrm>
            <a:custGeom>
              <a:avLst/>
              <a:gdLst>
                <a:gd name="T0" fmla="*/ 0 w 144"/>
                <a:gd name="T1" fmla="*/ 1701 h 36"/>
                <a:gd name="T2" fmla="*/ 2430 w 144"/>
                <a:gd name="T3" fmla="*/ 2673 h 36"/>
                <a:gd name="T4" fmla="*/ 4374 w 144"/>
                <a:gd name="T5" fmla="*/ 2673 h 36"/>
                <a:gd name="T6" fmla="*/ 6804 w 144"/>
                <a:gd name="T7" fmla="*/ 3402 h 36"/>
                <a:gd name="T8" fmla="*/ 8748 w 144"/>
                <a:gd name="T9" fmla="*/ 3402 h 36"/>
                <a:gd name="T10" fmla="*/ 10449 w 144"/>
                <a:gd name="T11" fmla="*/ 4374 h 36"/>
                <a:gd name="T12" fmla="*/ 15552 w 144"/>
                <a:gd name="T13" fmla="*/ 4374 h 36"/>
                <a:gd name="T14" fmla="*/ 17496 w 144"/>
                <a:gd name="T15" fmla="*/ 5346 h 36"/>
                <a:gd name="T16" fmla="*/ 19197 w 144"/>
                <a:gd name="T17" fmla="*/ 5346 h 36"/>
                <a:gd name="T18" fmla="*/ 21870 w 144"/>
                <a:gd name="T19" fmla="*/ 6075 h 36"/>
                <a:gd name="T20" fmla="*/ 26244 w 144"/>
                <a:gd name="T21" fmla="*/ 6075 h 36"/>
                <a:gd name="T22" fmla="*/ 27945 w 144"/>
                <a:gd name="T23" fmla="*/ 7047 h 36"/>
                <a:gd name="T24" fmla="*/ 30618 w 144"/>
                <a:gd name="T25" fmla="*/ 7776 h 36"/>
                <a:gd name="T26" fmla="*/ 32319 w 144"/>
                <a:gd name="T27" fmla="*/ 7776 h 36"/>
                <a:gd name="T28" fmla="*/ 34020 w 144"/>
                <a:gd name="T29" fmla="*/ 8748 h 36"/>
                <a:gd name="T30" fmla="*/ 34992 w 144"/>
                <a:gd name="T31" fmla="*/ 7047 h 36"/>
                <a:gd name="T32" fmla="*/ 32319 w 144"/>
                <a:gd name="T33" fmla="*/ 6075 h 36"/>
                <a:gd name="T34" fmla="*/ 30618 w 144"/>
                <a:gd name="T35" fmla="*/ 6075 h 36"/>
                <a:gd name="T36" fmla="*/ 27945 w 144"/>
                <a:gd name="T37" fmla="*/ 5346 h 36"/>
                <a:gd name="T38" fmla="*/ 26244 w 144"/>
                <a:gd name="T39" fmla="*/ 5346 h 36"/>
                <a:gd name="T40" fmla="*/ 23571 w 144"/>
                <a:gd name="T41" fmla="*/ 4374 h 36"/>
                <a:gd name="T42" fmla="*/ 21870 w 144"/>
                <a:gd name="T43" fmla="*/ 4374 h 36"/>
                <a:gd name="T44" fmla="*/ 19926 w 144"/>
                <a:gd name="T45" fmla="*/ 3402 h 36"/>
                <a:gd name="T46" fmla="*/ 17496 w 144"/>
                <a:gd name="T47" fmla="*/ 3402 h 36"/>
                <a:gd name="T48" fmla="*/ 15552 w 144"/>
                <a:gd name="T49" fmla="*/ 2673 h 36"/>
                <a:gd name="T50" fmla="*/ 11178 w 144"/>
                <a:gd name="T51" fmla="*/ 2673 h 36"/>
                <a:gd name="T52" fmla="*/ 8748 w 144"/>
                <a:gd name="T53" fmla="*/ 1701 h 36"/>
                <a:gd name="T54" fmla="*/ 6804 w 144"/>
                <a:gd name="T55" fmla="*/ 1701 h 36"/>
                <a:gd name="T56" fmla="*/ 4374 w 144"/>
                <a:gd name="T57" fmla="*/ 972 h 36"/>
                <a:gd name="T58" fmla="*/ 2430 w 144"/>
                <a:gd name="T59" fmla="*/ 972 h 36"/>
                <a:gd name="T60" fmla="*/ 0 w 144"/>
                <a:gd name="T61" fmla="*/ 0 h 36"/>
                <a:gd name="T62" fmla="*/ 0 w 144"/>
                <a:gd name="T63" fmla="*/ 1701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6"/>
                <a:gd name="T98" fmla="*/ 144 w 144"/>
                <a:gd name="T99" fmla="*/ 36 h 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6">
                  <a:moveTo>
                    <a:pt x="0" y="7"/>
                  </a:moveTo>
                  <a:lnTo>
                    <a:pt x="10" y="11"/>
                  </a:lnTo>
                  <a:lnTo>
                    <a:pt x="18" y="11"/>
                  </a:lnTo>
                  <a:lnTo>
                    <a:pt x="28" y="14"/>
                  </a:lnTo>
                  <a:lnTo>
                    <a:pt x="36" y="14"/>
                  </a:lnTo>
                  <a:lnTo>
                    <a:pt x="43" y="18"/>
                  </a:lnTo>
                  <a:lnTo>
                    <a:pt x="64" y="18"/>
                  </a:lnTo>
                  <a:lnTo>
                    <a:pt x="72" y="22"/>
                  </a:lnTo>
                  <a:lnTo>
                    <a:pt x="79" y="22"/>
                  </a:lnTo>
                  <a:lnTo>
                    <a:pt x="90" y="25"/>
                  </a:lnTo>
                  <a:lnTo>
                    <a:pt x="108" y="25"/>
                  </a:lnTo>
                  <a:lnTo>
                    <a:pt x="115" y="29"/>
                  </a:lnTo>
                  <a:lnTo>
                    <a:pt x="126" y="32"/>
                  </a:lnTo>
                  <a:lnTo>
                    <a:pt x="133" y="32"/>
                  </a:lnTo>
                  <a:lnTo>
                    <a:pt x="140" y="36"/>
                  </a:lnTo>
                  <a:lnTo>
                    <a:pt x="144" y="29"/>
                  </a:lnTo>
                  <a:lnTo>
                    <a:pt x="133" y="25"/>
                  </a:lnTo>
                  <a:lnTo>
                    <a:pt x="126" y="25"/>
                  </a:lnTo>
                  <a:lnTo>
                    <a:pt x="115" y="22"/>
                  </a:lnTo>
                  <a:lnTo>
                    <a:pt x="108" y="22"/>
                  </a:lnTo>
                  <a:lnTo>
                    <a:pt x="97" y="18"/>
                  </a:lnTo>
                  <a:lnTo>
                    <a:pt x="90" y="18"/>
                  </a:lnTo>
                  <a:lnTo>
                    <a:pt x="82" y="14"/>
                  </a:lnTo>
                  <a:lnTo>
                    <a:pt x="72" y="14"/>
                  </a:lnTo>
                  <a:lnTo>
                    <a:pt x="64" y="11"/>
                  </a:lnTo>
                  <a:lnTo>
                    <a:pt x="46" y="11"/>
                  </a:lnTo>
                  <a:lnTo>
                    <a:pt x="36" y="7"/>
                  </a:lnTo>
                  <a:lnTo>
                    <a:pt x="28" y="7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86" name="Freeform 55"/>
            <p:cNvSpPr>
              <a:spLocks noChangeAspect="1"/>
            </p:cNvSpPr>
            <p:nvPr/>
          </p:nvSpPr>
          <p:spPr bwMode="auto">
            <a:xfrm>
              <a:off x="6711" y="6277"/>
              <a:ext cx="156" cy="76"/>
            </a:xfrm>
            <a:custGeom>
              <a:avLst/>
              <a:gdLst>
                <a:gd name="T0" fmla="*/ 0 w 51"/>
                <a:gd name="T1" fmla="*/ 0 h 25"/>
                <a:gd name="T2" fmla="*/ 0 w 51"/>
                <a:gd name="T3" fmla="*/ 1006 h 25"/>
                <a:gd name="T4" fmla="*/ 1058 w 51"/>
                <a:gd name="T5" fmla="*/ 2809 h 25"/>
                <a:gd name="T6" fmla="*/ 1835 w 51"/>
                <a:gd name="T7" fmla="*/ 3678 h 25"/>
                <a:gd name="T8" fmla="*/ 4032 w 51"/>
                <a:gd name="T9" fmla="*/ 4694 h 25"/>
                <a:gd name="T10" fmla="*/ 6644 w 51"/>
                <a:gd name="T11" fmla="*/ 5730 h 25"/>
                <a:gd name="T12" fmla="*/ 7785 w 51"/>
                <a:gd name="T13" fmla="*/ 5730 h 25"/>
                <a:gd name="T14" fmla="*/ 10675 w 51"/>
                <a:gd name="T15" fmla="*/ 6487 h 25"/>
                <a:gd name="T16" fmla="*/ 13652 w 51"/>
                <a:gd name="T17" fmla="*/ 6487 h 25"/>
                <a:gd name="T18" fmla="*/ 13652 w 51"/>
                <a:gd name="T19" fmla="*/ 4694 h 25"/>
                <a:gd name="T20" fmla="*/ 10675 w 51"/>
                <a:gd name="T21" fmla="*/ 4694 h 25"/>
                <a:gd name="T22" fmla="*/ 8843 w 51"/>
                <a:gd name="T23" fmla="*/ 3678 h 25"/>
                <a:gd name="T24" fmla="*/ 6644 w 51"/>
                <a:gd name="T25" fmla="*/ 3678 h 25"/>
                <a:gd name="T26" fmla="*/ 4808 w 51"/>
                <a:gd name="T27" fmla="*/ 2809 h 25"/>
                <a:gd name="T28" fmla="*/ 4032 w 51"/>
                <a:gd name="T29" fmla="*/ 2809 h 25"/>
                <a:gd name="T30" fmla="*/ 1835 w 51"/>
                <a:gd name="T31" fmla="*/ 1803 h 25"/>
                <a:gd name="T32" fmla="*/ 1835 w 51"/>
                <a:gd name="T33" fmla="*/ 0 h 25"/>
                <a:gd name="T34" fmla="*/ 1835 w 51"/>
                <a:gd name="T35" fmla="*/ 1006 h 25"/>
                <a:gd name="T36" fmla="*/ 0 w 51"/>
                <a:gd name="T37" fmla="*/ 0 h 25"/>
                <a:gd name="T38" fmla="*/ 0 w 51"/>
                <a:gd name="T39" fmla="*/ 1006 h 25"/>
                <a:gd name="T40" fmla="*/ 0 w 51"/>
                <a:gd name="T41" fmla="*/ 0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25"/>
                <a:gd name="T65" fmla="*/ 51 w 51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25">
                  <a:moveTo>
                    <a:pt x="0" y="0"/>
                  </a:moveTo>
                  <a:lnTo>
                    <a:pt x="0" y="4"/>
                  </a:lnTo>
                  <a:lnTo>
                    <a:pt x="4" y="11"/>
                  </a:lnTo>
                  <a:lnTo>
                    <a:pt x="7" y="14"/>
                  </a:lnTo>
                  <a:lnTo>
                    <a:pt x="15" y="18"/>
                  </a:lnTo>
                  <a:lnTo>
                    <a:pt x="25" y="22"/>
                  </a:lnTo>
                  <a:lnTo>
                    <a:pt x="29" y="22"/>
                  </a:lnTo>
                  <a:lnTo>
                    <a:pt x="40" y="25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40" y="18"/>
                  </a:lnTo>
                  <a:lnTo>
                    <a:pt x="33" y="14"/>
                  </a:lnTo>
                  <a:lnTo>
                    <a:pt x="25" y="14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7" y="7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87" name="Freeform 56"/>
            <p:cNvSpPr>
              <a:spLocks noChangeAspect="1"/>
            </p:cNvSpPr>
            <p:nvPr/>
          </p:nvSpPr>
          <p:spPr bwMode="auto">
            <a:xfrm>
              <a:off x="6711" y="6221"/>
              <a:ext cx="24" cy="68"/>
            </a:xfrm>
            <a:custGeom>
              <a:avLst/>
              <a:gdLst>
                <a:gd name="T0" fmla="*/ 3302 w 7"/>
                <a:gd name="T1" fmla="*/ 0 h 22"/>
                <a:gd name="T2" fmla="*/ 0 w 7"/>
                <a:gd name="T3" fmla="*/ 1088 h 22"/>
                <a:gd name="T4" fmla="*/ 0 w 7"/>
                <a:gd name="T5" fmla="*/ 5112 h 22"/>
                <a:gd name="T6" fmla="*/ 3302 w 7"/>
                <a:gd name="T7" fmla="*/ 6200 h 22"/>
                <a:gd name="T8" fmla="*/ 3302 w 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2"/>
                <a:gd name="T17" fmla="*/ 7 w 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2">
                  <a:moveTo>
                    <a:pt x="7" y="0"/>
                  </a:moveTo>
                  <a:lnTo>
                    <a:pt x="0" y="4"/>
                  </a:lnTo>
                  <a:lnTo>
                    <a:pt x="0" y="18"/>
                  </a:lnTo>
                  <a:lnTo>
                    <a:pt x="7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88" name="Freeform 57"/>
            <p:cNvSpPr>
              <a:spLocks noChangeAspect="1"/>
            </p:cNvSpPr>
            <p:nvPr/>
          </p:nvSpPr>
          <p:spPr bwMode="auto">
            <a:xfrm>
              <a:off x="6735" y="6181"/>
              <a:ext cx="800" cy="64"/>
            </a:xfrm>
            <a:custGeom>
              <a:avLst/>
              <a:gdLst>
                <a:gd name="T0" fmla="*/ 64476 w 267"/>
                <a:gd name="T1" fmla="*/ 762 h 21"/>
                <a:gd name="T2" fmla="*/ 60851 w 267"/>
                <a:gd name="T3" fmla="*/ 762 h 21"/>
                <a:gd name="T4" fmla="*/ 56485 w 267"/>
                <a:gd name="T5" fmla="*/ 0 h 21"/>
                <a:gd name="T6" fmla="*/ 47796 w 267"/>
                <a:gd name="T7" fmla="*/ 0 h 21"/>
                <a:gd name="T8" fmla="*/ 44410 w 267"/>
                <a:gd name="T9" fmla="*/ 762 h 21"/>
                <a:gd name="T10" fmla="*/ 36665 w 267"/>
                <a:gd name="T11" fmla="*/ 762 h 21"/>
                <a:gd name="T12" fmla="*/ 32312 w 267"/>
                <a:gd name="T13" fmla="*/ 1810 h 21"/>
                <a:gd name="T14" fmla="*/ 24428 w 267"/>
                <a:gd name="T15" fmla="*/ 1810 h 21"/>
                <a:gd name="T16" fmla="*/ 20066 w 267"/>
                <a:gd name="T17" fmla="*/ 2572 h 21"/>
                <a:gd name="T18" fmla="*/ 12318 w 267"/>
                <a:gd name="T19" fmla="*/ 2572 h 21"/>
                <a:gd name="T20" fmla="*/ 8716 w 267"/>
                <a:gd name="T21" fmla="*/ 3706 h 21"/>
                <a:gd name="T22" fmla="*/ 0 w 267"/>
                <a:gd name="T23" fmla="*/ 3706 h 21"/>
                <a:gd name="T24" fmla="*/ 0 w 267"/>
                <a:gd name="T25" fmla="*/ 5516 h 21"/>
                <a:gd name="T26" fmla="*/ 4354 w 267"/>
                <a:gd name="T27" fmla="*/ 5516 h 21"/>
                <a:gd name="T28" fmla="*/ 8716 w 267"/>
                <a:gd name="T29" fmla="*/ 4754 h 21"/>
                <a:gd name="T30" fmla="*/ 20066 w 267"/>
                <a:gd name="T31" fmla="*/ 4754 h 21"/>
                <a:gd name="T32" fmla="*/ 24428 w 267"/>
                <a:gd name="T33" fmla="*/ 3706 h 21"/>
                <a:gd name="T34" fmla="*/ 32312 w 267"/>
                <a:gd name="T35" fmla="*/ 3706 h 21"/>
                <a:gd name="T36" fmla="*/ 36665 w 267"/>
                <a:gd name="T37" fmla="*/ 2572 h 21"/>
                <a:gd name="T38" fmla="*/ 64476 w 267"/>
                <a:gd name="T39" fmla="*/ 2572 h 21"/>
                <a:gd name="T40" fmla="*/ 64476 w 267"/>
                <a:gd name="T41" fmla="*/ 762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7"/>
                <a:gd name="T64" fmla="*/ 0 h 21"/>
                <a:gd name="T65" fmla="*/ 267 w 267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7" h="21">
                  <a:moveTo>
                    <a:pt x="267" y="3"/>
                  </a:moveTo>
                  <a:lnTo>
                    <a:pt x="252" y="3"/>
                  </a:lnTo>
                  <a:lnTo>
                    <a:pt x="234" y="0"/>
                  </a:lnTo>
                  <a:lnTo>
                    <a:pt x="198" y="0"/>
                  </a:lnTo>
                  <a:lnTo>
                    <a:pt x="184" y="3"/>
                  </a:lnTo>
                  <a:lnTo>
                    <a:pt x="152" y="3"/>
                  </a:lnTo>
                  <a:lnTo>
                    <a:pt x="134" y="7"/>
                  </a:lnTo>
                  <a:lnTo>
                    <a:pt x="101" y="7"/>
                  </a:lnTo>
                  <a:lnTo>
                    <a:pt x="83" y="10"/>
                  </a:lnTo>
                  <a:lnTo>
                    <a:pt x="51" y="10"/>
                  </a:lnTo>
                  <a:lnTo>
                    <a:pt x="36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18" y="21"/>
                  </a:lnTo>
                  <a:lnTo>
                    <a:pt x="36" y="18"/>
                  </a:lnTo>
                  <a:lnTo>
                    <a:pt x="83" y="18"/>
                  </a:lnTo>
                  <a:lnTo>
                    <a:pt x="101" y="14"/>
                  </a:lnTo>
                  <a:lnTo>
                    <a:pt x="134" y="14"/>
                  </a:lnTo>
                  <a:lnTo>
                    <a:pt x="152" y="10"/>
                  </a:lnTo>
                  <a:lnTo>
                    <a:pt x="267" y="10"/>
                  </a:lnTo>
                  <a:lnTo>
                    <a:pt x="26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89" name="Freeform 58"/>
            <p:cNvSpPr>
              <a:spLocks noChangeAspect="1"/>
            </p:cNvSpPr>
            <p:nvPr/>
          </p:nvSpPr>
          <p:spPr bwMode="auto">
            <a:xfrm>
              <a:off x="7535" y="6189"/>
              <a:ext cx="216" cy="32"/>
            </a:xfrm>
            <a:custGeom>
              <a:avLst/>
              <a:gdLst>
                <a:gd name="T0" fmla="*/ 17496 w 72"/>
                <a:gd name="T1" fmla="*/ 0 h 11"/>
                <a:gd name="T2" fmla="*/ 0 w 72"/>
                <a:gd name="T3" fmla="*/ 0 h 11"/>
                <a:gd name="T4" fmla="*/ 0 w 72"/>
                <a:gd name="T5" fmla="*/ 1431 h 11"/>
                <a:gd name="T6" fmla="*/ 4374 w 72"/>
                <a:gd name="T7" fmla="*/ 1431 h 11"/>
                <a:gd name="T8" fmla="*/ 7047 w 72"/>
                <a:gd name="T9" fmla="*/ 2292 h 11"/>
                <a:gd name="T10" fmla="*/ 10449 w 72"/>
                <a:gd name="T11" fmla="*/ 2292 h 11"/>
                <a:gd name="T12" fmla="*/ 12150 w 72"/>
                <a:gd name="T13" fmla="*/ 1431 h 11"/>
                <a:gd name="T14" fmla="*/ 17496 w 72"/>
                <a:gd name="T15" fmla="*/ 1431 h 11"/>
                <a:gd name="T16" fmla="*/ 16524 w 72"/>
                <a:gd name="T17" fmla="*/ 1431 h 11"/>
                <a:gd name="T18" fmla="*/ 17496 w 72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11"/>
                <a:gd name="T32" fmla="*/ 72 w 72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11">
                  <a:moveTo>
                    <a:pt x="7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8" y="7"/>
                  </a:lnTo>
                  <a:lnTo>
                    <a:pt x="29" y="11"/>
                  </a:lnTo>
                  <a:lnTo>
                    <a:pt x="43" y="11"/>
                  </a:lnTo>
                  <a:lnTo>
                    <a:pt x="50" y="7"/>
                  </a:lnTo>
                  <a:lnTo>
                    <a:pt x="72" y="7"/>
                  </a:lnTo>
                  <a:lnTo>
                    <a:pt x="68" y="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0" name="Freeform 59"/>
            <p:cNvSpPr>
              <a:spLocks noChangeAspect="1"/>
            </p:cNvSpPr>
            <p:nvPr/>
          </p:nvSpPr>
          <p:spPr bwMode="auto">
            <a:xfrm>
              <a:off x="7739" y="6189"/>
              <a:ext cx="36" cy="32"/>
            </a:xfrm>
            <a:custGeom>
              <a:avLst/>
              <a:gdLst>
                <a:gd name="T0" fmla="*/ 2625 w 11"/>
                <a:gd name="T1" fmla="*/ 864 h 11"/>
                <a:gd name="T2" fmla="*/ 4133 w 11"/>
                <a:gd name="T3" fmla="*/ 864 h 11"/>
                <a:gd name="T4" fmla="*/ 1509 w 11"/>
                <a:gd name="T5" fmla="*/ 0 h 11"/>
                <a:gd name="T6" fmla="*/ 0 w 11"/>
                <a:gd name="T7" fmla="*/ 1431 h 11"/>
                <a:gd name="T8" fmla="*/ 2625 w 11"/>
                <a:gd name="T9" fmla="*/ 2292 h 11"/>
                <a:gd name="T10" fmla="*/ 2625 w 11"/>
                <a:gd name="T11" fmla="*/ 864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1"/>
                <a:gd name="T20" fmla="*/ 11 w 1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1">
                  <a:moveTo>
                    <a:pt x="7" y="4"/>
                  </a:moveTo>
                  <a:lnTo>
                    <a:pt x="11" y="4"/>
                  </a:lnTo>
                  <a:lnTo>
                    <a:pt x="4" y="0"/>
                  </a:lnTo>
                  <a:lnTo>
                    <a:pt x="0" y="7"/>
                  </a:lnTo>
                  <a:lnTo>
                    <a:pt x="7" y="11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1" name="Freeform 60"/>
            <p:cNvSpPr>
              <a:spLocks noChangeAspect="1"/>
            </p:cNvSpPr>
            <p:nvPr/>
          </p:nvSpPr>
          <p:spPr bwMode="auto">
            <a:xfrm>
              <a:off x="7763" y="6081"/>
              <a:ext cx="820" cy="152"/>
            </a:xfrm>
            <a:custGeom>
              <a:avLst/>
              <a:gdLst>
                <a:gd name="T0" fmla="*/ 64807 w 274"/>
                <a:gd name="T1" fmla="*/ 0 h 51"/>
                <a:gd name="T2" fmla="*/ 61431 w 274"/>
                <a:gd name="T3" fmla="*/ 1669 h 51"/>
                <a:gd name="T4" fmla="*/ 57113 w 274"/>
                <a:gd name="T5" fmla="*/ 2593 h 51"/>
                <a:gd name="T6" fmla="*/ 53737 w 274"/>
                <a:gd name="T7" fmla="*/ 4265 h 51"/>
                <a:gd name="T8" fmla="*/ 49430 w 274"/>
                <a:gd name="T9" fmla="*/ 5213 h 51"/>
                <a:gd name="T10" fmla="*/ 45893 w 274"/>
                <a:gd name="T11" fmla="*/ 5934 h 51"/>
                <a:gd name="T12" fmla="*/ 41548 w 274"/>
                <a:gd name="T13" fmla="*/ 6777 h 51"/>
                <a:gd name="T14" fmla="*/ 37232 w 274"/>
                <a:gd name="T15" fmla="*/ 7728 h 51"/>
                <a:gd name="T16" fmla="*/ 33853 w 274"/>
                <a:gd name="T17" fmla="*/ 8446 h 51"/>
                <a:gd name="T18" fmla="*/ 29511 w 274"/>
                <a:gd name="T19" fmla="*/ 8446 h 51"/>
                <a:gd name="T20" fmla="*/ 25920 w 274"/>
                <a:gd name="T21" fmla="*/ 9397 h 51"/>
                <a:gd name="T22" fmla="*/ 0 w 274"/>
                <a:gd name="T23" fmla="*/ 9397 h 51"/>
                <a:gd name="T24" fmla="*/ 0 w 274"/>
                <a:gd name="T25" fmla="*/ 11042 h 51"/>
                <a:gd name="T26" fmla="*/ 4342 w 274"/>
                <a:gd name="T27" fmla="*/ 11042 h 51"/>
                <a:gd name="T28" fmla="*/ 8661 w 274"/>
                <a:gd name="T29" fmla="*/ 11993 h 51"/>
                <a:gd name="T30" fmla="*/ 12994 w 274"/>
                <a:gd name="T31" fmla="*/ 11993 h 51"/>
                <a:gd name="T32" fmla="*/ 17232 w 274"/>
                <a:gd name="T33" fmla="*/ 11042 h 51"/>
                <a:gd name="T34" fmla="*/ 25920 w 274"/>
                <a:gd name="T35" fmla="*/ 11042 h 51"/>
                <a:gd name="T36" fmla="*/ 29511 w 274"/>
                <a:gd name="T37" fmla="*/ 10092 h 51"/>
                <a:gd name="T38" fmla="*/ 33853 w 274"/>
                <a:gd name="T39" fmla="*/ 10092 h 51"/>
                <a:gd name="T40" fmla="*/ 38199 w 274"/>
                <a:gd name="T41" fmla="*/ 9397 h 51"/>
                <a:gd name="T42" fmla="*/ 41548 w 274"/>
                <a:gd name="T43" fmla="*/ 8446 h 51"/>
                <a:gd name="T44" fmla="*/ 45893 w 274"/>
                <a:gd name="T45" fmla="*/ 7728 h 51"/>
                <a:gd name="T46" fmla="*/ 50119 w 274"/>
                <a:gd name="T47" fmla="*/ 6777 h 51"/>
                <a:gd name="T48" fmla="*/ 53737 w 274"/>
                <a:gd name="T49" fmla="*/ 5934 h 51"/>
                <a:gd name="T50" fmla="*/ 58082 w 274"/>
                <a:gd name="T51" fmla="*/ 4265 h 51"/>
                <a:gd name="T52" fmla="*/ 61431 w 274"/>
                <a:gd name="T53" fmla="*/ 3544 h 51"/>
                <a:gd name="T54" fmla="*/ 65774 w 274"/>
                <a:gd name="T55" fmla="*/ 1669 h 51"/>
                <a:gd name="T56" fmla="*/ 64807 w 274"/>
                <a:gd name="T57" fmla="*/ 0 h 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4"/>
                <a:gd name="T88" fmla="*/ 0 h 51"/>
                <a:gd name="T89" fmla="*/ 274 w 274"/>
                <a:gd name="T90" fmla="*/ 51 h 5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4" h="51">
                  <a:moveTo>
                    <a:pt x="270" y="0"/>
                  </a:moveTo>
                  <a:lnTo>
                    <a:pt x="256" y="7"/>
                  </a:lnTo>
                  <a:lnTo>
                    <a:pt x="238" y="11"/>
                  </a:lnTo>
                  <a:lnTo>
                    <a:pt x="224" y="18"/>
                  </a:lnTo>
                  <a:lnTo>
                    <a:pt x="206" y="22"/>
                  </a:lnTo>
                  <a:lnTo>
                    <a:pt x="191" y="25"/>
                  </a:lnTo>
                  <a:lnTo>
                    <a:pt x="173" y="29"/>
                  </a:lnTo>
                  <a:lnTo>
                    <a:pt x="155" y="33"/>
                  </a:lnTo>
                  <a:lnTo>
                    <a:pt x="141" y="36"/>
                  </a:lnTo>
                  <a:lnTo>
                    <a:pt x="123" y="36"/>
                  </a:lnTo>
                  <a:lnTo>
                    <a:pt x="108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36" y="51"/>
                  </a:lnTo>
                  <a:lnTo>
                    <a:pt x="54" y="51"/>
                  </a:lnTo>
                  <a:lnTo>
                    <a:pt x="72" y="47"/>
                  </a:lnTo>
                  <a:lnTo>
                    <a:pt x="108" y="47"/>
                  </a:lnTo>
                  <a:lnTo>
                    <a:pt x="123" y="43"/>
                  </a:lnTo>
                  <a:lnTo>
                    <a:pt x="141" y="43"/>
                  </a:lnTo>
                  <a:lnTo>
                    <a:pt x="159" y="40"/>
                  </a:lnTo>
                  <a:lnTo>
                    <a:pt x="173" y="36"/>
                  </a:lnTo>
                  <a:lnTo>
                    <a:pt x="191" y="33"/>
                  </a:lnTo>
                  <a:lnTo>
                    <a:pt x="209" y="29"/>
                  </a:lnTo>
                  <a:lnTo>
                    <a:pt x="224" y="25"/>
                  </a:lnTo>
                  <a:lnTo>
                    <a:pt x="242" y="18"/>
                  </a:lnTo>
                  <a:lnTo>
                    <a:pt x="256" y="15"/>
                  </a:lnTo>
                  <a:lnTo>
                    <a:pt x="274" y="7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2" name="Freeform 61"/>
            <p:cNvSpPr>
              <a:spLocks noChangeAspect="1"/>
            </p:cNvSpPr>
            <p:nvPr/>
          </p:nvSpPr>
          <p:spPr bwMode="auto">
            <a:xfrm>
              <a:off x="8571" y="5821"/>
              <a:ext cx="304" cy="280"/>
            </a:xfrm>
            <a:custGeom>
              <a:avLst/>
              <a:gdLst>
                <a:gd name="T0" fmla="*/ 23971 w 101"/>
                <a:gd name="T1" fmla="*/ 2701 h 93"/>
                <a:gd name="T2" fmla="*/ 23227 w 101"/>
                <a:gd name="T3" fmla="*/ 735 h 93"/>
                <a:gd name="T4" fmla="*/ 22249 w 101"/>
                <a:gd name="T5" fmla="*/ 2701 h 93"/>
                <a:gd name="T6" fmla="*/ 21518 w 101"/>
                <a:gd name="T7" fmla="*/ 4450 h 93"/>
                <a:gd name="T8" fmla="*/ 20500 w 101"/>
                <a:gd name="T9" fmla="*/ 6163 h 93"/>
                <a:gd name="T10" fmla="*/ 19522 w 101"/>
                <a:gd name="T11" fmla="*/ 7885 h 93"/>
                <a:gd name="T12" fmla="*/ 17801 w 101"/>
                <a:gd name="T13" fmla="*/ 8867 h 93"/>
                <a:gd name="T14" fmla="*/ 17069 w 101"/>
                <a:gd name="T15" fmla="*/ 10589 h 93"/>
                <a:gd name="T16" fmla="*/ 12657 w 101"/>
                <a:gd name="T17" fmla="*/ 15120 h 93"/>
                <a:gd name="T18" fmla="*/ 10583 w 101"/>
                <a:gd name="T19" fmla="*/ 16098 h 93"/>
                <a:gd name="T20" fmla="*/ 8861 w 101"/>
                <a:gd name="T21" fmla="*/ 16842 h 93"/>
                <a:gd name="T22" fmla="*/ 7149 w 101"/>
                <a:gd name="T23" fmla="*/ 18555 h 93"/>
                <a:gd name="T24" fmla="*/ 5427 w 101"/>
                <a:gd name="T25" fmla="*/ 18555 h 93"/>
                <a:gd name="T26" fmla="*/ 4449 w 101"/>
                <a:gd name="T27" fmla="*/ 20548 h 93"/>
                <a:gd name="T28" fmla="*/ 1722 w 101"/>
                <a:gd name="T29" fmla="*/ 21283 h 93"/>
                <a:gd name="T30" fmla="*/ 0 w 101"/>
                <a:gd name="T31" fmla="*/ 21283 h 93"/>
                <a:gd name="T32" fmla="*/ 978 w 101"/>
                <a:gd name="T33" fmla="*/ 23005 h 93"/>
                <a:gd name="T34" fmla="*/ 2700 w 101"/>
                <a:gd name="T35" fmla="*/ 23005 h 93"/>
                <a:gd name="T36" fmla="*/ 4449 w 101"/>
                <a:gd name="T37" fmla="*/ 22271 h 93"/>
                <a:gd name="T38" fmla="*/ 6161 w 101"/>
                <a:gd name="T39" fmla="*/ 21283 h 93"/>
                <a:gd name="T40" fmla="*/ 8127 w 101"/>
                <a:gd name="T41" fmla="*/ 19570 h 93"/>
                <a:gd name="T42" fmla="*/ 10583 w 101"/>
                <a:gd name="T43" fmla="*/ 18555 h 93"/>
                <a:gd name="T44" fmla="*/ 13391 w 101"/>
                <a:gd name="T45" fmla="*/ 16098 h 93"/>
                <a:gd name="T46" fmla="*/ 15104 w 101"/>
                <a:gd name="T47" fmla="*/ 15120 h 93"/>
                <a:gd name="T48" fmla="*/ 19522 w 101"/>
                <a:gd name="T49" fmla="*/ 10589 h 93"/>
                <a:gd name="T50" fmla="*/ 20500 w 101"/>
                <a:gd name="T51" fmla="*/ 8867 h 93"/>
                <a:gd name="T52" fmla="*/ 22249 w 101"/>
                <a:gd name="T53" fmla="*/ 7151 h 93"/>
                <a:gd name="T54" fmla="*/ 23227 w 101"/>
                <a:gd name="T55" fmla="*/ 5185 h 93"/>
                <a:gd name="T56" fmla="*/ 23971 w 101"/>
                <a:gd name="T57" fmla="*/ 3435 h 93"/>
                <a:gd name="T58" fmla="*/ 24949 w 101"/>
                <a:gd name="T59" fmla="*/ 1722 h 93"/>
                <a:gd name="T60" fmla="*/ 23971 w 101"/>
                <a:gd name="T61" fmla="*/ 0 h 93"/>
                <a:gd name="T62" fmla="*/ 24949 w 101"/>
                <a:gd name="T63" fmla="*/ 1722 h 93"/>
                <a:gd name="T64" fmla="*/ 24949 w 101"/>
                <a:gd name="T65" fmla="*/ 0 h 93"/>
                <a:gd name="T66" fmla="*/ 23971 w 101"/>
                <a:gd name="T67" fmla="*/ 0 h 93"/>
                <a:gd name="T68" fmla="*/ 23971 w 101"/>
                <a:gd name="T69" fmla="*/ 2701 h 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93"/>
                <a:gd name="T107" fmla="*/ 101 w 101"/>
                <a:gd name="T108" fmla="*/ 93 h 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93">
                  <a:moveTo>
                    <a:pt x="97" y="11"/>
                  </a:moveTo>
                  <a:lnTo>
                    <a:pt x="94" y="3"/>
                  </a:lnTo>
                  <a:lnTo>
                    <a:pt x="90" y="11"/>
                  </a:lnTo>
                  <a:lnTo>
                    <a:pt x="87" y="18"/>
                  </a:lnTo>
                  <a:lnTo>
                    <a:pt x="83" y="25"/>
                  </a:lnTo>
                  <a:lnTo>
                    <a:pt x="79" y="32"/>
                  </a:lnTo>
                  <a:lnTo>
                    <a:pt x="72" y="36"/>
                  </a:lnTo>
                  <a:lnTo>
                    <a:pt x="69" y="43"/>
                  </a:lnTo>
                  <a:lnTo>
                    <a:pt x="51" y="61"/>
                  </a:lnTo>
                  <a:lnTo>
                    <a:pt x="43" y="65"/>
                  </a:lnTo>
                  <a:lnTo>
                    <a:pt x="36" y="68"/>
                  </a:lnTo>
                  <a:lnTo>
                    <a:pt x="29" y="75"/>
                  </a:lnTo>
                  <a:lnTo>
                    <a:pt x="22" y="75"/>
                  </a:lnTo>
                  <a:lnTo>
                    <a:pt x="18" y="83"/>
                  </a:lnTo>
                  <a:lnTo>
                    <a:pt x="7" y="86"/>
                  </a:lnTo>
                  <a:lnTo>
                    <a:pt x="0" y="86"/>
                  </a:lnTo>
                  <a:lnTo>
                    <a:pt x="4" y="93"/>
                  </a:lnTo>
                  <a:lnTo>
                    <a:pt x="11" y="93"/>
                  </a:lnTo>
                  <a:lnTo>
                    <a:pt x="18" y="90"/>
                  </a:lnTo>
                  <a:lnTo>
                    <a:pt x="25" y="86"/>
                  </a:lnTo>
                  <a:lnTo>
                    <a:pt x="33" y="79"/>
                  </a:lnTo>
                  <a:lnTo>
                    <a:pt x="43" y="75"/>
                  </a:lnTo>
                  <a:lnTo>
                    <a:pt x="54" y="65"/>
                  </a:lnTo>
                  <a:lnTo>
                    <a:pt x="61" y="61"/>
                  </a:lnTo>
                  <a:lnTo>
                    <a:pt x="79" y="43"/>
                  </a:lnTo>
                  <a:lnTo>
                    <a:pt x="83" y="36"/>
                  </a:lnTo>
                  <a:lnTo>
                    <a:pt x="90" y="29"/>
                  </a:lnTo>
                  <a:lnTo>
                    <a:pt x="94" y="21"/>
                  </a:lnTo>
                  <a:lnTo>
                    <a:pt x="97" y="14"/>
                  </a:lnTo>
                  <a:lnTo>
                    <a:pt x="101" y="7"/>
                  </a:lnTo>
                  <a:lnTo>
                    <a:pt x="97" y="0"/>
                  </a:lnTo>
                  <a:lnTo>
                    <a:pt x="101" y="7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3" name="Freeform 62"/>
            <p:cNvSpPr>
              <a:spLocks noChangeAspect="1"/>
            </p:cNvSpPr>
            <p:nvPr/>
          </p:nvSpPr>
          <p:spPr bwMode="auto">
            <a:xfrm>
              <a:off x="8835" y="5821"/>
              <a:ext cx="28" cy="36"/>
            </a:xfrm>
            <a:custGeom>
              <a:avLst/>
              <a:gdLst>
                <a:gd name="T0" fmla="*/ 1232 w 10"/>
                <a:gd name="T1" fmla="*/ 4133 h 11"/>
                <a:gd name="T2" fmla="*/ 1232 w 10"/>
                <a:gd name="T3" fmla="*/ 2625 h 11"/>
                <a:gd name="T4" fmla="*/ 1232 w 10"/>
                <a:gd name="T5" fmla="*/ 4133 h 11"/>
                <a:gd name="T6" fmla="*/ 1708 w 10"/>
                <a:gd name="T7" fmla="*/ 4133 h 11"/>
                <a:gd name="T8" fmla="*/ 1708 w 10"/>
                <a:gd name="T9" fmla="*/ 0 h 11"/>
                <a:gd name="T10" fmla="*/ 1232 w 10"/>
                <a:gd name="T11" fmla="*/ 0 h 11"/>
                <a:gd name="T12" fmla="*/ 0 w 10"/>
                <a:gd name="T13" fmla="*/ 2625 h 11"/>
                <a:gd name="T14" fmla="*/ 0 w 10"/>
                <a:gd name="T15" fmla="*/ 1155 h 11"/>
                <a:gd name="T16" fmla="*/ 1232 w 10"/>
                <a:gd name="T17" fmla="*/ 4133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7" y="11"/>
                  </a:moveTo>
                  <a:lnTo>
                    <a:pt x="7" y="7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4" name="Freeform 63"/>
            <p:cNvSpPr>
              <a:spLocks noChangeAspect="1"/>
            </p:cNvSpPr>
            <p:nvPr/>
          </p:nvSpPr>
          <p:spPr bwMode="auto">
            <a:xfrm>
              <a:off x="8247" y="5833"/>
              <a:ext cx="608" cy="120"/>
            </a:xfrm>
            <a:custGeom>
              <a:avLst/>
              <a:gdLst>
                <a:gd name="T0" fmla="*/ 0 w 202"/>
                <a:gd name="T1" fmla="*/ 3645 h 40"/>
                <a:gd name="T2" fmla="*/ 2700 w 202"/>
                <a:gd name="T3" fmla="*/ 4374 h 40"/>
                <a:gd name="T4" fmla="*/ 5427 w 202"/>
                <a:gd name="T5" fmla="*/ 5346 h 40"/>
                <a:gd name="T6" fmla="*/ 8861 w 202"/>
                <a:gd name="T7" fmla="*/ 7047 h 40"/>
                <a:gd name="T8" fmla="*/ 12657 w 202"/>
                <a:gd name="T9" fmla="*/ 7047 h 40"/>
                <a:gd name="T10" fmla="*/ 15357 w 202"/>
                <a:gd name="T11" fmla="*/ 8019 h 40"/>
                <a:gd name="T12" fmla="*/ 18791 w 202"/>
                <a:gd name="T13" fmla="*/ 8748 h 40"/>
                <a:gd name="T14" fmla="*/ 22249 w 202"/>
                <a:gd name="T15" fmla="*/ 8748 h 40"/>
                <a:gd name="T16" fmla="*/ 24949 w 202"/>
                <a:gd name="T17" fmla="*/ 9720 h 40"/>
                <a:gd name="T18" fmla="*/ 28383 w 202"/>
                <a:gd name="T19" fmla="*/ 8748 h 40"/>
                <a:gd name="T20" fmla="*/ 32098 w 202"/>
                <a:gd name="T21" fmla="*/ 8748 h 40"/>
                <a:gd name="T22" fmla="*/ 34797 w 202"/>
                <a:gd name="T23" fmla="*/ 8019 h 40"/>
                <a:gd name="T24" fmla="*/ 38340 w 202"/>
                <a:gd name="T25" fmla="*/ 8019 h 40"/>
                <a:gd name="T26" fmla="*/ 41040 w 202"/>
                <a:gd name="T27" fmla="*/ 7047 h 40"/>
                <a:gd name="T28" fmla="*/ 43740 w 202"/>
                <a:gd name="T29" fmla="*/ 5346 h 40"/>
                <a:gd name="T30" fmla="*/ 47201 w 202"/>
                <a:gd name="T31" fmla="*/ 3645 h 40"/>
                <a:gd name="T32" fmla="*/ 49901 w 202"/>
                <a:gd name="T33" fmla="*/ 1944 h 40"/>
                <a:gd name="T34" fmla="*/ 48179 w 202"/>
                <a:gd name="T35" fmla="*/ 0 h 40"/>
                <a:gd name="T36" fmla="*/ 46223 w 202"/>
                <a:gd name="T37" fmla="*/ 2673 h 40"/>
                <a:gd name="T38" fmla="*/ 42762 w 202"/>
                <a:gd name="T39" fmla="*/ 3645 h 40"/>
                <a:gd name="T40" fmla="*/ 41040 w 202"/>
                <a:gd name="T41" fmla="*/ 5346 h 40"/>
                <a:gd name="T42" fmla="*/ 37254 w 202"/>
                <a:gd name="T43" fmla="*/ 6318 h 40"/>
                <a:gd name="T44" fmla="*/ 34797 w 202"/>
                <a:gd name="T45" fmla="*/ 7047 h 40"/>
                <a:gd name="T46" fmla="*/ 32098 w 202"/>
                <a:gd name="T47" fmla="*/ 7047 h 40"/>
                <a:gd name="T48" fmla="*/ 28383 w 202"/>
                <a:gd name="T49" fmla="*/ 8019 h 40"/>
                <a:gd name="T50" fmla="*/ 24949 w 202"/>
                <a:gd name="T51" fmla="*/ 7047 h 40"/>
                <a:gd name="T52" fmla="*/ 18791 w 202"/>
                <a:gd name="T53" fmla="*/ 7047 h 40"/>
                <a:gd name="T54" fmla="*/ 15357 w 202"/>
                <a:gd name="T55" fmla="*/ 6318 h 40"/>
                <a:gd name="T56" fmla="*/ 12657 w 202"/>
                <a:gd name="T57" fmla="*/ 5346 h 40"/>
                <a:gd name="T58" fmla="*/ 8861 w 202"/>
                <a:gd name="T59" fmla="*/ 5346 h 40"/>
                <a:gd name="T60" fmla="*/ 6405 w 202"/>
                <a:gd name="T61" fmla="*/ 3645 h 40"/>
                <a:gd name="T62" fmla="*/ 2700 w 202"/>
                <a:gd name="T63" fmla="*/ 3645 h 40"/>
                <a:gd name="T64" fmla="*/ 0 w 202"/>
                <a:gd name="T65" fmla="*/ 1944 h 40"/>
                <a:gd name="T66" fmla="*/ 0 w 202"/>
                <a:gd name="T67" fmla="*/ 3645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2"/>
                <a:gd name="T103" fmla="*/ 0 h 40"/>
                <a:gd name="T104" fmla="*/ 202 w 202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2" h="40">
                  <a:moveTo>
                    <a:pt x="0" y="15"/>
                  </a:moveTo>
                  <a:lnTo>
                    <a:pt x="11" y="18"/>
                  </a:lnTo>
                  <a:lnTo>
                    <a:pt x="22" y="22"/>
                  </a:lnTo>
                  <a:lnTo>
                    <a:pt x="36" y="29"/>
                  </a:lnTo>
                  <a:lnTo>
                    <a:pt x="51" y="29"/>
                  </a:lnTo>
                  <a:lnTo>
                    <a:pt x="62" y="33"/>
                  </a:lnTo>
                  <a:lnTo>
                    <a:pt x="76" y="36"/>
                  </a:lnTo>
                  <a:lnTo>
                    <a:pt x="90" y="36"/>
                  </a:lnTo>
                  <a:lnTo>
                    <a:pt x="101" y="40"/>
                  </a:lnTo>
                  <a:lnTo>
                    <a:pt x="115" y="36"/>
                  </a:lnTo>
                  <a:lnTo>
                    <a:pt x="130" y="36"/>
                  </a:lnTo>
                  <a:lnTo>
                    <a:pt x="141" y="33"/>
                  </a:lnTo>
                  <a:lnTo>
                    <a:pt x="155" y="33"/>
                  </a:lnTo>
                  <a:lnTo>
                    <a:pt x="166" y="29"/>
                  </a:lnTo>
                  <a:lnTo>
                    <a:pt x="177" y="22"/>
                  </a:lnTo>
                  <a:lnTo>
                    <a:pt x="191" y="15"/>
                  </a:lnTo>
                  <a:lnTo>
                    <a:pt x="202" y="8"/>
                  </a:lnTo>
                  <a:lnTo>
                    <a:pt x="195" y="0"/>
                  </a:lnTo>
                  <a:lnTo>
                    <a:pt x="187" y="11"/>
                  </a:lnTo>
                  <a:lnTo>
                    <a:pt x="173" y="15"/>
                  </a:lnTo>
                  <a:lnTo>
                    <a:pt x="166" y="22"/>
                  </a:lnTo>
                  <a:lnTo>
                    <a:pt x="151" y="26"/>
                  </a:lnTo>
                  <a:lnTo>
                    <a:pt x="141" y="29"/>
                  </a:lnTo>
                  <a:lnTo>
                    <a:pt x="130" y="29"/>
                  </a:lnTo>
                  <a:lnTo>
                    <a:pt x="115" y="33"/>
                  </a:lnTo>
                  <a:lnTo>
                    <a:pt x="101" y="29"/>
                  </a:lnTo>
                  <a:lnTo>
                    <a:pt x="76" y="29"/>
                  </a:lnTo>
                  <a:lnTo>
                    <a:pt x="62" y="26"/>
                  </a:lnTo>
                  <a:lnTo>
                    <a:pt x="51" y="22"/>
                  </a:lnTo>
                  <a:lnTo>
                    <a:pt x="36" y="22"/>
                  </a:lnTo>
                  <a:lnTo>
                    <a:pt x="26" y="15"/>
                  </a:lnTo>
                  <a:lnTo>
                    <a:pt x="11" y="15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5" name="Freeform 64"/>
            <p:cNvSpPr>
              <a:spLocks noChangeAspect="1"/>
            </p:cNvSpPr>
            <p:nvPr/>
          </p:nvSpPr>
          <p:spPr bwMode="auto">
            <a:xfrm>
              <a:off x="7807" y="5789"/>
              <a:ext cx="440" cy="88"/>
            </a:xfrm>
            <a:custGeom>
              <a:avLst/>
              <a:gdLst>
                <a:gd name="T0" fmla="*/ 0 w 147"/>
                <a:gd name="T1" fmla="*/ 1787 h 29"/>
                <a:gd name="T2" fmla="*/ 8662 w 147"/>
                <a:gd name="T3" fmla="*/ 1787 h 29"/>
                <a:gd name="T4" fmla="*/ 11314 w 147"/>
                <a:gd name="T5" fmla="*/ 2789 h 29"/>
                <a:gd name="T6" fmla="*/ 13008 w 147"/>
                <a:gd name="T7" fmla="*/ 2789 h 29"/>
                <a:gd name="T8" fmla="*/ 15660 w 147"/>
                <a:gd name="T9" fmla="*/ 3544 h 29"/>
                <a:gd name="T10" fmla="*/ 17962 w 147"/>
                <a:gd name="T11" fmla="*/ 3544 h 29"/>
                <a:gd name="T12" fmla="*/ 19899 w 147"/>
                <a:gd name="T13" fmla="*/ 4667 h 29"/>
                <a:gd name="T14" fmla="*/ 22308 w 147"/>
                <a:gd name="T15" fmla="*/ 5671 h 29"/>
                <a:gd name="T16" fmla="*/ 24245 w 147"/>
                <a:gd name="T17" fmla="*/ 5671 h 29"/>
                <a:gd name="T18" fmla="*/ 26654 w 147"/>
                <a:gd name="T19" fmla="*/ 6454 h 29"/>
                <a:gd name="T20" fmla="*/ 28588 w 147"/>
                <a:gd name="T21" fmla="*/ 6454 h 29"/>
                <a:gd name="T22" fmla="*/ 30971 w 147"/>
                <a:gd name="T23" fmla="*/ 7459 h 29"/>
                <a:gd name="T24" fmla="*/ 35317 w 147"/>
                <a:gd name="T25" fmla="*/ 7459 h 29"/>
                <a:gd name="T26" fmla="*/ 35317 w 147"/>
                <a:gd name="T27" fmla="*/ 5671 h 29"/>
                <a:gd name="T28" fmla="*/ 30971 w 147"/>
                <a:gd name="T29" fmla="*/ 5671 h 29"/>
                <a:gd name="T30" fmla="*/ 29315 w 147"/>
                <a:gd name="T31" fmla="*/ 4667 h 29"/>
                <a:gd name="T32" fmla="*/ 26654 w 147"/>
                <a:gd name="T33" fmla="*/ 4667 h 29"/>
                <a:gd name="T34" fmla="*/ 24969 w 147"/>
                <a:gd name="T35" fmla="*/ 3544 h 29"/>
                <a:gd name="T36" fmla="*/ 22308 w 147"/>
                <a:gd name="T37" fmla="*/ 2789 h 29"/>
                <a:gd name="T38" fmla="*/ 19899 w 147"/>
                <a:gd name="T39" fmla="*/ 2789 h 29"/>
                <a:gd name="T40" fmla="*/ 17962 w 147"/>
                <a:gd name="T41" fmla="*/ 1787 h 29"/>
                <a:gd name="T42" fmla="*/ 13736 w 147"/>
                <a:gd name="T43" fmla="*/ 1787 h 29"/>
                <a:gd name="T44" fmla="*/ 11314 w 147"/>
                <a:gd name="T45" fmla="*/ 1004 h 29"/>
                <a:gd name="T46" fmla="*/ 8662 w 147"/>
                <a:gd name="T47" fmla="*/ 1004 h 29"/>
                <a:gd name="T48" fmla="*/ 6001 w 147"/>
                <a:gd name="T49" fmla="*/ 0 h 29"/>
                <a:gd name="T50" fmla="*/ 0 w 147"/>
                <a:gd name="T51" fmla="*/ 0 h 29"/>
                <a:gd name="T52" fmla="*/ 0 w 147"/>
                <a:gd name="T53" fmla="*/ 1787 h 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7"/>
                <a:gd name="T82" fmla="*/ 0 h 29"/>
                <a:gd name="T83" fmla="*/ 147 w 147"/>
                <a:gd name="T84" fmla="*/ 29 h 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7" h="29">
                  <a:moveTo>
                    <a:pt x="0" y="7"/>
                  </a:moveTo>
                  <a:lnTo>
                    <a:pt x="36" y="7"/>
                  </a:lnTo>
                  <a:lnTo>
                    <a:pt x="47" y="11"/>
                  </a:lnTo>
                  <a:lnTo>
                    <a:pt x="54" y="11"/>
                  </a:lnTo>
                  <a:lnTo>
                    <a:pt x="65" y="14"/>
                  </a:lnTo>
                  <a:lnTo>
                    <a:pt x="75" y="14"/>
                  </a:lnTo>
                  <a:lnTo>
                    <a:pt x="83" y="18"/>
                  </a:lnTo>
                  <a:lnTo>
                    <a:pt x="93" y="22"/>
                  </a:lnTo>
                  <a:lnTo>
                    <a:pt x="101" y="22"/>
                  </a:lnTo>
                  <a:lnTo>
                    <a:pt x="111" y="25"/>
                  </a:lnTo>
                  <a:lnTo>
                    <a:pt x="119" y="25"/>
                  </a:lnTo>
                  <a:lnTo>
                    <a:pt x="129" y="29"/>
                  </a:lnTo>
                  <a:lnTo>
                    <a:pt x="147" y="29"/>
                  </a:lnTo>
                  <a:lnTo>
                    <a:pt x="147" y="22"/>
                  </a:lnTo>
                  <a:lnTo>
                    <a:pt x="129" y="22"/>
                  </a:lnTo>
                  <a:lnTo>
                    <a:pt x="122" y="18"/>
                  </a:lnTo>
                  <a:lnTo>
                    <a:pt x="111" y="18"/>
                  </a:lnTo>
                  <a:lnTo>
                    <a:pt x="104" y="14"/>
                  </a:lnTo>
                  <a:lnTo>
                    <a:pt x="93" y="11"/>
                  </a:lnTo>
                  <a:lnTo>
                    <a:pt x="83" y="11"/>
                  </a:lnTo>
                  <a:lnTo>
                    <a:pt x="75" y="7"/>
                  </a:lnTo>
                  <a:lnTo>
                    <a:pt x="57" y="7"/>
                  </a:lnTo>
                  <a:lnTo>
                    <a:pt x="47" y="4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6" name="Freeform 65"/>
            <p:cNvSpPr>
              <a:spLocks noChangeAspect="1"/>
            </p:cNvSpPr>
            <p:nvPr/>
          </p:nvSpPr>
          <p:spPr bwMode="auto">
            <a:xfrm>
              <a:off x="6735" y="5737"/>
              <a:ext cx="1072" cy="72"/>
            </a:xfrm>
            <a:custGeom>
              <a:avLst/>
              <a:gdLst>
                <a:gd name="T0" fmla="*/ 0 w 357"/>
                <a:gd name="T1" fmla="*/ 1385 h 25"/>
                <a:gd name="T2" fmla="*/ 5366 w 357"/>
                <a:gd name="T3" fmla="*/ 1385 h 25"/>
                <a:gd name="T4" fmla="*/ 10720 w 357"/>
                <a:gd name="T5" fmla="*/ 2197 h 25"/>
                <a:gd name="T6" fmla="*/ 21227 w 357"/>
                <a:gd name="T7" fmla="*/ 2197 h 25"/>
                <a:gd name="T8" fmla="*/ 26347 w 357"/>
                <a:gd name="T9" fmla="*/ 2745 h 25"/>
                <a:gd name="T10" fmla="*/ 37799 w 357"/>
                <a:gd name="T11" fmla="*/ 2745 h 25"/>
                <a:gd name="T12" fmla="*/ 43153 w 357"/>
                <a:gd name="T13" fmla="*/ 3583 h 25"/>
                <a:gd name="T14" fmla="*/ 53750 w 357"/>
                <a:gd name="T15" fmla="*/ 3583 h 25"/>
                <a:gd name="T16" fmla="*/ 59837 w 357"/>
                <a:gd name="T17" fmla="*/ 4320 h 25"/>
                <a:gd name="T18" fmla="*/ 70314 w 357"/>
                <a:gd name="T19" fmla="*/ 4320 h 25"/>
                <a:gd name="T20" fmla="*/ 75707 w 357"/>
                <a:gd name="T21" fmla="*/ 4942 h 25"/>
                <a:gd name="T22" fmla="*/ 87156 w 357"/>
                <a:gd name="T23" fmla="*/ 4942 h 25"/>
                <a:gd name="T24" fmla="*/ 87156 w 357"/>
                <a:gd name="T25" fmla="*/ 3583 h 25"/>
                <a:gd name="T26" fmla="*/ 75707 w 357"/>
                <a:gd name="T27" fmla="*/ 3583 h 25"/>
                <a:gd name="T28" fmla="*/ 70314 w 357"/>
                <a:gd name="T29" fmla="*/ 2745 h 25"/>
                <a:gd name="T30" fmla="*/ 59837 w 357"/>
                <a:gd name="T31" fmla="*/ 2745 h 25"/>
                <a:gd name="T32" fmla="*/ 53750 w 357"/>
                <a:gd name="T33" fmla="*/ 2197 h 25"/>
                <a:gd name="T34" fmla="*/ 43153 w 357"/>
                <a:gd name="T35" fmla="*/ 2197 h 25"/>
                <a:gd name="T36" fmla="*/ 37799 w 357"/>
                <a:gd name="T37" fmla="*/ 1385 h 25"/>
                <a:gd name="T38" fmla="*/ 26347 w 357"/>
                <a:gd name="T39" fmla="*/ 1385 h 25"/>
                <a:gd name="T40" fmla="*/ 21227 w 357"/>
                <a:gd name="T41" fmla="*/ 838 h 25"/>
                <a:gd name="T42" fmla="*/ 5366 w 357"/>
                <a:gd name="T43" fmla="*/ 838 h 25"/>
                <a:gd name="T44" fmla="*/ 0 w 357"/>
                <a:gd name="T45" fmla="*/ 0 h 25"/>
                <a:gd name="T46" fmla="*/ 973 w 357"/>
                <a:gd name="T47" fmla="*/ 0 h 25"/>
                <a:gd name="T48" fmla="*/ 0 w 357"/>
                <a:gd name="T49" fmla="*/ 1385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7"/>
                <a:gd name="T76" fmla="*/ 0 h 25"/>
                <a:gd name="T77" fmla="*/ 357 w 357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7" h="25">
                  <a:moveTo>
                    <a:pt x="0" y="7"/>
                  </a:moveTo>
                  <a:lnTo>
                    <a:pt x="22" y="7"/>
                  </a:lnTo>
                  <a:lnTo>
                    <a:pt x="44" y="11"/>
                  </a:lnTo>
                  <a:lnTo>
                    <a:pt x="87" y="11"/>
                  </a:lnTo>
                  <a:lnTo>
                    <a:pt x="108" y="14"/>
                  </a:lnTo>
                  <a:lnTo>
                    <a:pt x="155" y="14"/>
                  </a:lnTo>
                  <a:lnTo>
                    <a:pt x="177" y="18"/>
                  </a:lnTo>
                  <a:lnTo>
                    <a:pt x="220" y="18"/>
                  </a:lnTo>
                  <a:lnTo>
                    <a:pt x="245" y="22"/>
                  </a:lnTo>
                  <a:lnTo>
                    <a:pt x="288" y="22"/>
                  </a:lnTo>
                  <a:lnTo>
                    <a:pt x="310" y="25"/>
                  </a:lnTo>
                  <a:lnTo>
                    <a:pt x="357" y="25"/>
                  </a:lnTo>
                  <a:lnTo>
                    <a:pt x="357" y="18"/>
                  </a:lnTo>
                  <a:lnTo>
                    <a:pt x="310" y="18"/>
                  </a:lnTo>
                  <a:lnTo>
                    <a:pt x="288" y="14"/>
                  </a:lnTo>
                  <a:lnTo>
                    <a:pt x="245" y="14"/>
                  </a:lnTo>
                  <a:lnTo>
                    <a:pt x="220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08" y="7"/>
                  </a:lnTo>
                  <a:lnTo>
                    <a:pt x="87" y="4"/>
                  </a:lnTo>
                  <a:lnTo>
                    <a:pt x="2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7" name="Freeform 66"/>
            <p:cNvSpPr>
              <a:spLocks noChangeAspect="1"/>
            </p:cNvSpPr>
            <p:nvPr/>
          </p:nvSpPr>
          <p:spPr bwMode="auto">
            <a:xfrm>
              <a:off x="6131" y="5681"/>
              <a:ext cx="616" cy="76"/>
            </a:xfrm>
            <a:custGeom>
              <a:avLst/>
              <a:gdLst>
                <a:gd name="T0" fmla="*/ 0 w 205"/>
                <a:gd name="T1" fmla="*/ 1006 h 25"/>
                <a:gd name="T2" fmla="*/ 3423 w 205"/>
                <a:gd name="T3" fmla="*/ 1803 h 25"/>
                <a:gd name="T4" fmla="*/ 9796 w 205"/>
                <a:gd name="T5" fmla="*/ 1803 h 25"/>
                <a:gd name="T6" fmla="*/ 13209 w 205"/>
                <a:gd name="T7" fmla="*/ 2809 h 25"/>
                <a:gd name="T8" fmla="*/ 22005 w 205"/>
                <a:gd name="T9" fmla="*/ 2809 h 25"/>
                <a:gd name="T10" fmla="*/ 25535 w 205"/>
                <a:gd name="T11" fmla="*/ 3678 h 25"/>
                <a:gd name="T12" fmla="*/ 29192 w 205"/>
                <a:gd name="T13" fmla="*/ 3678 h 25"/>
                <a:gd name="T14" fmla="*/ 31882 w 205"/>
                <a:gd name="T15" fmla="*/ 4694 h 25"/>
                <a:gd name="T16" fmla="*/ 37988 w 205"/>
                <a:gd name="T17" fmla="*/ 4694 h 25"/>
                <a:gd name="T18" fmla="*/ 40668 w 205"/>
                <a:gd name="T19" fmla="*/ 5730 h 25"/>
                <a:gd name="T20" fmla="*/ 46798 w 205"/>
                <a:gd name="T21" fmla="*/ 5730 h 25"/>
                <a:gd name="T22" fmla="*/ 49247 w 205"/>
                <a:gd name="T23" fmla="*/ 6487 h 25"/>
                <a:gd name="T24" fmla="*/ 50221 w 205"/>
                <a:gd name="T25" fmla="*/ 4694 h 25"/>
                <a:gd name="T26" fmla="*/ 46798 w 205"/>
                <a:gd name="T27" fmla="*/ 4694 h 25"/>
                <a:gd name="T28" fmla="*/ 44118 w 205"/>
                <a:gd name="T29" fmla="*/ 3678 h 25"/>
                <a:gd name="T30" fmla="*/ 40668 w 205"/>
                <a:gd name="T31" fmla="*/ 3678 h 25"/>
                <a:gd name="T32" fmla="*/ 37988 w 205"/>
                <a:gd name="T33" fmla="*/ 2809 h 25"/>
                <a:gd name="T34" fmla="*/ 34322 w 205"/>
                <a:gd name="T35" fmla="*/ 2809 h 25"/>
                <a:gd name="T36" fmla="*/ 31882 w 205"/>
                <a:gd name="T37" fmla="*/ 1803 h 25"/>
                <a:gd name="T38" fmla="*/ 25535 w 205"/>
                <a:gd name="T39" fmla="*/ 1803 h 25"/>
                <a:gd name="T40" fmla="*/ 22005 w 205"/>
                <a:gd name="T41" fmla="*/ 1006 h 25"/>
                <a:gd name="T42" fmla="*/ 9796 w 205"/>
                <a:gd name="T43" fmla="*/ 1006 h 25"/>
                <a:gd name="T44" fmla="*/ 6103 w 205"/>
                <a:gd name="T45" fmla="*/ 0 h 25"/>
                <a:gd name="T46" fmla="*/ 0 w 205"/>
                <a:gd name="T47" fmla="*/ 0 h 25"/>
                <a:gd name="T48" fmla="*/ 0 w 205"/>
                <a:gd name="T49" fmla="*/ 1006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5"/>
                <a:gd name="T76" fmla="*/ 0 h 25"/>
                <a:gd name="T77" fmla="*/ 205 w 205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5" h="25">
                  <a:moveTo>
                    <a:pt x="0" y="4"/>
                  </a:moveTo>
                  <a:lnTo>
                    <a:pt x="14" y="7"/>
                  </a:lnTo>
                  <a:lnTo>
                    <a:pt x="40" y="7"/>
                  </a:lnTo>
                  <a:lnTo>
                    <a:pt x="54" y="11"/>
                  </a:lnTo>
                  <a:lnTo>
                    <a:pt x="90" y="11"/>
                  </a:lnTo>
                  <a:lnTo>
                    <a:pt x="104" y="14"/>
                  </a:lnTo>
                  <a:lnTo>
                    <a:pt x="119" y="14"/>
                  </a:lnTo>
                  <a:lnTo>
                    <a:pt x="130" y="18"/>
                  </a:lnTo>
                  <a:lnTo>
                    <a:pt x="155" y="18"/>
                  </a:lnTo>
                  <a:lnTo>
                    <a:pt x="166" y="22"/>
                  </a:lnTo>
                  <a:lnTo>
                    <a:pt x="191" y="22"/>
                  </a:lnTo>
                  <a:lnTo>
                    <a:pt x="201" y="25"/>
                  </a:lnTo>
                  <a:lnTo>
                    <a:pt x="205" y="18"/>
                  </a:lnTo>
                  <a:lnTo>
                    <a:pt x="191" y="18"/>
                  </a:lnTo>
                  <a:lnTo>
                    <a:pt x="180" y="14"/>
                  </a:lnTo>
                  <a:lnTo>
                    <a:pt x="166" y="14"/>
                  </a:lnTo>
                  <a:lnTo>
                    <a:pt x="155" y="11"/>
                  </a:lnTo>
                  <a:lnTo>
                    <a:pt x="140" y="11"/>
                  </a:lnTo>
                  <a:lnTo>
                    <a:pt x="130" y="7"/>
                  </a:lnTo>
                  <a:lnTo>
                    <a:pt x="104" y="7"/>
                  </a:lnTo>
                  <a:lnTo>
                    <a:pt x="90" y="4"/>
                  </a:lnTo>
                  <a:lnTo>
                    <a:pt x="40" y="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8" name="Freeform 67"/>
            <p:cNvSpPr>
              <a:spLocks noChangeAspect="1"/>
            </p:cNvSpPr>
            <p:nvPr/>
          </p:nvSpPr>
          <p:spPr bwMode="auto">
            <a:xfrm>
              <a:off x="5211" y="5605"/>
              <a:ext cx="920" cy="88"/>
            </a:xfrm>
            <a:custGeom>
              <a:avLst/>
              <a:gdLst>
                <a:gd name="T0" fmla="*/ 0 w 306"/>
                <a:gd name="T1" fmla="*/ 1787 h 29"/>
                <a:gd name="T2" fmla="*/ 4402 w 306"/>
                <a:gd name="T3" fmla="*/ 1787 h 29"/>
                <a:gd name="T4" fmla="*/ 8830 w 306"/>
                <a:gd name="T5" fmla="*/ 2789 h 29"/>
                <a:gd name="T6" fmla="*/ 14209 w 306"/>
                <a:gd name="T7" fmla="*/ 2789 h 29"/>
                <a:gd name="T8" fmla="*/ 18610 w 306"/>
                <a:gd name="T9" fmla="*/ 3544 h 29"/>
                <a:gd name="T10" fmla="*/ 28264 w 306"/>
                <a:gd name="T11" fmla="*/ 3544 h 29"/>
                <a:gd name="T12" fmla="*/ 32696 w 306"/>
                <a:gd name="T13" fmla="*/ 4667 h 29"/>
                <a:gd name="T14" fmla="*/ 42476 w 306"/>
                <a:gd name="T15" fmla="*/ 4667 h 29"/>
                <a:gd name="T16" fmla="*/ 47636 w 306"/>
                <a:gd name="T17" fmla="*/ 5423 h 29"/>
                <a:gd name="T18" fmla="*/ 56559 w 306"/>
                <a:gd name="T19" fmla="*/ 5423 h 29"/>
                <a:gd name="T20" fmla="*/ 60961 w 306"/>
                <a:gd name="T21" fmla="*/ 6454 h 29"/>
                <a:gd name="T22" fmla="*/ 66339 w 306"/>
                <a:gd name="T23" fmla="*/ 6454 h 29"/>
                <a:gd name="T24" fmla="*/ 70768 w 306"/>
                <a:gd name="T25" fmla="*/ 7459 h 29"/>
                <a:gd name="T26" fmla="*/ 75169 w 306"/>
                <a:gd name="T27" fmla="*/ 7459 h 29"/>
                <a:gd name="T28" fmla="*/ 75169 w 306"/>
                <a:gd name="T29" fmla="*/ 6454 h 29"/>
                <a:gd name="T30" fmla="*/ 70768 w 306"/>
                <a:gd name="T31" fmla="*/ 5423 h 29"/>
                <a:gd name="T32" fmla="*/ 66339 w 306"/>
                <a:gd name="T33" fmla="*/ 4667 h 29"/>
                <a:gd name="T34" fmla="*/ 60961 w 306"/>
                <a:gd name="T35" fmla="*/ 4667 h 29"/>
                <a:gd name="T36" fmla="*/ 56559 w 306"/>
                <a:gd name="T37" fmla="*/ 3544 h 29"/>
                <a:gd name="T38" fmla="*/ 47636 w 306"/>
                <a:gd name="T39" fmla="*/ 3544 h 29"/>
                <a:gd name="T40" fmla="*/ 42476 w 306"/>
                <a:gd name="T41" fmla="*/ 2789 h 29"/>
                <a:gd name="T42" fmla="*/ 32696 w 306"/>
                <a:gd name="T43" fmla="*/ 2789 h 29"/>
                <a:gd name="T44" fmla="*/ 28264 w 306"/>
                <a:gd name="T45" fmla="*/ 1787 h 29"/>
                <a:gd name="T46" fmla="*/ 14209 w 306"/>
                <a:gd name="T47" fmla="*/ 1787 h 29"/>
                <a:gd name="T48" fmla="*/ 8830 w 306"/>
                <a:gd name="T49" fmla="*/ 756 h 29"/>
                <a:gd name="T50" fmla="*/ 4402 w 306"/>
                <a:gd name="T51" fmla="*/ 756 h 29"/>
                <a:gd name="T52" fmla="*/ 0 w 306"/>
                <a:gd name="T53" fmla="*/ 0 h 29"/>
                <a:gd name="T54" fmla="*/ 0 w 306"/>
                <a:gd name="T55" fmla="*/ 1787 h 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6"/>
                <a:gd name="T85" fmla="*/ 0 h 29"/>
                <a:gd name="T86" fmla="*/ 306 w 306"/>
                <a:gd name="T87" fmla="*/ 29 h 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6" h="29">
                  <a:moveTo>
                    <a:pt x="0" y="7"/>
                  </a:moveTo>
                  <a:lnTo>
                    <a:pt x="18" y="7"/>
                  </a:lnTo>
                  <a:lnTo>
                    <a:pt x="36" y="11"/>
                  </a:lnTo>
                  <a:lnTo>
                    <a:pt x="58" y="11"/>
                  </a:lnTo>
                  <a:lnTo>
                    <a:pt x="76" y="14"/>
                  </a:lnTo>
                  <a:lnTo>
                    <a:pt x="115" y="14"/>
                  </a:lnTo>
                  <a:lnTo>
                    <a:pt x="133" y="18"/>
                  </a:lnTo>
                  <a:lnTo>
                    <a:pt x="173" y="18"/>
                  </a:lnTo>
                  <a:lnTo>
                    <a:pt x="194" y="21"/>
                  </a:lnTo>
                  <a:lnTo>
                    <a:pt x="230" y="21"/>
                  </a:lnTo>
                  <a:lnTo>
                    <a:pt x="248" y="25"/>
                  </a:lnTo>
                  <a:lnTo>
                    <a:pt x="270" y="25"/>
                  </a:lnTo>
                  <a:lnTo>
                    <a:pt x="288" y="29"/>
                  </a:lnTo>
                  <a:lnTo>
                    <a:pt x="306" y="29"/>
                  </a:lnTo>
                  <a:lnTo>
                    <a:pt x="306" y="25"/>
                  </a:lnTo>
                  <a:lnTo>
                    <a:pt x="288" y="21"/>
                  </a:lnTo>
                  <a:lnTo>
                    <a:pt x="270" y="18"/>
                  </a:lnTo>
                  <a:lnTo>
                    <a:pt x="248" y="18"/>
                  </a:lnTo>
                  <a:lnTo>
                    <a:pt x="230" y="14"/>
                  </a:lnTo>
                  <a:lnTo>
                    <a:pt x="194" y="14"/>
                  </a:lnTo>
                  <a:lnTo>
                    <a:pt x="173" y="11"/>
                  </a:lnTo>
                  <a:lnTo>
                    <a:pt x="133" y="11"/>
                  </a:lnTo>
                  <a:lnTo>
                    <a:pt x="115" y="7"/>
                  </a:lnTo>
                  <a:lnTo>
                    <a:pt x="58" y="7"/>
                  </a:lnTo>
                  <a:lnTo>
                    <a:pt x="36" y="3"/>
                  </a:lnTo>
                  <a:lnTo>
                    <a:pt x="18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9" name="Freeform 68"/>
            <p:cNvSpPr>
              <a:spLocks noChangeAspect="1"/>
            </p:cNvSpPr>
            <p:nvPr/>
          </p:nvSpPr>
          <p:spPr bwMode="auto">
            <a:xfrm>
              <a:off x="4259" y="5541"/>
              <a:ext cx="952" cy="88"/>
            </a:xfrm>
            <a:custGeom>
              <a:avLst/>
              <a:gdLst>
                <a:gd name="T0" fmla="*/ 0 w 317"/>
                <a:gd name="T1" fmla="*/ 1787 h 29"/>
                <a:gd name="T2" fmla="*/ 4394 w 317"/>
                <a:gd name="T3" fmla="*/ 2789 h 29"/>
                <a:gd name="T4" fmla="*/ 9748 w 317"/>
                <a:gd name="T5" fmla="*/ 3914 h 29"/>
                <a:gd name="T6" fmla="*/ 15142 w 317"/>
                <a:gd name="T7" fmla="*/ 4667 h 29"/>
                <a:gd name="T8" fmla="*/ 19527 w 317"/>
                <a:gd name="T9" fmla="*/ 5671 h 29"/>
                <a:gd name="T10" fmla="*/ 29031 w 317"/>
                <a:gd name="T11" fmla="*/ 5671 h 29"/>
                <a:gd name="T12" fmla="*/ 34398 w 317"/>
                <a:gd name="T13" fmla="*/ 6454 h 29"/>
                <a:gd name="T14" fmla="*/ 38900 w 317"/>
                <a:gd name="T15" fmla="*/ 5671 h 29"/>
                <a:gd name="T16" fmla="*/ 63267 w 317"/>
                <a:gd name="T17" fmla="*/ 5671 h 29"/>
                <a:gd name="T18" fmla="*/ 67688 w 317"/>
                <a:gd name="T19" fmla="*/ 6454 h 29"/>
                <a:gd name="T20" fmla="*/ 73055 w 317"/>
                <a:gd name="T21" fmla="*/ 6454 h 29"/>
                <a:gd name="T22" fmla="*/ 77436 w 317"/>
                <a:gd name="T23" fmla="*/ 7459 h 29"/>
                <a:gd name="T24" fmla="*/ 77436 w 317"/>
                <a:gd name="T25" fmla="*/ 5671 h 29"/>
                <a:gd name="T26" fmla="*/ 73055 w 317"/>
                <a:gd name="T27" fmla="*/ 4667 h 29"/>
                <a:gd name="T28" fmla="*/ 67688 w 317"/>
                <a:gd name="T29" fmla="*/ 4667 h 29"/>
                <a:gd name="T30" fmla="*/ 63267 w 317"/>
                <a:gd name="T31" fmla="*/ 3914 h 29"/>
                <a:gd name="T32" fmla="*/ 19527 w 317"/>
                <a:gd name="T33" fmla="*/ 3914 h 29"/>
                <a:gd name="T34" fmla="*/ 15142 w 317"/>
                <a:gd name="T35" fmla="*/ 2789 h 29"/>
                <a:gd name="T36" fmla="*/ 9748 w 317"/>
                <a:gd name="T37" fmla="*/ 2789 h 29"/>
                <a:gd name="T38" fmla="*/ 5367 w 317"/>
                <a:gd name="T39" fmla="*/ 1787 h 29"/>
                <a:gd name="T40" fmla="*/ 0 w 317"/>
                <a:gd name="T41" fmla="*/ 0 h 29"/>
                <a:gd name="T42" fmla="*/ 0 w 317"/>
                <a:gd name="T43" fmla="*/ 1787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7"/>
                <a:gd name="T67" fmla="*/ 0 h 29"/>
                <a:gd name="T68" fmla="*/ 317 w 317"/>
                <a:gd name="T69" fmla="*/ 29 h 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7" h="29">
                  <a:moveTo>
                    <a:pt x="0" y="7"/>
                  </a:moveTo>
                  <a:lnTo>
                    <a:pt x="18" y="11"/>
                  </a:lnTo>
                  <a:lnTo>
                    <a:pt x="40" y="15"/>
                  </a:lnTo>
                  <a:lnTo>
                    <a:pt x="62" y="18"/>
                  </a:lnTo>
                  <a:lnTo>
                    <a:pt x="80" y="22"/>
                  </a:lnTo>
                  <a:lnTo>
                    <a:pt x="119" y="22"/>
                  </a:lnTo>
                  <a:lnTo>
                    <a:pt x="141" y="25"/>
                  </a:lnTo>
                  <a:lnTo>
                    <a:pt x="159" y="22"/>
                  </a:lnTo>
                  <a:lnTo>
                    <a:pt x="259" y="22"/>
                  </a:lnTo>
                  <a:lnTo>
                    <a:pt x="277" y="25"/>
                  </a:lnTo>
                  <a:lnTo>
                    <a:pt x="299" y="25"/>
                  </a:lnTo>
                  <a:lnTo>
                    <a:pt x="317" y="29"/>
                  </a:lnTo>
                  <a:lnTo>
                    <a:pt x="317" y="22"/>
                  </a:lnTo>
                  <a:lnTo>
                    <a:pt x="299" y="18"/>
                  </a:lnTo>
                  <a:lnTo>
                    <a:pt x="277" y="18"/>
                  </a:lnTo>
                  <a:lnTo>
                    <a:pt x="259" y="15"/>
                  </a:lnTo>
                  <a:lnTo>
                    <a:pt x="80" y="15"/>
                  </a:lnTo>
                  <a:lnTo>
                    <a:pt x="62" y="11"/>
                  </a:lnTo>
                  <a:lnTo>
                    <a:pt x="40" y="11"/>
                  </a:lnTo>
                  <a:lnTo>
                    <a:pt x="22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00" name="Freeform 69"/>
            <p:cNvSpPr>
              <a:spLocks noChangeAspect="1"/>
            </p:cNvSpPr>
            <p:nvPr/>
          </p:nvSpPr>
          <p:spPr bwMode="auto">
            <a:xfrm>
              <a:off x="3987" y="5445"/>
              <a:ext cx="272" cy="128"/>
            </a:xfrm>
            <a:custGeom>
              <a:avLst/>
              <a:gdLst>
                <a:gd name="T0" fmla="*/ 0 w 90"/>
                <a:gd name="T1" fmla="*/ 950 h 43"/>
                <a:gd name="T2" fmla="*/ 994 w 90"/>
                <a:gd name="T3" fmla="*/ 950 h 43"/>
                <a:gd name="T4" fmla="*/ 2759 w 90"/>
                <a:gd name="T5" fmla="*/ 3295 h 43"/>
                <a:gd name="T6" fmla="*/ 5488 w 90"/>
                <a:gd name="T7" fmla="*/ 4962 h 43"/>
                <a:gd name="T8" fmla="*/ 7344 w 90"/>
                <a:gd name="T9" fmla="*/ 6751 h 43"/>
                <a:gd name="T10" fmla="*/ 10103 w 90"/>
                <a:gd name="T11" fmla="*/ 8418 h 43"/>
                <a:gd name="T12" fmla="*/ 13609 w 90"/>
                <a:gd name="T13" fmla="*/ 9100 h 43"/>
                <a:gd name="T14" fmla="*/ 16341 w 90"/>
                <a:gd name="T15" fmla="*/ 10049 h 43"/>
                <a:gd name="T16" fmla="*/ 20176 w 90"/>
                <a:gd name="T17" fmla="*/ 10049 h 43"/>
                <a:gd name="T18" fmla="*/ 22688 w 90"/>
                <a:gd name="T19" fmla="*/ 9100 h 43"/>
                <a:gd name="T20" fmla="*/ 22688 w 90"/>
                <a:gd name="T21" fmla="*/ 7460 h 43"/>
                <a:gd name="T22" fmla="*/ 20176 w 90"/>
                <a:gd name="T23" fmla="*/ 8418 h 43"/>
                <a:gd name="T24" fmla="*/ 16341 w 90"/>
                <a:gd name="T25" fmla="*/ 8418 h 43"/>
                <a:gd name="T26" fmla="*/ 13609 w 90"/>
                <a:gd name="T27" fmla="*/ 7460 h 43"/>
                <a:gd name="T28" fmla="*/ 11098 w 90"/>
                <a:gd name="T29" fmla="*/ 6751 h 43"/>
                <a:gd name="T30" fmla="*/ 8338 w 90"/>
                <a:gd name="T31" fmla="*/ 4962 h 43"/>
                <a:gd name="T32" fmla="*/ 6594 w 90"/>
                <a:gd name="T33" fmla="*/ 3295 h 43"/>
                <a:gd name="T34" fmla="*/ 3754 w 90"/>
                <a:gd name="T35" fmla="*/ 1667 h 43"/>
                <a:gd name="T36" fmla="*/ 2019 w 90"/>
                <a:gd name="T37" fmla="*/ 0 h 43"/>
                <a:gd name="T38" fmla="*/ 0 w 90"/>
                <a:gd name="T39" fmla="*/ 950 h 43"/>
                <a:gd name="T40" fmla="*/ 994 w 90"/>
                <a:gd name="T41" fmla="*/ 950 h 43"/>
                <a:gd name="T42" fmla="*/ 0 w 90"/>
                <a:gd name="T43" fmla="*/ 950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43"/>
                <a:gd name="T68" fmla="*/ 90 w 90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43">
                  <a:moveTo>
                    <a:pt x="0" y="4"/>
                  </a:moveTo>
                  <a:lnTo>
                    <a:pt x="4" y="4"/>
                  </a:lnTo>
                  <a:lnTo>
                    <a:pt x="11" y="14"/>
                  </a:lnTo>
                  <a:lnTo>
                    <a:pt x="22" y="21"/>
                  </a:lnTo>
                  <a:lnTo>
                    <a:pt x="29" y="29"/>
                  </a:lnTo>
                  <a:lnTo>
                    <a:pt x="40" y="36"/>
                  </a:lnTo>
                  <a:lnTo>
                    <a:pt x="54" y="39"/>
                  </a:lnTo>
                  <a:lnTo>
                    <a:pt x="65" y="43"/>
                  </a:lnTo>
                  <a:lnTo>
                    <a:pt x="80" y="43"/>
                  </a:lnTo>
                  <a:lnTo>
                    <a:pt x="90" y="39"/>
                  </a:lnTo>
                  <a:lnTo>
                    <a:pt x="90" y="32"/>
                  </a:lnTo>
                  <a:lnTo>
                    <a:pt x="80" y="36"/>
                  </a:lnTo>
                  <a:lnTo>
                    <a:pt x="65" y="36"/>
                  </a:lnTo>
                  <a:lnTo>
                    <a:pt x="54" y="32"/>
                  </a:lnTo>
                  <a:lnTo>
                    <a:pt x="44" y="29"/>
                  </a:lnTo>
                  <a:lnTo>
                    <a:pt x="33" y="21"/>
                  </a:lnTo>
                  <a:lnTo>
                    <a:pt x="26" y="14"/>
                  </a:lnTo>
                  <a:lnTo>
                    <a:pt x="15" y="7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01" name="Freeform 70"/>
            <p:cNvSpPr>
              <a:spLocks noChangeAspect="1"/>
            </p:cNvSpPr>
            <p:nvPr/>
          </p:nvSpPr>
          <p:spPr bwMode="auto">
            <a:xfrm>
              <a:off x="3967" y="5133"/>
              <a:ext cx="44" cy="324"/>
            </a:xfrm>
            <a:custGeom>
              <a:avLst/>
              <a:gdLst>
                <a:gd name="T0" fmla="*/ 0 w 15"/>
                <a:gd name="T1" fmla="*/ 0 h 108"/>
                <a:gd name="T2" fmla="*/ 0 w 15"/>
                <a:gd name="T3" fmla="*/ 13122 h 108"/>
                <a:gd name="T4" fmla="*/ 886 w 15"/>
                <a:gd name="T5" fmla="*/ 19926 h 108"/>
                <a:gd name="T6" fmla="*/ 1566 w 15"/>
                <a:gd name="T7" fmla="*/ 26244 h 108"/>
                <a:gd name="T8" fmla="*/ 3253 w 15"/>
                <a:gd name="T9" fmla="*/ 25272 h 108"/>
                <a:gd name="T10" fmla="*/ 1566 w 15"/>
                <a:gd name="T11" fmla="*/ 19197 h 108"/>
                <a:gd name="T12" fmla="*/ 1566 w 15"/>
                <a:gd name="T13" fmla="*/ 0 h 108"/>
                <a:gd name="T14" fmla="*/ 0 w 15"/>
                <a:gd name="T15" fmla="*/ 0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08"/>
                <a:gd name="T26" fmla="*/ 15 w 15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08">
                  <a:moveTo>
                    <a:pt x="0" y="0"/>
                  </a:moveTo>
                  <a:lnTo>
                    <a:pt x="0" y="54"/>
                  </a:lnTo>
                  <a:lnTo>
                    <a:pt x="4" y="82"/>
                  </a:lnTo>
                  <a:lnTo>
                    <a:pt x="7" y="108"/>
                  </a:lnTo>
                  <a:lnTo>
                    <a:pt x="15" y="104"/>
                  </a:lnTo>
                  <a:lnTo>
                    <a:pt x="7" y="7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02" name="Freeform 71"/>
            <p:cNvSpPr>
              <a:spLocks noChangeAspect="1"/>
            </p:cNvSpPr>
            <p:nvPr/>
          </p:nvSpPr>
          <p:spPr bwMode="auto">
            <a:xfrm>
              <a:off x="3911" y="4849"/>
              <a:ext cx="76" cy="284"/>
            </a:xfrm>
            <a:custGeom>
              <a:avLst/>
              <a:gdLst>
                <a:gd name="T0" fmla="*/ 0 w 25"/>
                <a:gd name="T1" fmla="*/ 994 h 94"/>
                <a:gd name="T2" fmla="*/ 1803 w 25"/>
                <a:gd name="T3" fmla="*/ 3505 h 94"/>
                <a:gd name="T4" fmla="*/ 1803 w 25"/>
                <a:gd name="T5" fmla="*/ 5487 h 94"/>
                <a:gd name="T6" fmla="*/ 2809 w 25"/>
                <a:gd name="T7" fmla="*/ 9073 h 94"/>
                <a:gd name="T8" fmla="*/ 3937 w 25"/>
                <a:gd name="T9" fmla="*/ 11831 h 94"/>
                <a:gd name="T10" fmla="*/ 3937 w 25"/>
                <a:gd name="T11" fmla="*/ 20904 h 94"/>
                <a:gd name="T12" fmla="*/ 4694 w 25"/>
                <a:gd name="T13" fmla="*/ 23660 h 94"/>
                <a:gd name="T14" fmla="*/ 6487 w 25"/>
                <a:gd name="T15" fmla="*/ 23660 h 94"/>
                <a:gd name="T16" fmla="*/ 5730 w 25"/>
                <a:gd name="T17" fmla="*/ 20904 h 94"/>
                <a:gd name="T18" fmla="*/ 5730 w 25"/>
                <a:gd name="T19" fmla="*/ 11831 h 94"/>
                <a:gd name="T20" fmla="*/ 4694 w 25"/>
                <a:gd name="T21" fmla="*/ 8079 h 94"/>
                <a:gd name="T22" fmla="*/ 3937 w 25"/>
                <a:gd name="T23" fmla="*/ 5487 h 94"/>
                <a:gd name="T24" fmla="*/ 2809 w 25"/>
                <a:gd name="T25" fmla="*/ 2755 h 94"/>
                <a:gd name="T26" fmla="*/ 1803 w 25"/>
                <a:gd name="T27" fmla="*/ 0 h 94"/>
                <a:gd name="T28" fmla="*/ 0 w 25"/>
                <a:gd name="T29" fmla="*/ 994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94"/>
                <a:gd name="T47" fmla="*/ 25 w 25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94">
                  <a:moveTo>
                    <a:pt x="0" y="4"/>
                  </a:moveTo>
                  <a:lnTo>
                    <a:pt x="7" y="14"/>
                  </a:lnTo>
                  <a:lnTo>
                    <a:pt x="7" y="22"/>
                  </a:lnTo>
                  <a:lnTo>
                    <a:pt x="11" y="36"/>
                  </a:lnTo>
                  <a:lnTo>
                    <a:pt x="15" y="47"/>
                  </a:lnTo>
                  <a:lnTo>
                    <a:pt x="15" y="83"/>
                  </a:lnTo>
                  <a:lnTo>
                    <a:pt x="18" y="94"/>
                  </a:lnTo>
                  <a:lnTo>
                    <a:pt x="25" y="94"/>
                  </a:lnTo>
                  <a:lnTo>
                    <a:pt x="22" y="83"/>
                  </a:lnTo>
                  <a:lnTo>
                    <a:pt x="22" y="47"/>
                  </a:lnTo>
                  <a:lnTo>
                    <a:pt x="18" y="32"/>
                  </a:lnTo>
                  <a:lnTo>
                    <a:pt x="15" y="22"/>
                  </a:lnTo>
                  <a:lnTo>
                    <a:pt x="11" y="11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03" name="Freeform 72"/>
            <p:cNvSpPr>
              <a:spLocks noChangeAspect="1"/>
            </p:cNvSpPr>
            <p:nvPr/>
          </p:nvSpPr>
          <p:spPr bwMode="auto">
            <a:xfrm>
              <a:off x="3903" y="4377"/>
              <a:ext cx="76" cy="484"/>
            </a:xfrm>
            <a:custGeom>
              <a:avLst/>
              <a:gdLst>
                <a:gd name="T0" fmla="*/ 1803 w 25"/>
                <a:gd name="T1" fmla="*/ 723 h 162"/>
                <a:gd name="T2" fmla="*/ 3678 w 25"/>
                <a:gd name="T3" fmla="*/ 5016 h 162"/>
                <a:gd name="T4" fmla="*/ 4694 w 25"/>
                <a:gd name="T5" fmla="*/ 10185 h 162"/>
                <a:gd name="T6" fmla="*/ 4694 w 25"/>
                <a:gd name="T7" fmla="*/ 14505 h 162"/>
                <a:gd name="T8" fmla="*/ 2560 w 25"/>
                <a:gd name="T9" fmla="*/ 18798 h 162"/>
                <a:gd name="T10" fmla="*/ 1803 w 25"/>
                <a:gd name="T11" fmla="*/ 23815 h 162"/>
                <a:gd name="T12" fmla="*/ 757 w 25"/>
                <a:gd name="T13" fmla="*/ 28135 h 162"/>
                <a:gd name="T14" fmla="*/ 0 w 25"/>
                <a:gd name="T15" fmla="*/ 33312 h 162"/>
                <a:gd name="T16" fmla="*/ 757 w 25"/>
                <a:gd name="T17" fmla="*/ 38562 h 162"/>
                <a:gd name="T18" fmla="*/ 2560 w 25"/>
                <a:gd name="T19" fmla="*/ 37606 h 162"/>
                <a:gd name="T20" fmla="*/ 1803 w 25"/>
                <a:gd name="T21" fmla="*/ 33312 h 162"/>
                <a:gd name="T22" fmla="*/ 2560 w 25"/>
                <a:gd name="T23" fmla="*/ 29019 h 162"/>
                <a:gd name="T24" fmla="*/ 3678 w 25"/>
                <a:gd name="T25" fmla="*/ 23815 h 162"/>
                <a:gd name="T26" fmla="*/ 4694 w 25"/>
                <a:gd name="T27" fmla="*/ 19521 h 162"/>
                <a:gd name="T28" fmla="*/ 6487 w 25"/>
                <a:gd name="T29" fmla="*/ 14505 h 162"/>
                <a:gd name="T30" fmla="*/ 6487 w 25"/>
                <a:gd name="T31" fmla="*/ 10185 h 162"/>
                <a:gd name="T32" fmla="*/ 5481 w 25"/>
                <a:gd name="T33" fmla="*/ 5016 h 162"/>
                <a:gd name="T34" fmla="*/ 2560 w 25"/>
                <a:gd name="T35" fmla="*/ 0 h 162"/>
                <a:gd name="T36" fmla="*/ 2560 w 25"/>
                <a:gd name="T37" fmla="*/ 723 h 162"/>
                <a:gd name="T38" fmla="*/ 1803 w 25"/>
                <a:gd name="T39" fmla="*/ 723 h 1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162"/>
                <a:gd name="T62" fmla="*/ 25 w 25"/>
                <a:gd name="T63" fmla="*/ 162 h 1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162">
                  <a:moveTo>
                    <a:pt x="7" y="3"/>
                  </a:moveTo>
                  <a:lnTo>
                    <a:pt x="14" y="21"/>
                  </a:lnTo>
                  <a:lnTo>
                    <a:pt x="18" y="43"/>
                  </a:lnTo>
                  <a:lnTo>
                    <a:pt x="18" y="61"/>
                  </a:lnTo>
                  <a:lnTo>
                    <a:pt x="10" y="79"/>
                  </a:lnTo>
                  <a:lnTo>
                    <a:pt x="7" y="100"/>
                  </a:lnTo>
                  <a:lnTo>
                    <a:pt x="3" y="118"/>
                  </a:lnTo>
                  <a:lnTo>
                    <a:pt x="0" y="140"/>
                  </a:lnTo>
                  <a:lnTo>
                    <a:pt x="3" y="162"/>
                  </a:lnTo>
                  <a:lnTo>
                    <a:pt x="10" y="158"/>
                  </a:lnTo>
                  <a:lnTo>
                    <a:pt x="7" y="140"/>
                  </a:lnTo>
                  <a:lnTo>
                    <a:pt x="10" y="122"/>
                  </a:lnTo>
                  <a:lnTo>
                    <a:pt x="14" y="100"/>
                  </a:lnTo>
                  <a:lnTo>
                    <a:pt x="18" y="82"/>
                  </a:lnTo>
                  <a:lnTo>
                    <a:pt x="25" y="61"/>
                  </a:lnTo>
                  <a:lnTo>
                    <a:pt x="25" y="43"/>
                  </a:lnTo>
                  <a:lnTo>
                    <a:pt x="21" y="21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04" name="Freeform 73"/>
            <p:cNvSpPr>
              <a:spLocks noChangeAspect="1"/>
            </p:cNvSpPr>
            <p:nvPr/>
          </p:nvSpPr>
          <p:spPr bwMode="auto">
            <a:xfrm>
              <a:off x="3911" y="4061"/>
              <a:ext cx="196" cy="324"/>
            </a:xfrm>
            <a:custGeom>
              <a:avLst/>
              <a:gdLst>
                <a:gd name="T0" fmla="*/ 14474 w 65"/>
                <a:gd name="T1" fmla="*/ 972 h 108"/>
                <a:gd name="T2" fmla="*/ 15222 w 65"/>
                <a:gd name="T3" fmla="*/ 0 h 108"/>
                <a:gd name="T4" fmla="*/ 11739 w 65"/>
                <a:gd name="T5" fmla="*/ 2673 h 108"/>
                <a:gd name="T6" fmla="*/ 6191 w 65"/>
                <a:gd name="T7" fmla="*/ 8019 h 108"/>
                <a:gd name="T8" fmla="*/ 3727 w 65"/>
                <a:gd name="T9" fmla="*/ 11421 h 108"/>
                <a:gd name="T10" fmla="*/ 1728 w 65"/>
                <a:gd name="T11" fmla="*/ 14094 h 108"/>
                <a:gd name="T12" fmla="*/ 0 w 65"/>
                <a:gd name="T13" fmla="*/ 18468 h 108"/>
                <a:gd name="T14" fmla="*/ 0 w 65"/>
                <a:gd name="T15" fmla="*/ 21870 h 108"/>
                <a:gd name="T16" fmla="*/ 992 w 65"/>
                <a:gd name="T17" fmla="*/ 26244 h 108"/>
                <a:gd name="T18" fmla="*/ 1728 w 65"/>
                <a:gd name="T19" fmla="*/ 26244 h 108"/>
                <a:gd name="T20" fmla="*/ 1728 w 65"/>
                <a:gd name="T21" fmla="*/ 18468 h 108"/>
                <a:gd name="T22" fmla="*/ 2747 w 65"/>
                <a:gd name="T23" fmla="*/ 14823 h 108"/>
                <a:gd name="T24" fmla="*/ 5455 w 65"/>
                <a:gd name="T25" fmla="*/ 12393 h 108"/>
                <a:gd name="T26" fmla="*/ 7183 w 65"/>
                <a:gd name="T27" fmla="*/ 9720 h 108"/>
                <a:gd name="T28" fmla="*/ 10011 w 65"/>
                <a:gd name="T29" fmla="*/ 7047 h 108"/>
                <a:gd name="T30" fmla="*/ 13494 w 65"/>
                <a:gd name="T31" fmla="*/ 4374 h 108"/>
                <a:gd name="T32" fmla="*/ 16202 w 65"/>
                <a:gd name="T33" fmla="*/ 1701 h 108"/>
                <a:gd name="T34" fmla="*/ 16202 w 65"/>
                <a:gd name="T35" fmla="*/ 972 h 108"/>
                <a:gd name="T36" fmla="*/ 16202 w 65"/>
                <a:gd name="T37" fmla="*/ 1701 h 108"/>
                <a:gd name="T38" fmla="*/ 16202 w 65"/>
                <a:gd name="T39" fmla="*/ 972 h 108"/>
                <a:gd name="T40" fmla="*/ 14474 w 65"/>
                <a:gd name="T41" fmla="*/ 972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108"/>
                <a:gd name="T65" fmla="*/ 65 w 65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108">
                  <a:moveTo>
                    <a:pt x="58" y="4"/>
                  </a:moveTo>
                  <a:lnTo>
                    <a:pt x="61" y="0"/>
                  </a:lnTo>
                  <a:lnTo>
                    <a:pt x="47" y="11"/>
                  </a:lnTo>
                  <a:lnTo>
                    <a:pt x="25" y="33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0" y="76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7" y="108"/>
                  </a:lnTo>
                  <a:lnTo>
                    <a:pt x="7" y="76"/>
                  </a:lnTo>
                  <a:lnTo>
                    <a:pt x="11" y="61"/>
                  </a:lnTo>
                  <a:lnTo>
                    <a:pt x="22" y="51"/>
                  </a:lnTo>
                  <a:lnTo>
                    <a:pt x="29" y="40"/>
                  </a:lnTo>
                  <a:lnTo>
                    <a:pt x="40" y="29"/>
                  </a:lnTo>
                  <a:lnTo>
                    <a:pt x="54" y="18"/>
                  </a:lnTo>
                  <a:lnTo>
                    <a:pt x="65" y="7"/>
                  </a:lnTo>
                  <a:lnTo>
                    <a:pt x="65" y="4"/>
                  </a:lnTo>
                  <a:lnTo>
                    <a:pt x="65" y="7"/>
                  </a:lnTo>
                  <a:lnTo>
                    <a:pt x="65" y="4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05" name="Freeform 74"/>
            <p:cNvSpPr>
              <a:spLocks noChangeAspect="1"/>
            </p:cNvSpPr>
            <p:nvPr/>
          </p:nvSpPr>
          <p:spPr bwMode="auto">
            <a:xfrm>
              <a:off x="4075" y="3509"/>
              <a:ext cx="32" cy="564"/>
            </a:xfrm>
            <a:custGeom>
              <a:avLst/>
              <a:gdLst>
                <a:gd name="T0" fmla="*/ 864 w 11"/>
                <a:gd name="T1" fmla="*/ 0 h 187"/>
                <a:gd name="T2" fmla="*/ 864 w 11"/>
                <a:gd name="T3" fmla="*/ 11497 h 187"/>
                <a:gd name="T4" fmla="*/ 0 w 11"/>
                <a:gd name="T5" fmla="*/ 23160 h 187"/>
                <a:gd name="T6" fmla="*/ 0 w 11"/>
                <a:gd name="T7" fmla="*/ 34923 h 187"/>
                <a:gd name="T8" fmla="*/ 864 w 11"/>
                <a:gd name="T9" fmla="*/ 46664 h 187"/>
                <a:gd name="T10" fmla="*/ 2292 w 11"/>
                <a:gd name="T11" fmla="*/ 46664 h 187"/>
                <a:gd name="T12" fmla="*/ 1431 w 11"/>
                <a:gd name="T13" fmla="*/ 34923 h 187"/>
                <a:gd name="T14" fmla="*/ 1431 w 11"/>
                <a:gd name="T15" fmla="*/ 23160 h 187"/>
                <a:gd name="T16" fmla="*/ 2292 w 11"/>
                <a:gd name="T17" fmla="*/ 11497 h 187"/>
                <a:gd name="T18" fmla="*/ 2292 w 11"/>
                <a:gd name="T19" fmla="*/ 736 h 187"/>
                <a:gd name="T20" fmla="*/ 864 w 11"/>
                <a:gd name="T21" fmla="*/ 0 h 187"/>
                <a:gd name="T22" fmla="*/ 864 w 11"/>
                <a:gd name="T23" fmla="*/ 736 h 187"/>
                <a:gd name="T24" fmla="*/ 864 w 11"/>
                <a:gd name="T25" fmla="*/ 0 h 1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87"/>
                <a:gd name="T41" fmla="*/ 11 w 11"/>
                <a:gd name="T42" fmla="*/ 187 h 1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87">
                  <a:moveTo>
                    <a:pt x="4" y="0"/>
                  </a:moveTo>
                  <a:lnTo>
                    <a:pt x="4" y="46"/>
                  </a:lnTo>
                  <a:lnTo>
                    <a:pt x="0" y="93"/>
                  </a:lnTo>
                  <a:lnTo>
                    <a:pt x="0" y="140"/>
                  </a:lnTo>
                  <a:lnTo>
                    <a:pt x="4" y="187"/>
                  </a:lnTo>
                  <a:lnTo>
                    <a:pt x="11" y="187"/>
                  </a:lnTo>
                  <a:lnTo>
                    <a:pt x="7" y="140"/>
                  </a:lnTo>
                  <a:lnTo>
                    <a:pt x="7" y="93"/>
                  </a:lnTo>
                  <a:lnTo>
                    <a:pt x="11" y="46"/>
                  </a:lnTo>
                  <a:lnTo>
                    <a:pt x="11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06" name="Freeform 75"/>
            <p:cNvSpPr>
              <a:spLocks noChangeAspect="1"/>
            </p:cNvSpPr>
            <p:nvPr/>
          </p:nvSpPr>
          <p:spPr bwMode="auto">
            <a:xfrm>
              <a:off x="4087" y="3001"/>
              <a:ext cx="196" cy="516"/>
            </a:xfrm>
            <a:custGeom>
              <a:avLst/>
              <a:gdLst>
                <a:gd name="T0" fmla="*/ 14230 w 65"/>
                <a:gd name="T1" fmla="*/ 0 h 172"/>
                <a:gd name="T2" fmla="*/ 10747 w 65"/>
                <a:gd name="T3" fmla="*/ 4374 h 172"/>
                <a:gd name="T4" fmla="*/ 7183 w 65"/>
                <a:gd name="T5" fmla="*/ 9477 h 172"/>
                <a:gd name="T6" fmla="*/ 5211 w 65"/>
                <a:gd name="T7" fmla="*/ 13851 h 172"/>
                <a:gd name="T8" fmla="*/ 3483 w 65"/>
                <a:gd name="T9" fmla="*/ 19926 h 172"/>
                <a:gd name="T10" fmla="*/ 2747 w 65"/>
                <a:gd name="T11" fmla="*/ 25272 h 172"/>
                <a:gd name="T12" fmla="*/ 1728 w 65"/>
                <a:gd name="T13" fmla="*/ 30375 h 172"/>
                <a:gd name="T14" fmla="*/ 736 w 65"/>
                <a:gd name="T15" fmla="*/ 35721 h 172"/>
                <a:gd name="T16" fmla="*/ 0 w 65"/>
                <a:gd name="T17" fmla="*/ 41067 h 172"/>
                <a:gd name="T18" fmla="*/ 1728 w 65"/>
                <a:gd name="T19" fmla="*/ 41796 h 172"/>
                <a:gd name="T20" fmla="*/ 2747 w 65"/>
                <a:gd name="T21" fmla="*/ 35721 h 172"/>
                <a:gd name="T22" fmla="*/ 3483 w 65"/>
                <a:gd name="T23" fmla="*/ 30375 h 172"/>
                <a:gd name="T24" fmla="*/ 4475 w 65"/>
                <a:gd name="T25" fmla="*/ 25272 h 172"/>
                <a:gd name="T26" fmla="*/ 5211 w 65"/>
                <a:gd name="T27" fmla="*/ 19926 h 172"/>
                <a:gd name="T28" fmla="*/ 7183 w 65"/>
                <a:gd name="T29" fmla="*/ 14823 h 172"/>
                <a:gd name="T30" fmla="*/ 9019 w 65"/>
                <a:gd name="T31" fmla="*/ 10449 h 172"/>
                <a:gd name="T32" fmla="*/ 11739 w 65"/>
                <a:gd name="T33" fmla="*/ 5103 h 172"/>
                <a:gd name="T34" fmla="*/ 15222 w 65"/>
                <a:gd name="T35" fmla="*/ 729 h 172"/>
                <a:gd name="T36" fmla="*/ 16202 w 65"/>
                <a:gd name="T37" fmla="*/ 729 h 172"/>
                <a:gd name="T38" fmla="*/ 14230 w 65"/>
                <a:gd name="T39" fmla="*/ 0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72"/>
                <a:gd name="T62" fmla="*/ 65 w 65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72">
                  <a:moveTo>
                    <a:pt x="57" y="0"/>
                  </a:moveTo>
                  <a:lnTo>
                    <a:pt x="43" y="18"/>
                  </a:lnTo>
                  <a:lnTo>
                    <a:pt x="29" y="39"/>
                  </a:lnTo>
                  <a:lnTo>
                    <a:pt x="21" y="57"/>
                  </a:lnTo>
                  <a:lnTo>
                    <a:pt x="14" y="82"/>
                  </a:lnTo>
                  <a:lnTo>
                    <a:pt x="11" y="104"/>
                  </a:lnTo>
                  <a:lnTo>
                    <a:pt x="7" y="125"/>
                  </a:lnTo>
                  <a:lnTo>
                    <a:pt x="3" y="147"/>
                  </a:lnTo>
                  <a:lnTo>
                    <a:pt x="0" y="169"/>
                  </a:lnTo>
                  <a:lnTo>
                    <a:pt x="7" y="172"/>
                  </a:lnTo>
                  <a:lnTo>
                    <a:pt x="11" y="147"/>
                  </a:lnTo>
                  <a:lnTo>
                    <a:pt x="14" y="125"/>
                  </a:lnTo>
                  <a:lnTo>
                    <a:pt x="18" y="104"/>
                  </a:lnTo>
                  <a:lnTo>
                    <a:pt x="21" y="82"/>
                  </a:lnTo>
                  <a:lnTo>
                    <a:pt x="29" y="61"/>
                  </a:lnTo>
                  <a:lnTo>
                    <a:pt x="36" y="43"/>
                  </a:lnTo>
                  <a:lnTo>
                    <a:pt x="47" y="21"/>
                  </a:lnTo>
                  <a:lnTo>
                    <a:pt x="61" y="3"/>
                  </a:lnTo>
                  <a:lnTo>
                    <a:pt x="65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07" name="Freeform 76"/>
            <p:cNvSpPr>
              <a:spLocks noChangeAspect="1"/>
            </p:cNvSpPr>
            <p:nvPr/>
          </p:nvSpPr>
          <p:spPr bwMode="auto">
            <a:xfrm>
              <a:off x="4259" y="2869"/>
              <a:ext cx="120" cy="144"/>
            </a:xfrm>
            <a:custGeom>
              <a:avLst/>
              <a:gdLst>
                <a:gd name="T0" fmla="*/ 8748 w 40"/>
                <a:gd name="T1" fmla="*/ 0 h 47"/>
                <a:gd name="T2" fmla="*/ 0 w 40"/>
                <a:gd name="T3" fmla="*/ 11903 h 47"/>
                <a:gd name="T4" fmla="*/ 1944 w 40"/>
                <a:gd name="T5" fmla="*/ 12681 h 47"/>
                <a:gd name="T6" fmla="*/ 9720 w 40"/>
                <a:gd name="T7" fmla="*/ 2215 h 47"/>
                <a:gd name="T8" fmla="*/ 8748 w 40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7"/>
                <a:gd name="T17" fmla="*/ 40 w 40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7">
                  <a:moveTo>
                    <a:pt x="36" y="0"/>
                  </a:moveTo>
                  <a:lnTo>
                    <a:pt x="0" y="44"/>
                  </a:lnTo>
                  <a:lnTo>
                    <a:pt x="8" y="47"/>
                  </a:lnTo>
                  <a:lnTo>
                    <a:pt x="40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08" name="Freeform 77"/>
            <p:cNvSpPr>
              <a:spLocks noChangeAspect="1"/>
            </p:cNvSpPr>
            <p:nvPr/>
          </p:nvSpPr>
          <p:spPr bwMode="auto">
            <a:xfrm>
              <a:off x="4367" y="2733"/>
              <a:ext cx="648" cy="160"/>
            </a:xfrm>
            <a:custGeom>
              <a:avLst/>
              <a:gdLst>
                <a:gd name="T0" fmla="*/ 51759 w 216"/>
                <a:gd name="T1" fmla="*/ 4083 h 54"/>
                <a:gd name="T2" fmla="*/ 52488 w 216"/>
                <a:gd name="T3" fmla="*/ 4083 h 54"/>
                <a:gd name="T4" fmla="*/ 49086 w 216"/>
                <a:gd name="T5" fmla="*/ 2317 h 54"/>
                <a:gd name="T6" fmla="*/ 46413 w 216"/>
                <a:gd name="T7" fmla="*/ 1615 h 54"/>
                <a:gd name="T8" fmla="*/ 43011 w 216"/>
                <a:gd name="T9" fmla="*/ 702 h 54"/>
                <a:gd name="T10" fmla="*/ 39366 w 216"/>
                <a:gd name="T11" fmla="*/ 0 h 54"/>
                <a:gd name="T12" fmla="*/ 32562 w 216"/>
                <a:gd name="T13" fmla="*/ 0 h 54"/>
                <a:gd name="T14" fmla="*/ 28917 w 216"/>
                <a:gd name="T15" fmla="*/ 702 h 54"/>
                <a:gd name="T16" fmla="*/ 25515 w 216"/>
                <a:gd name="T17" fmla="*/ 1615 h 54"/>
                <a:gd name="T18" fmla="*/ 21870 w 216"/>
                <a:gd name="T19" fmla="*/ 2317 h 54"/>
                <a:gd name="T20" fmla="*/ 18468 w 216"/>
                <a:gd name="T21" fmla="*/ 3153 h 54"/>
                <a:gd name="T22" fmla="*/ 15795 w 216"/>
                <a:gd name="T23" fmla="*/ 4083 h 54"/>
                <a:gd name="T24" fmla="*/ 12393 w 216"/>
                <a:gd name="T25" fmla="*/ 5698 h 54"/>
                <a:gd name="T26" fmla="*/ 8748 w 216"/>
                <a:gd name="T27" fmla="*/ 7313 h 54"/>
                <a:gd name="T28" fmla="*/ 6318 w 216"/>
                <a:gd name="T29" fmla="*/ 8243 h 54"/>
                <a:gd name="T30" fmla="*/ 3645 w 216"/>
                <a:gd name="T31" fmla="*/ 9781 h 54"/>
                <a:gd name="T32" fmla="*/ 0 w 216"/>
                <a:gd name="T33" fmla="*/ 10483 h 54"/>
                <a:gd name="T34" fmla="*/ 972 w 216"/>
                <a:gd name="T35" fmla="*/ 12326 h 54"/>
                <a:gd name="T36" fmla="*/ 3645 w 216"/>
                <a:gd name="T37" fmla="*/ 11422 h 54"/>
                <a:gd name="T38" fmla="*/ 7047 w 216"/>
                <a:gd name="T39" fmla="*/ 9781 h 54"/>
                <a:gd name="T40" fmla="*/ 9720 w 216"/>
                <a:gd name="T41" fmla="*/ 8243 h 54"/>
                <a:gd name="T42" fmla="*/ 13122 w 216"/>
                <a:gd name="T43" fmla="*/ 7313 h 54"/>
                <a:gd name="T44" fmla="*/ 15795 w 216"/>
                <a:gd name="T45" fmla="*/ 5698 h 54"/>
                <a:gd name="T46" fmla="*/ 19440 w 216"/>
                <a:gd name="T47" fmla="*/ 4785 h 54"/>
                <a:gd name="T48" fmla="*/ 22842 w 216"/>
                <a:gd name="T49" fmla="*/ 4083 h 54"/>
                <a:gd name="T50" fmla="*/ 26244 w 216"/>
                <a:gd name="T51" fmla="*/ 3153 h 54"/>
                <a:gd name="T52" fmla="*/ 28917 w 216"/>
                <a:gd name="T53" fmla="*/ 2317 h 54"/>
                <a:gd name="T54" fmla="*/ 32562 w 216"/>
                <a:gd name="T55" fmla="*/ 1615 h 54"/>
                <a:gd name="T56" fmla="*/ 39366 w 216"/>
                <a:gd name="T57" fmla="*/ 1615 h 54"/>
                <a:gd name="T58" fmla="*/ 42039 w 216"/>
                <a:gd name="T59" fmla="*/ 2317 h 54"/>
                <a:gd name="T60" fmla="*/ 45441 w 216"/>
                <a:gd name="T61" fmla="*/ 3153 h 54"/>
                <a:gd name="T62" fmla="*/ 48114 w 216"/>
                <a:gd name="T63" fmla="*/ 4083 h 54"/>
                <a:gd name="T64" fmla="*/ 51759 w 216"/>
                <a:gd name="T65" fmla="*/ 5698 h 54"/>
                <a:gd name="T66" fmla="*/ 51759 w 216"/>
                <a:gd name="T67" fmla="*/ 4083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213" y="18"/>
                  </a:moveTo>
                  <a:lnTo>
                    <a:pt x="216" y="18"/>
                  </a:lnTo>
                  <a:lnTo>
                    <a:pt x="202" y="10"/>
                  </a:lnTo>
                  <a:lnTo>
                    <a:pt x="191" y="7"/>
                  </a:lnTo>
                  <a:lnTo>
                    <a:pt x="177" y="3"/>
                  </a:lnTo>
                  <a:lnTo>
                    <a:pt x="162" y="0"/>
                  </a:lnTo>
                  <a:lnTo>
                    <a:pt x="134" y="0"/>
                  </a:lnTo>
                  <a:lnTo>
                    <a:pt x="119" y="3"/>
                  </a:lnTo>
                  <a:lnTo>
                    <a:pt x="105" y="7"/>
                  </a:lnTo>
                  <a:lnTo>
                    <a:pt x="90" y="10"/>
                  </a:lnTo>
                  <a:lnTo>
                    <a:pt x="76" y="14"/>
                  </a:lnTo>
                  <a:lnTo>
                    <a:pt x="65" y="18"/>
                  </a:lnTo>
                  <a:lnTo>
                    <a:pt x="51" y="25"/>
                  </a:lnTo>
                  <a:lnTo>
                    <a:pt x="36" y="32"/>
                  </a:lnTo>
                  <a:lnTo>
                    <a:pt x="26" y="36"/>
                  </a:lnTo>
                  <a:lnTo>
                    <a:pt x="15" y="43"/>
                  </a:lnTo>
                  <a:lnTo>
                    <a:pt x="0" y="46"/>
                  </a:lnTo>
                  <a:lnTo>
                    <a:pt x="4" y="54"/>
                  </a:lnTo>
                  <a:lnTo>
                    <a:pt x="15" y="50"/>
                  </a:lnTo>
                  <a:lnTo>
                    <a:pt x="29" y="43"/>
                  </a:lnTo>
                  <a:lnTo>
                    <a:pt x="40" y="36"/>
                  </a:lnTo>
                  <a:lnTo>
                    <a:pt x="54" y="32"/>
                  </a:lnTo>
                  <a:lnTo>
                    <a:pt x="65" y="25"/>
                  </a:lnTo>
                  <a:lnTo>
                    <a:pt x="80" y="21"/>
                  </a:lnTo>
                  <a:lnTo>
                    <a:pt x="94" y="18"/>
                  </a:lnTo>
                  <a:lnTo>
                    <a:pt x="108" y="14"/>
                  </a:lnTo>
                  <a:lnTo>
                    <a:pt x="119" y="10"/>
                  </a:lnTo>
                  <a:lnTo>
                    <a:pt x="134" y="7"/>
                  </a:lnTo>
                  <a:lnTo>
                    <a:pt x="162" y="7"/>
                  </a:lnTo>
                  <a:lnTo>
                    <a:pt x="173" y="10"/>
                  </a:lnTo>
                  <a:lnTo>
                    <a:pt x="187" y="14"/>
                  </a:lnTo>
                  <a:lnTo>
                    <a:pt x="198" y="18"/>
                  </a:lnTo>
                  <a:lnTo>
                    <a:pt x="213" y="25"/>
                  </a:lnTo>
                  <a:lnTo>
                    <a:pt x="21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09" name="Freeform 78"/>
            <p:cNvSpPr>
              <a:spLocks noChangeAspect="1"/>
            </p:cNvSpPr>
            <p:nvPr/>
          </p:nvSpPr>
          <p:spPr bwMode="auto">
            <a:xfrm>
              <a:off x="5007" y="2785"/>
              <a:ext cx="376" cy="140"/>
            </a:xfrm>
            <a:custGeom>
              <a:avLst/>
              <a:gdLst>
                <a:gd name="T0" fmla="*/ 27899 w 126"/>
                <a:gd name="T1" fmla="*/ 6513 h 46"/>
                <a:gd name="T2" fmla="*/ 27212 w 126"/>
                <a:gd name="T3" fmla="*/ 8318 h 46"/>
                <a:gd name="T4" fmla="*/ 25538 w 126"/>
                <a:gd name="T5" fmla="*/ 9447 h 46"/>
                <a:gd name="T6" fmla="*/ 23625 w 126"/>
                <a:gd name="T7" fmla="*/ 10208 h 46"/>
                <a:gd name="T8" fmla="*/ 20385 w 126"/>
                <a:gd name="T9" fmla="*/ 10208 h 46"/>
                <a:gd name="T10" fmla="*/ 18710 w 126"/>
                <a:gd name="T11" fmla="*/ 9447 h 46"/>
                <a:gd name="T12" fmla="*/ 17063 w 126"/>
                <a:gd name="T13" fmla="*/ 9447 h 46"/>
                <a:gd name="T14" fmla="*/ 15147 w 126"/>
                <a:gd name="T15" fmla="*/ 8318 h 46"/>
                <a:gd name="T16" fmla="*/ 13473 w 126"/>
                <a:gd name="T17" fmla="*/ 6513 h 46"/>
                <a:gd name="T18" fmla="*/ 11826 w 126"/>
                <a:gd name="T19" fmla="*/ 5493 h 46"/>
                <a:gd name="T20" fmla="*/ 10152 w 126"/>
                <a:gd name="T21" fmla="*/ 4705 h 46"/>
                <a:gd name="T22" fmla="*/ 8478 w 126"/>
                <a:gd name="T23" fmla="*/ 3695 h 46"/>
                <a:gd name="T24" fmla="*/ 5947 w 126"/>
                <a:gd name="T25" fmla="*/ 1805 h 46"/>
                <a:gd name="T26" fmla="*/ 4273 w 126"/>
                <a:gd name="T27" fmla="*/ 761 h 46"/>
                <a:gd name="T28" fmla="*/ 2396 w 126"/>
                <a:gd name="T29" fmla="*/ 0 h 46"/>
                <a:gd name="T30" fmla="*/ 0 w 126"/>
                <a:gd name="T31" fmla="*/ 0 h 46"/>
                <a:gd name="T32" fmla="*/ 0 w 126"/>
                <a:gd name="T33" fmla="*/ 1805 h 46"/>
                <a:gd name="T34" fmla="*/ 1674 w 126"/>
                <a:gd name="T35" fmla="*/ 1805 h 46"/>
                <a:gd name="T36" fmla="*/ 4273 w 126"/>
                <a:gd name="T37" fmla="*/ 2566 h 46"/>
                <a:gd name="T38" fmla="*/ 4995 w 126"/>
                <a:gd name="T39" fmla="*/ 3695 h 46"/>
                <a:gd name="T40" fmla="*/ 7526 w 126"/>
                <a:gd name="T41" fmla="*/ 4705 h 46"/>
                <a:gd name="T42" fmla="*/ 9200 w 126"/>
                <a:gd name="T43" fmla="*/ 6513 h 46"/>
                <a:gd name="T44" fmla="*/ 10874 w 126"/>
                <a:gd name="T45" fmla="*/ 7298 h 46"/>
                <a:gd name="T46" fmla="*/ 12751 w 126"/>
                <a:gd name="T47" fmla="*/ 8318 h 46"/>
                <a:gd name="T48" fmla="*/ 14425 w 126"/>
                <a:gd name="T49" fmla="*/ 9447 h 46"/>
                <a:gd name="T50" fmla="*/ 16099 w 126"/>
                <a:gd name="T51" fmla="*/ 10208 h 46"/>
                <a:gd name="T52" fmla="*/ 18710 w 126"/>
                <a:gd name="T53" fmla="*/ 11246 h 46"/>
                <a:gd name="T54" fmla="*/ 20385 w 126"/>
                <a:gd name="T55" fmla="*/ 12013 h 46"/>
                <a:gd name="T56" fmla="*/ 23625 w 126"/>
                <a:gd name="T57" fmla="*/ 12013 h 46"/>
                <a:gd name="T58" fmla="*/ 25538 w 126"/>
                <a:gd name="T59" fmla="*/ 11246 h 46"/>
                <a:gd name="T60" fmla="*/ 27899 w 126"/>
                <a:gd name="T61" fmla="*/ 9447 h 46"/>
                <a:gd name="T62" fmla="*/ 29814 w 126"/>
                <a:gd name="T63" fmla="*/ 8318 h 46"/>
                <a:gd name="T64" fmla="*/ 28862 w 126"/>
                <a:gd name="T65" fmla="*/ 8318 h 46"/>
                <a:gd name="T66" fmla="*/ 27899 w 126"/>
                <a:gd name="T67" fmla="*/ 6513 h 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6"/>
                <a:gd name="T103" fmla="*/ 0 h 46"/>
                <a:gd name="T104" fmla="*/ 126 w 126"/>
                <a:gd name="T105" fmla="*/ 46 h 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6" h="46">
                  <a:moveTo>
                    <a:pt x="118" y="25"/>
                  </a:moveTo>
                  <a:lnTo>
                    <a:pt x="115" y="32"/>
                  </a:lnTo>
                  <a:lnTo>
                    <a:pt x="108" y="36"/>
                  </a:lnTo>
                  <a:lnTo>
                    <a:pt x="100" y="39"/>
                  </a:lnTo>
                  <a:lnTo>
                    <a:pt x="86" y="39"/>
                  </a:lnTo>
                  <a:lnTo>
                    <a:pt x="79" y="36"/>
                  </a:lnTo>
                  <a:lnTo>
                    <a:pt x="72" y="36"/>
                  </a:lnTo>
                  <a:lnTo>
                    <a:pt x="64" y="32"/>
                  </a:lnTo>
                  <a:lnTo>
                    <a:pt x="57" y="25"/>
                  </a:lnTo>
                  <a:lnTo>
                    <a:pt x="50" y="21"/>
                  </a:lnTo>
                  <a:lnTo>
                    <a:pt x="43" y="18"/>
                  </a:lnTo>
                  <a:lnTo>
                    <a:pt x="36" y="14"/>
                  </a:lnTo>
                  <a:lnTo>
                    <a:pt x="25" y="7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18" y="10"/>
                  </a:lnTo>
                  <a:lnTo>
                    <a:pt x="21" y="14"/>
                  </a:lnTo>
                  <a:lnTo>
                    <a:pt x="32" y="18"/>
                  </a:lnTo>
                  <a:lnTo>
                    <a:pt x="39" y="25"/>
                  </a:lnTo>
                  <a:lnTo>
                    <a:pt x="46" y="28"/>
                  </a:lnTo>
                  <a:lnTo>
                    <a:pt x="54" y="32"/>
                  </a:lnTo>
                  <a:lnTo>
                    <a:pt x="61" y="36"/>
                  </a:lnTo>
                  <a:lnTo>
                    <a:pt x="68" y="39"/>
                  </a:lnTo>
                  <a:lnTo>
                    <a:pt x="79" y="43"/>
                  </a:lnTo>
                  <a:lnTo>
                    <a:pt x="86" y="46"/>
                  </a:lnTo>
                  <a:lnTo>
                    <a:pt x="100" y="46"/>
                  </a:lnTo>
                  <a:lnTo>
                    <a:pt x="108" y="43"/>
                  </a:lnTo>
                  <a:lnTo>
                    <a:pt x="118" y="36"/>
                  </a:lnTo>
                  <a:lnTo>
                    <a:pt x="126" y="32"/>
                  </a:lnTo>
                  <a:lnTo>
                    <a:pt x="122" y="32"/>
                  </a:lnTo>
                  <a:lnTo>
                    <a:pt x="11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10" name="Freeform 79"/>
            <p:cNvSpPr>
              <a:spLocks noChangeAspect="1"/>
            </p:cNvSpPr>
            <p:nvPr/>
          </p:nvSpPr>
          <p:spPr bwMode="auto">
            <a:xfrm>
              <a:off x="5359" y="2537"/>
              <a:ext cx="544" cy="344"/>
            </a:xfrm>
            <a:custGeom>
              <a:avLst/>
              <a:gdLst>
                <a:gd name="T0" fmla="*/ 44638 w 180"/>
                <a:gd name="T1" fmla="*/ 0 h 115"/>
                <a:gd name="T2" fmla="*/ 41879 w 180"/>
                <a:gd name="T3" fmla="*/ 724 h 115"/>
                <a:gd name="T4" fmla="*/ 39029 w 180"/>
                <a:gd name="T5" fmla="*/ 2647 h 115"/>
                <a:gd name="T6" fmla="*/ 35529 w 180"/>
                <a:gd name="T7" fmla="*/ 3374 h 115"/>
                <a:gd name="T8" fmla="*/ 32791 w 180"/>
                <a:gd name="T9" fmla="*/ 5028 h 115"/>
                <a:gd name="T10" fmla="*/ 30032 w 180"/>
                <a:gd name="T11" fmla="*/ 6961 h 115"/>
                <a:gd name="T12" fmla="*/ 27191 w 180"/>
                <a:gd name="T13" fmla="*/ 8645 h 115"/>
                <a:gd name="T14" fmla="*/ 25447 w 180"/>
                <a:gd name="T15" fmla="*/ 10335 h 115"/>
                <a:gd name="T16" fmla="*/ 21947 w 180"/>
                <a:gd name="T17" fmla="*/ 12016 h 115"/>
                <a:gd name="T18" fmla="*/ 20176 w 180"/>
                <a:gd name="T19" fmla="*/ 13709 h 115"/>
                <a:gd name="T20" fmla="*/ 16341 w 180"/>
                <a:gd name="T21" fmla="*/ 15525 h 115"/>
                <a:gd name="T22" fmla="*/ 14606 w 180"/>
                <a:gd name="T23" fmla="*/ 17933 h 115"/>
                <a:gd name="T24" fmla="*/ 11847 w 180"/>
                <a:gd name="T25" fmla="*/ 18899 h 115"/>
                <a:gd name="T26" fmla="*/ 9079 w 180"/>
                <a:gd name="T27" fmla="*/ 21546 h 115"/>
                <a:gd name="T28" fmla="*/ 5488 w 180"/>
                <a:gd name="T29" fmla="*/ 23201 h 115"/>
                <a:gd name="T30" fmla="*/ 3754 w 180"/>
                <a:gd name="T31" fmla="*/ 24170 h 115"/>
                <a:gd name="T32" fmla="*/ 0 w 180"/>
                <a:gd name="T33" fmla="*/ 25860 h 115"/>
                <a:gd name="T34" fmla="*/ 994 w 180"/>
                <a:gd name="T35" fmla="*/ 27541 h 115"/>
                <a:gd name="T36" fmla="*/ 4503 w 180"/>
                <a:gd name="T37" fmla="*/ 25860 h 115"/>
                <a:gd name="T38" fmla="*/ 7344 w 180"/>
                <a:gd name="T39" fmla="*/ 24170 h 115"/>
                <a:gd name="T40" fmla="*/ 10103 w 180"/>
                <a:gd name="T41" fmla="*/ 22270 h 115"/>
                <a:gd name="T42" fmla="*/ 12832 w 180"/>
                <a:gd name="T43" fmla="*/ 20580 h 115"/>
                <a:gd name="T44" fmla="*/ 15601 w 180"/>
                <a:gd name="T45" fmla="*/ 18899 h 115"/>
                <a:gd name="T46" fmla="*/ 18194 w 180"/>
                <a:gd name="T47" fmla="*/ 17206 h 115"/>
                <a:gd name="T48" fmla="*/ 20953 w 180"/>
                <a:gd name="T49" fmla="*/ 15525 h 115"/>
                <a:gd name="T50" fmla="*/ 23685 w 180"/>
                <a:gd name="T51" fmla="*/ 13709 h 115"/>
                <a:gd name="T52" fmla="*/ 25447 w 180"/>
                <a:gd name="T53" fmla="*/ 12016 h 115"/>
                <a:gd name="T54" fmla="*/ 28215 w 180"/>
                <a:gd name="T55" fmla="*/ 10335 h 115"/>
                <a:gd name="T56" fmla="*/ 31026 w 180"/>
                <a:gd name="T57" fmla="*/ 8645 h 115"/>
                <a:gd name="T58" fmla="*/ 33785 w 180"/>
                <a:gd name="T59" fmla="*/ 6961 h 115"/>
                <a:gd name="T60" fmla="*/ 36297 w 180"/>
                <a:gd name="T61" fmla="*/ 5028 h 115"/>
                <a:gd name="T62" fmla="*/ 40135 w 180"/>
                <a:gd name="T63" fmla="*/ 4340 h 115"/>
                <a:gd name="T64" fmla="*/ 42873 w 180"/>
                <a:gd name="T65" fmla="*/ 2647 h 115"/>
                <a:gd name="T66" fmla="*/ 45385 w 180"/>
                <a:gd name="T67" fmla="*/ 724 h 115"/>
                <a:gd name="T68" fmla="*/ 44638 w 180"/>
                <a:gd name="T69" fmla="*/ 0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115"/>
                <a:gd name="T107" fmla="*/ 180 w 180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115">
                  <a:moveTo>
                    <a:pt x="177" y="0"/>
                  </a:moveTo>
                  <a:lnTo>
                    <a:pt x="166" y="3"/>
                  </a:lnTo>
                  <a:lnTo>
                    <a:pt x="155" y="11"/>
                  </a:lnTo>
                  <a:lnTo>
                    <a:pt x="141" y="14"/>
                  </a:lnTo>
                  <a:lnTo>
                    <a:pt x="130" y="21"/>
                  </a:lnTo>
                  <a:lnTo>
                    <a:pt x="119" y="29"/>
                  </a:lnTo>
                  <a:lnTo>
                    <a:pt x="108" y="36"/>
                  </a:lnTo>
                  <a:lnTo>
                    <a:pt x="101" y="43"/>
                  </a:lnTo>
                  <a:lnTo>
                    <a:pt x="87" y="50"/>
                  </a:lnTo>
                  <a:lnTo>
                    <a:pt x="80" y="57"/>
                  </a:lnTo>
                  <a:lnTo>
                    <a:pt x="65" y="65"/>
                  </a:lnTo>
                  <a:lnTo>
                    <a:pt x="58" y="75"/>
                  </a:lnTo>
                  <a:lnTo>
                    <a:pt x="47" y="79"/>
                  </a:lnTo>
                  <a:lnTo>
                    <a:pt x="36" y="90"/>
                  </a:lnTo>
                  <a:lnTo>
                    <a:pt x="22" y="97"/>
                  </a:lnTo>
                  <a:lnTo>
                    <a:pt x="15" y="101"/>
                  </a:lnTo>
                  <a:lnTo>
                    <a:pt x="0" y="108"/>
                  </a:lnTo>
                  <a:lnTo>
                    <a:pt x="4" y="115"/>
                  </a:lnTo>
                  <a:lnTo>
                    <a:pt x="18" y="108"/>
                  </a:lnTo>
                  <a:lnTo>
                    <a:pt x="29" y="101"/>
                  </a:lnTo>
                  <a:lnTo>
                    <a:pt x="40" y="93"/>
                  </a:lnTo>
                  <a:lnTo>
                    <a:pt x="51" y="86"/>
                  </a:lnTo>
                  <a:lnTo>
                    <a:pt x="62" y="79"/>
                  </a:lnTo>
                  <a:lnTo>
                    <a:pt x="72" y="72"/>
                  </a:lnTo>
                  <a:lnTo>
                    <a:pt x="83" y="65"/>
                  </a:lnTo>
                  <a:lnTo>
                    <a:pt x="94" y="57"/>
                  </a:lnTo>
                  <a:lnTo>
                    <a:pt x="101" y="50"/>
                  </a:lnTo>
                  <a:lnTo>
                    <a:pt x="112" y="43"/>
                  </a:lnTo>
                  <a:lnTo>
                    <a:pt x="123" y="36"/>
                  </a:lnTo>
                  <a:lnTo>
                    <a:pt x="134" y="29"/>
                  </a:lnTo>
                  <a:lnTo>
                    <a:pt x="144" y="21"/>
                  </a:lnTo>
                  <a:lnTo>
                    <a:pt x="159" y="18"/>
                  </a:lnTo>
                  <a:lnTo>
                    <a:pt x="170" y="11"/>
                  </a:lnTo>
                  <a:lnTo>
                    <a:pt x="180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11" name="Freeform 80"/>
            <p:cNvSpPr>
              <a:spLocks noChangeAspect="1"/>
            </p:cNvSpPr>
            <p:nvPr/>
          </p:nvSpPr>
          <p:spPr bwMode="auto">
            <a:xfrm>
              <a:off x="5891" y="2361"/>
              <a:ext cx="312" cy="184"/>
            </a:xfrm>
            <a:custGeom>
              <a:avLst/>
              <a:gdLst>
                <a:gd name="T0" fmla="*/ 23571 w 104"/>
                <a:gd name="T1" fmla="*/ 0 h 61"/>
                <a:gd name="T2" fmla="*/ 24543 w 104"/>
                <a:gd name="T3" fmla="*/ 0 h 61"/>
                <a:gd name="T4" fmla="*/ 22599 w 104"/>
                <a:gd name="T5" fmla="*/ 992 h 61"/>
                <a:gd name="T6" fmla="*/ 20898 w 104"/>
                <a:gd name="T7" fmla="*/ 1728 h 61"/>
                <a:gd name="T8" fmla="*/ 20169 w 104"/>
                <a:gd name="T9" fmla="*/ 2748 h 61"/>
                <a:gd name="T10" fmla="*/ 18225 w 104"/>
                <a:gd name="T11" fmla="*/ 3731 h 61"/>
                <a:gd name="T12" fmla="*/ 16524 w 104"/>
                <a:gd name="T13" fmla="*/ 4476 h 61"/>
                <a:gd name="T14" fmla="*/ 14823 w 104"/>
                <a:gd name="T15" fmla="*/ 4476 h 61"/>
                <a:gd name="T16" fmla="*/ 13851 w 104"/>
                <a:gd name="T17" fmla="*/ 5460 h 61"/>
                <a:gd name="T18" fmla="*/ 12150 w 104"/>
                <a:gd name="T19" fmla="*/ 6205 h 61"/>
                <a:gd name="T20" fmla="*/ 10449 w 104"/>
                <a:gd name="T21" fmla="*/ 7188 h 61"/>
                <a:gd name="T22" fmla="*/ 8748 w 104"/>
                <a:gd name="T23" fmla="*/ 8289 h 61"/>
                <a:gd name="T24" fmla="*/ 7047 w 104"/>
                <a:gd name="T25" fmla="*/ 9025 h 61"/>
                <a:gd name="T26" fmla="*/ 5103 w 104"/>
                <a:gd name="T27" fmla="*/ 10017 h 61"/>
                <a:gd name="T28" fmla="*/ 1701 w 104"/>
                <a:gd name="T29" fmla="*/ 13501 h 61"/>
                <a:gd name="T30" fmla="*/ 0 w 104"/>
                <a:gd name="T31" fmla="*/ 14494 h 61"/>
                <a:gd name="T32" fmla="*/ 729 w 104"/>
                <a:gd name="T33" fmla="*/ 15230 h 61"/>
                <a:gd name="T34" fmla="*/ 2673 w 104"/>
                <a:gd name="T35" fmla="*/ 14494 h 61"/>
                <a:gd name="T36" fmla="*/ 3402 w 104"/>
                <a:gd name="T37" fmla="*/ 13501 h 61"/>
                <a:gd name="T38" fmla="*/ 5103 w 104"/>
                <a:gd name="T39" fmla="*/ 12765 h 61"/>
                <a:gd name="T40" fmla="*/ 6075 w 104"/>
                <a:gd name="T41" fmla="*/ 11746 h 61"/>
                <a:gd name="T42" fmla="*/ 7776 w 104"/>
                <a:gd name="T43" fmla="*/ 10753 h 61"/>
                <a:gd name="T44" fmla="*/ 9477 w 104"/>
                <a:gd name="T45" fmla="*/ 10017 h 61"/>
                <a:gd name="T46" fmla="*/ 11421 w 104"/>
                <a:gd name="T47" fmla="*/ 9025 h 61"/>
                <a:gd name="T48" fmla="*/ 13122 w 104"/>
                <a:gd name="T49" fmla="*/ 8289 h 61"/>
                <a:gd name="T50" fmla="*/ 14823 w 104"/>
                <a:gd name="T51" fmla="*/ 7188 h 61"/>
                <a:gd name="T52" fmla="*/ 15795 w 104"/>
                <a:gd name="T53" fmla="*/ 6205 h 61"/>
                <a:gd name="T54" fmla="*/ 17496 w 104"/>
                <a:gd name="T55" fmla="*/ 6205 h 61"/>
                <a:gd name="T56" fmla="*/ 19197 w 104"/>
                <a:gd name="T57" fmla="*/ 5460 h 61"/>
                <a:gd name="T58" fmla="*/ 20898 w 104"/>
                <a:gd name="T59" fmla="*/ 4476 h 61"/>
                <a:gd name="T60" fmla="*/ 21870 w 104"/>
                <a:gd name="T61" fmla="*/ 3731 h 61"/>
                <a:gd name="T62" fmla="*/ 23571 w 104"/>
                <a:gd name="T63" fmla="*/ 2748 h 61"/>
                <a:gd name="T64" fmla="*/ 24543 w 104"/>
                <a:gd name="T65" fmla="*/ 1728 h 61"/>
                <a:gd name="T66" fmla="*/ 25272 w 104"/>
                <a:gd name="T67" fmla="*/ 1728 h 61"/>
                <a:gd name="T68" fmla="*/ 24543 w 104"/>
                <a:gd name="T69" fmla="*/ 1728 h 61"/>
                <a:gd name="T70" fmla="*/ 25272 w 104"/>
                <a:gd name="T71" fmla="*/ 1728 h 61"/>
                <a:gd name="T72" fmla="*/ 23571 w 104"/>
                <a:gd name="T73" fmla="*/ 0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61"/>
                <a:gd name="T113" fmla="*/ 104 w 104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61">
                  <a:moveTo>
                    <a:pt x="97" y="0"/>
                  </a:moveTo>
                  <a:lnTo>
                    <a:pt x="101" y="0"/>
                  </a:lnTo>
                  <a:lnTo>
                    <a:pt x="93" y="4"/>
                  </a:lnTo>
                  <a:lnTo>
                    <a:pt x="86" y="7"/>
                  </a:lnTo>
                  <a:lnTo>
                    <a:pt x="83" y="11"/>
                  </a:lnTo>
                  <a:lnTo>
                    <a:pt x="75" y="15"/>
                  </a:lnTo>
                  <a:lnTo>
                    <a:pt x="68" y="18"/>
                  </a:lnTo>
                  <a:lnTo>
                    <a:pt x="61" y="18"/>
                  </a:lnTo>
                  <a:lnTo>
                    <a:pt x="57" y="22"/>
                  </a:lnTo>
                  <a:lnTo>
                    <a:pt x="50" y="25"/>
                  </a:lnTo>
                  <a:lnTo>
                    <a:pt x="43" y="29"/>
                  </a:lnTo>
                  <a:lnTo>
                    <a:pt x="36" y="33"/>
                  </a:lnTo>
                  <a:lnTo>
                    <a:pt x="29" y="36"/>
                  </a:lnTo>
                  <a:lnTo>
                    <a:pt x="21" y="40"/>
                  </a:lnTo>
                  <a:lnTo>
                    <a:pt x="7" y="54"/>
                  </a:lnTo>
                  <a:lnTo>
                    <a:pt x="0" y="58"/>
                  </a:lnTo>
                  <a:lnTo>
                    <a:pt x="3" y="61"/>
                  </a:lnTo>
                  <a:lnTo>
                    <a:pt x="11" y="58"/>
                  </a:lnTo>
                  <a:lnTo>
                    <a:pt x="14" y="54"/>
                  </a:lnTo>
                  <a:lnTo>
                    <a:pt x="21" y="51"/>
                  </a:lnTo>
                  <a:lnTo>
                    <a:pt x="25" y="47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6"/>
                  </a:lnTo>
                  <a:lnTo>
                    <a:pt x="54" y="33"/>
                  </a:lnTo>
                  <a:lnTo>
                    <a:pt x="61" y="29"/>
                  </a:lnTo>
                  <a:lnTo>
                    <a:pt x="65" y="25"/>
                  </a:lnTo>
                  <a:lnTo>
                    <a:pt x="72" y="25"/>
                  </a:lnTo>
                  <a:lnTo>
                    <a:pt x="79" y="22"/>
                  </a:lnTo>
                  <a:lnTo>
                    <a:pt x="86" y="18"/>
                  </a:lnTo>
                  <a:lnTo>
                    <a:pt x="90" y="15"/>
                  </a:lnTo>
                  <a:lnTo>
                    <a:pt x="97" y="11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12" name="Freeform 81"/>
            <p:cNvSpPr>
              <a:spLocks noChangeAspect="1"/>
            </p:cNvSpPr>
            <p:nvPr/>
          </p:nvSpPr>
          <p:spPr bwMode="auto">
            <a:xfrm>
              <a:off x="6183" y="2321"/>
              <a:ext cx="108" cy="64"/>
            </a:xfrm>
            <a:custGeom>
              <a:avLst/>
              <a:gdLst>
                <a:gd name="T0" fmla="*/ 7776 w 36"/>
                <a:gd name="T1" fmla="*/ 0 h 21"/>
                <a:gd name="T2" fmla="*/ 7047 w 36"/>
                <a:gd name="T3" fmla="*/ 0 h 21"/>
                <a:gd name="T4" fmla="*/ 6075 w 36"/>
                <a:gd name="T5" fmla="*/ 762 h 21"/>
                <a:gd name="T6" fmla="*/ 5346 w 36"/>
                <a:gd name="T7" fmla="*/ 762 h 21"/>
                <a:gd name="T8" fmla="*/ 4374 w 36"/>
                <a:gd name="T9" fmla="*/ 1810 h 21"/>
                <a:gd name="T10" fmla="*/ 3402 w 36"/>
                <a:gd name="T11" fmla="*/ 1810 h 21"/>
                <a:gd name="T12" fmla="*/ 1701 w 36"/>
                <a:gd name="T13" fmla="*/ 2944 h 21"/>
                <a:gd name="T14" fmla="*/ 972 w 36"/>
                <a:gd name="T15" fmla="*/ 2944 h 21"/>
                <a:gd name="T16" fmla="*/ 0 w 36"/>
                <a:gd name="T17" fmla="*/ 3706 h 21"/>
                <a:gd name="T18" fmla="*/ 1701 w 36"/>
                <a:gd name="T19" fmla="*/ 5516 h 21"/>
                <a:gd name="T20" fmla="*/ 1701 w 36"/>
                <a:gd name="T21" fmla="*/ 4754 h 21"/>
                <a:gd name="T22" fmla="*/ 2673 w 36"/>
                <a:gd name="T23" fmla="*/ 3706 h 21"/>
                <a:gd name="T24" fmla="*/ 3402 w 36"/>
                <a:gd name="T25" fmla="*/ 3706 h 21"/>
                <a:gd name="T26" fmla="*/ 4374 w 36"/>
                <a:gd name="T27" fmla="*/ 2944 h 21"/>
                <a:gd name="T28" fmla="*/ 7047 w 36"/>
                <a:gd name="T29" fmla="*/ 2944 h 21"/>
                <a:gd name="T30" fmla="*/ 8748 w 36"/>
                <a:gd name="T31" fmla="*/ 762 h 21"/>
                <a:gd name="T32" fmla="*/ 7776 w 36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1"/>
                <a:gd name="T53" fmla="*/ 36 w 36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1">
                  <a:moveTo>
                    <a:pt x="32" y="0"/>
                  </a:moveTo>
                  <a:lnTo>
                    <a:pt x="29" y="0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8" y="11"/>
                  </a:lnTo>
                  <a:lnTo>
                    <a:pt x="29" y="11"/>
                  </a:lnTo>
                  <a:lnTo>
                    <a:pt x="36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13" name="Freeform 82"/>
            <p:cNvSpPr>
              <a:spLocks noChangeAspect="1"/>
            </p:cNvSpPr>
            <p:nvPr/>
          </p:nvSpPr>
          <p:spPr bwMode="auto">
            <a:xfrm>
              <a:off x="6279" y="2193"/>
              <a:ext cx="264" cy="136"/>
            </a:xfrm>
            <a:custGeom>
              <a:avLst/>
              <a:gdLst>
                <a:gd name="T0" fmla="*/ 21372 w 87"/>
                <a:gd name="T1" fmla="*/ 0 h 46"/>
                <a:gd name="T2" fmla="*/ 18498 w 87"/>
                <a:gd name="T3" fmla="*/ 1599 h 46"/>
                <a:gd name="T4" fmla="*/ 15931 w 87"/>
                <a:gd name="T5" fmla="*/ 2300 h 46"/>
                <a:gd name="T6" fmla="*/ 13130 w 87"/>
                <a:gd name="T7" fmla="*/ 3128 h 46"/>
                <a:gd name="T8" fmla="*/ 10257 w 87"/>
                <a:gd name="T9" fmla="*/ 4056 h 46"/>
                <a:gd name="T10" fmla="*/ 8463 w 87"/>
                <a:gd name="T11" fmla="*/ 4727 h 46"/>
                <a:gd name="T12" fmla="*/ 4667 w 87"/>
                <a:gd name="T13" fmla="*/ 6330 h 46"/>
                <a:gd name="T14" fmla="*/ 2789 w 87"/>
                <a:gd name="T15" fmla="*/ 8086 h 46"/>
                <a:gd name="T16" fmla="*/ 0 w 87"/>
                <a:gd name="T17" fmla="*/ 9694 h 46"/>
                <a:gd name="T18" fmla="*/ 1004 w 87"/>
                <a:gd name="T19" fmla="*/ 10392 h 46"/>
                <a:gd name="T20" fmla="*/ 2789 w 87"/>
                <a:gd name="T21" fmla="*/ 8784 h 46"/>
                <a:gd name="T22" fmla="*/ 5671 w 87"/>
                <a:gd name="T23" fmla="*/ 8086 h 46"/>
                <a:gd name="T24" fmla="*/ 8463 w 87"/>
                <a:gd name="T25" fmla="*/ 7264 h 46"/>
                <a:gd name="T26" fmla="*/ 11373 w 87"/>
                <a:gd name="T27" fmla="*/ 6330 h 46"/>
                <a:gd name="T28" fmla="*/ 13913 w 87"/>
                <a:gd name="T29" fmla="*/ 4727 h 46"/>
                <a:gd name="T30" fmla="*/ 16714 w 87"/>
                <a:gd name="T31" fmla="*/ 4056 h 46"/>
                <a:gd name="T32" fmla="*/ 19585 w 87"/>
                <a:gd name="T33" fmla="*/ 2300 h 46"/>
                <a:gd name="T34" fmla="*/ 22385 w 87"/>
                <a:gd name="T35" fmla="*/ 701 h 46"/>
                <a:gd name="T36" fmla="*/ 22385 w 87"/>
                <a:gd name="T37" fmla="*/ 1599 h 46"/>
                <a:gd name="T38" fmla="*/ 21372 w 87"/>
                <a:gd name="T39" fmla="*/ 0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"/>
                <a:gd name="T61" fmla="*/ 0 h 46"/>
                <a:gd name="T62" fmla="*/ 87 w 87"/>
                <a:gd name="T63" fmla="*/ 46 h 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" h="46">
                  <a:moveTo>
                    <a:pt x="83" y="0"/>
                  </a:moveTo>
                  <a:lnTo>
                    <a:pt x="72" y="7"/>
                  </a:lnTo>
                  <a:lnTo>
                    <a:pt x="62" y="10"/>
                  </a:lnTo>
                  <a:lnTo>
                    <a:pt x="51" y="14"/>
                  </a:lnTo>
                  <a:lnTo>
                    <a:pt x="40" y="18"/>
                  </a:lnTo>
                  <a:lnTo>
                    <a:pt x="33" y="21"/>
                  </a:lnTo>
                  <a:lnTo>
                    <a:pt x="18" y="28"/>
                  </a:lnTo>
                  <a:lnTo>
                    <a:pt x="11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11" y="39"/>
                  </a:lnTo>
                  <a:lnTo>
                    <a:pt x="22" y="36"/>
                  </a:lnTo>
                  <a:lnTo>
                    <a:pt x="33" y="32"/>
                  </a:lnTo>
                  <a:lnTo>
                    <a:pt x="44" y="28"/>
                  </a:lnTo>
                  <a:lnTo>
                    <a:pt x="54" y="21"/>
                  </a:lnTo>
                  <a:lnTo>
                    <a:pt x="65" y="18"/>
                  </a:lnTo>
                  <a:lnTo>
                    <a:pt x="76" y="10"/>
                  </a:lnTo>
                  <a:lnTo>
                    <a:pt x="87" y="3"/>
                  </a:lnTo>
                  <a:lnTo>
                    <a:pt x="87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14" name="Freeform 83"/>
            <p:cNvSpPr>
              <a:spLocks noChangeAspect="1"/>
            </p:cNvSpPr>
            <p:nvPr/>
          </p:nvSpPr>
          <p:spPr bwMode="auto">
            <a:xfrm>
              <a:off x="6531" y="2073"/>
              <a:ext cx="324" cy="140"/>
            </a:xfrm>
            <a:custGeom>
              <a:avLst/>
              <a:gdLst>
                <a:gd name="T0" fmla="*/ 25272 w 108"/>
                <a:gd name="T1" fmla="*/ 0 h 47"/>
                <a:gd name="T2" fmla="*/ 23571 w 108"/>
                <a:gd name="T3" fmla="*/ 0 h 47"/>
                <a:gd name="T4" fmla="*/ 21870 w 108"/>
                <a:gd name="T5" fmla="*/ 950 h 47"/>
                <a:gd name="T6" fmla="*/ 20169 w 108"/>
                <a:gd name="T7" fmla="*/ 950 h 47"/>
                <a:gd name="T8" fmla="*/ 18468 w 108"/>
                <a:gd name="T9" fmla="*/ 1668 h 47"/>
                <a:gd name="T10" fmla="*/ 16524 w 108"/>
                <a:gd name="T11" fmla="*/ 2591 h 47"/>
                <a:gd name="T12" fmla="*/ 15795 w 108"/>
                <a:gd name="T13" fmla="*/ 2591 h 47"/>
                <a:gd name="T14" fmla="*/ 14094 w 108"/>
                <a:gd name="T15" fmla="*/ 3300 h 47"/>
                <a:gd name="T16" fmla="*/ 12393 w 108"/>
                <a:gd name="T17" fmla="*/ 4260 h 47"/>
                <a:gd name="T18" fmla="*/ 11421 w 108"/>
                <a:gd name="T19" fmla="*/ 4260 h 47"/>
                <a:gd name="T20" fmla="*/ 9720 w 108"/>
                <a:gd name="T21" fmla="*/ 5210 h 47"/>
                <a:gd name="T22" fmla="*/ 8019 w 108"/>
                <a:gd name="T23" fmla="*/ 5811 h 47"/>
                <a:gd name="T24" fmla="*/ 6075 w 108"/>
                <a:gd name="T25" fmla="*/ 6771 h 47"/>
                <a:gd name="T26" fmla="*/ 5346 w 108"/>
                <a:gd name="T27" fmla="*/ 7480 h 47"/>
                <a:gd name="T28" fmla="*/ 3645 w 108"/>
                <a:gd name="T29" fmla="*/ 8430 h 47"/>
                <a:gd name="T30" fmla="*/ 1701 w 108"/>
                <a:gd name="T31" fmla="*/ 8430 h 47"/>
                <a:gd name="T32" fmla="*/ 0 w 108"/>
                <a:gd name="T33" fmla="*/ 9353 h 47"/>
                <a:gd name="T34" fmla="*/ 972 w 108"/>
                <a:gd name="T35" fmla="*/ 11021 h 47"/>
                <a:gd name="T36" fmla="*/ 1701 w 108"/>
                <a:gd name="T37" fmla="*/ 10071 h 47"/>
                <a:gd name="T38" fmla="*/ 3645 w 108"/>
                <a:gd name="T39" fmla="*/ 9353 h 47"/>
                <a:gd name="T40" fmla="*/ 5346 w 108"/>
                <a:gd name="T41" fmla="*/ 9353 h 47"/>
                <a:gd name="T42" fmla="*/ 7047 w 108"/>
                <a:gd name="T43" fmla="*/ 8430 h 47"/>
                <a:gd name="T44" fmla="*/ 8748 w 108"/>
                <a:gd name="T45" fmla="*/ 7480 h 47"/>
                <a:gd name="T46" fmla="*/ 9720 w 108"/>
                <a:gd name="T47" fmla="*/ 6771 h 47"/>
                <a:gd name="T48" fmla="*/ 11421 w 108"/>
                <a:gd name="T49" fmla="*/ 6771 h 47"/>
                <a:gd name="T50" fmla="*/ 13122 w 108"/>
                <a:gd name="T51" fmla="*/ 5811 h 47"/>
                <a:gd name="T52" fmla="*/ 14823 w 108"/>
                <a:gd name="T53" fmla="*/ 5210 h 47"/>
                <a:gd name="T54" fmla="*/ 16524 w 108"/>
                <a:gd name="T55" fmla="*/ 4260 h 47"/>
                <a:gd name="T56" fmla="*/ 17496 w 108"/>
                <a:gd name="T57" fmla="*/ 3300 h 47"/>
                <a:gd name="T58" fmla="*/ 19197 w 108"/>
                <a:gd name="T59" fmla="*/ 3300 h 47"/>
                <a:gd name="T60" fmla="*/ 20898 w 108"/>
                <a:gd name="T61" fmla="*/ 2591 h 47"/>
                <a:gd name="T62" fmla="*/ 22842 w 108"/>
                <a:gd name="T63" fmla="*/ 2591 h 47"/>
                <a:gd name="T64" fmla="*/ 24543 w 108"/>
                <a:gd name="T65" fmla="*/ 1668 h 47"/>
                <a:gd name="T66" fmla="*/ 26244 w 108"/>
                <a:gd name="T67" fmla="*/ 1668 h 47"/>
                <a:gd name="T68" fmla="*/ 26244 w 108"/>
                <a:gd name="T69" fmla="*/ 950 h 47"/>
                <a:gd name="T70" fmla="*/ 26244 w 108"/>
                <a:gd name="T71" fmla="*/ 1668 h 47"/>
                <a:gd name="T72" fmla="*/ 26244 w 108"/>
                <a:gd name="T73" fmla="*/ 950 h 47"/>
                <a:gd name="T74" fmla="*/ 25272 w 108"/>
                <a:gd name="T75" fmla="*/ 0 h 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"/>
                <a:gd name="T115" fmla="*/ 0 h 47"/>
                <a:gd name="T116" fmla="*/ 108 w 108"/>
                <a:gd name="T117" fmla="*/ 47 h 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" h="47">
                  <a:moveTo>
                    <a:pt x="104" y="0"/>
                  </a:moveTo>
                  <a:lnTo>
                    <a:pt x="97" y="0"/>
                  </a:lnTo>
                  <a:lnTo>
                    <a:pt x="90" y="4"/>
                  </a:lnTo>
                  <a:lnTo>
                    <a:pt x="83" y="4"/>
                  </a:lnTo>
                  <a:lnTo>
                    <a:pt x="76" y="7"/>
                  </a:lnTo>
                  <a:lnTo>
                    <a:pt x="68" y="11"/>
                  </a:lnTo>
                  <a:lnTo>
                    <a:pt x="65" y="11"/>
                  </a:lnTo>
                  <a:lnTo>
                    <a:pt x="58" y="14"/>
                  </a:lnTo>
                  <a:lnTo>
                    <a:pt x="51" y="18"/>
                  </a:lnTo>
                  <a:lnTo>
                    <a:pt x="47" y="18"/>
                  </a:lnTo>
                  <a:lnTo>
                    <a:pt x="40" y="22"/>
                  </a:lnTo>
                  <a:lnTo>
                    <a:pt x="33" y="25"/>
                  </a:lnTo>
                  <a:lnTo>
                    <a:pt x="25" y="29"/>
                  </a:lnTo>
                  <a:lnTo>
                    <a:pt x="22" y="32"/>
                  </a:lnTo>
                  <a:lnTo>
                    <a:pt x="15" y="36"/>
                  </a:lnTo>
                  <a:lnTo>
                    <a:pt x="7" y="36"/>
                  </a:lnTo>
                  <a:lnTo>
                    <a:pt x="0" y="40"/>
                  </a:lnTo>
                  <a:lnTo>
                    <a:pt x="4" y="47"/>
                  </a:lnTo>
                  <a:lnTo>
                    <a:pt x="7" y="43"/>
                  </a:lnTo>
                  <a:lnTo>
                    <a:pt x="15" y="40"/>
                  </a:lnTo>
                  <a:lnTo>
                    <a:pt x="22" y="40"/>
                  </a:lnTo>
                  <a:lnTo>
                    <a:pt x="29" y="36"/>
                  </a:lnTo>
                  <a:lnTo>
                    <a:pt x="36" y="32"/>
                  </a:lnTo>
                  <a:lnTo>
                    <a:pt x="40" y="29"/>
                  </a:lnTo>
                  <a:lnTo>
                    <a:pt x="47" y="29"/>
                  </a:lnTo>
                  <a:lnTo>
                    <a:pt x="54" y="25"/>
                  </a:lnTo>
                  <a:lnTo>
                    <a:pt x="61" y="22"/>
                  </a:lnTo>
                  <a:lnTo>
                    <a:pt x="68" y="18"/>
                  </a:lnTo>
                  <a:lnTo>
                    <a:pt x="72" y="14"/>
                  </a:lnTo>
                  <a:lnTo>
                    <a:pt x="79" y="14"/>
                  </a:lnTo>
                  <a:lnTo>
                    <a:pt x="86" y="11"/>
                  </a:lnTo>
                  <a:lnTo>
                    <a:pt x="94" y="11"/>
                  </a:lnTo>
                  <a:lnTo>
                    <a:pt x="101" y="7"/>
                  </a:lnTo>
                  <a:lnTo>
                    <a:pt x="108" y="7"/>
                  </a:lnTo>
                  <a:lnTo>
                    <a:pt x="108" y="4"/>
                  </a:lnTo>
                  <a:lnTo>
                    <a:pt x="108" y="7"/>
                  </a:lnTo>
                  <a:lnTo>
                    <a:pt x="108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15" name="Freeform 84"/>
            <p:cNvSpPr>
              <a:spLocks noChangeAspect="1"/>
            </p:cNvSpPr>
            <p:nvPr/>
          </p:nvSpPr>
          <p:spPr bwMode="auto">
            <a:xfrm>
              <a:off x="6843" y="2029"/>
              <a:ext cx="216" cy="56"/>
            </a:xfrm>
            <a:custGeom>
              <a:avLst/>
              <a:gdLst>
                <a:gd name="T0" fmla="*/ 16767 w 72"/>
                <a:gd name="T1" fmla="*/ 0 h 18"/>
                <a:gd name="T2" fmla="*/ 15066 w 72"/>
                <a:gd name="T3" fmla="*/ 843 h 18"/>
                <a:gd name="T4" fmla="*/ 12393 w 72"/>
                <a:gd name="T5" fmla="*/ 2053 h 18"/>
                <a:gd name="T6" fmla="*/ 4374 w 72"/>
                <a:gd name="T7" fmla="*/ 2053 h 18"/>
                <a:gd name="T8" fmla="*/ 1944 w 72"/>
                <a:gd name="T9" fmla="*/ 2893 h 18"/>
                <a:gd name="T10" fmla="*/ 0 w 72"/>
                <a:gd name="T11" fmla="*/ 4122 h 18"/>
                <a:gd name="T12" fmla="*/ 972 w 72"/>
                <a:gd name="T13" fmla="*/ 5236 h 18"/>
                <a:gd name="T14" fmla="*/ 2673 w 72"/>
                <a:gd name="T15" fmla="*/ 4122 h 18"/>
                <a:gd name="T16" fmla="*/ 12393 w 72"/>
                <a:gd name="T17" fmla="*/ 4122 h 18"/>
                <a:gd name="T18" fmla="*/ 15066 w 72"/>
                <a:gd name="T19" fmla="*/ 2893 h 18"/>
                <a:gd name="T20" fmla="*/ 17496 w 72"/>
                <a:gd name="T21" fmla="*/ 2053 h 18"/>
                <a:gd name="T22" fmla="*/ 16767 w 72"/>
                <a:gd name="T23" fmla="*/ 2893 h 18"/>
                <a:gd name="T24" fmla="*/ 16767 w 7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8"/>
                <a:gd name="T41" fmla="*/ 72 w 72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8">
                  <a:moveTo>
                    <a:pt x="69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18" y="7"/>
                  </a:lnTo>
                  <a:lnTo>
                    <a:pt x="8" y="10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11" y="14"/>
                  </a:lnTo>
                  <a:lnTo>
                    <a:pt x="51" y="14"/>
                  </a:lnTo>
                  <a:lnTo>
                    <a:pt x="62" y="10"/>
                  </a:lnTo>
                  <a:lnTo>
                    <a:pt x="72" y="7"/>
                  </a:lnTo>
                  <a:lnTo>
                    <a:pt x="69" y="1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16" name="Freeform 85"/>
            <p:cNvSpPr>
              <a:spLocks noChangeAspect="1"/>
            </p:cNvSpPr>
            <p:nvPr/>
          </p:nvSpPr>
          <p:spPr bwMode="auto">
            <a:xfrm>
              <a:off x="7051" y="2029"/>
              <a:ext cx="432" cy="96"/>
            </a:xfrm>
            <a:custGeom>
              <a:avLst/>
              <a:gdLst>
                <a:gd name="T0" fmla="*/ 34992 w 144"/>
                <a:gd name="T1" fmla="*/ 6075 h 32"/>
                <a:gd name="T2" fmla="*/ 33291 w 144"/>
                <a:gd name="T3" fmla="*/ 5103 h 32"/>
                <a:gd name="T4" fmla="*/ 31347 w 144"/>
                <a:gd name="T5" fmla="*/ 4374 h 32"/>
                <a:gd name="T6" fmla="*/ 28917 w 144"/>
                <a:gd name="T7" fmla="*/ 4374 h 32"/>
                <a:gd name="T8" fmla="*/ 26973 w 144"/>
                <a:gd name="T9" fmla="*/ 3402 h 32"/>
                <a:gd name="T10" fmla="*/ 24543 w 144"/>
                <a:gd name="T11" fmla="*/ 2430 h 32"/>
                <a:gd name="T12" fmla="*/ 22599 w 144"/>
                <a:gd name="T13" fmla="*/ 2430 h 32"/>
                <a:gd name="T14" fmla="*/ 20169 w 144"/>
                <a:gd name="T15" fmla="*/ 1701 h 32"/>
                <a:gd name="T16" fmla="*/ 15795 w 144"/>
                <a:gd name="T17" fmla="*/ 1701 h 32"/>
                <a:gd name="T18" fmla="*/ 13851 w 144"/>
                <a:gd name="T19" fmla="*/ 729 h 32"/>
                <a:gd name="T20" fmla="*/ 9477 w 144"/>
                <a:gd name="T21" fmla="*/ 729 h 32"/>
                <a:gd name="T22" fmla="*/ 7047 w 144"/>
                <a:gd name="T23" fmla="*/ 0 h 32"/>
                <a:gd name="T24" fmla="*/ 0 w 144"/>
                <a:gd name="T25" fmla="*/ 0 h 32"/>
                <a:gd name="T26" fmla="*/ 0 w 144"/>
                <a:gd name="T27" fmla="*/ 2430 h 32"/>
                <a:gd name="T28" fmla="*/ 15795 w 144"/>
                <a:gd name="T29" fmla="*/ 2430 h 32"/>
                <a:gd name="T30" fmla="*/ 18225 w 144"/>
                <a:gd name="T31" fmla="*/ 3402 h 32"/>
                <a:gd name="T32" fmla="*/ 20169 w 144"/>
                <a:gd name="T33" fmla="*/ 3402 h 32"/>
                <a:gd name="T34" fmla="*/ 22599 w 144"/>
                <a:gd name="T35" fmla="*/ 4374 h 32"/>
                <a:gd name="T36" fmla="*/ 24543 w 144"/>
                <a:gd name="T37" fmla="*/ 4374 h 32"/>
                <a:gd name="T38" fmla="*/ 26244 w 144"/>
                <a:gd name="T39" fmla="*/ 5103 h 32"/>
                <a:gd name="T40" fmla="*/ 27945 w 144"/>
                <a:gd name="T41" fmla="*/ 6075 h 32"/>
                <a:gd name="T42" fmla="*/ 30618 w 144"/>
                <a:gd name="T43" fmla="*/ 6075 h 32"/>
                <a:gd name="T44" fmla="*/ 32319 w 144"/>
                <a:gd name="T45" fmla="*/ 6804 h 32"/>
                <a:gd name="T46" fmla="*/ 34020 w 144"/>
                <a:gd name="T47" fmla="*/ 7776 h 32"/>
                <a:gd name="T48" fmla="*/ 34992 w 144"/>
                <a:gd name="T49" fmla="*/ 6075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32"/>
                <a:gd name="T77" fmla="*/ 144 w 14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32">
                  <a:moveTo>
                    <a:pt x="144" y="25"/>
                  </a:moveTo>
                  <a:lnTo>
                    <a:pt x="137" y="21"/>
                  </a:lnTo>
                  <a:lnTo>
                    <a:pt x="129" y="18"/>
                  </a:lnTo>
                  <a:lnTo>
                    <a:pt x="119" y="18"/>
                  </a:lnTo>
                  <a:lnTo>
                    <a:pt x="111" y="14"/>
                  </a:lnTo>
                  <a:lnTo>
                    <a:pt x="101" y="10"/>
                  </a:lnTo>
                  <a:lnTo>
                    <a:pt x="93" y="10"/>
                  </a:lnTo>
                  <a:lnTo>
                    <a:pt x="83" y="7"/>
                  </a:lnTo>
                  <a:lnTo>
                    <a:pt x="65" y="7"/>
                  </a:lnTo>
                  <a:lnTo>
                    <a:pt x="57" y="3"/>
                  </a:lnTo>
                  <a:lnTo>
                    <a:pt x="39" y="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65" y="10"/>
                  </a:lnTo>
                  <a:lnTo>
                    <a:pt x="75" y="14"/>
                  </a:lnTo>
                  <a:lnTo>
                    <a:pt x="83" y="14"/>
                  </a:lnTo>
                  <a:lnTo>
                    <a:pt x="93" y="18"/>
                  </a:lnTo>
                  <a:lnTo>
                    <a:pt x="101" y="18"/>
                  </a:lnTo>
                  <a:lnTo>
                    <a:pt x="108" y="21"/>
                  </a:lnTo>
                  <a:lnTo>
                    <a:pt x="115" y="25"/>
                  </a:lnTo>
                  <a:lnTo>
                    <a:pt x="126" y="25"/>
                  </a:lnTo>
                  <a:lnTo>
                    <a:pt x="133" y="28"/>
                  </a:lnTo>
                  <a:lnTo>
                    <a:pt x="140" y="32"/>
                  </a:lnTo>
                  <a:lnTo>
                    <a:pt x="1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17" name="Freeform 86"/>
            <p:cNvSpPr>
              <a:spLocks noChangeAspect="1"/>
            </p:cNvSpPr>
            <p:nvPr/>
          </p:nvSpPr>
          <p:spPr bwMode="auto">
            <a:xfrm>
              <a:off x="4075" y="2181"/>
              <a:ext cx="5212" cy="3640"/>
            </a:xfrm>
            <a:custGeom>
              <a:avLst/>
              <a:gdLst>
                <a:gd name="T0" fmla="*/ 297736 w 1735"/>
                <a:gd name="T1" fmla="*/ 13129 h 1213"/>
                <a:gd name="T2" fmla="*/ 316063 w 1735"/>
                <a:gd name="T3" fmla="*/ 24565 h 1213"/>
                <a:gd name="T4" fmla="*/ 333742 w 1735"/>
                <a:gd name="T5" fmla="*/ 36721 h 1213"/>
                <a:gd name="T6" fmla="*/ 351304 w 1735"/>
                <a:gd name="T7" fmla="*/ 50861 h 1213"/>
                <a:gd name="T8" fmla="*/ 370608 w 1735"/>
                <a:gd name="T9" fmla="*/ 71042 h 1213"/>
                <a:gd name="T10" fmla="*/ 388205 w 1735"/>
                <a:gd name="T11" fmla="*/ 95363 h 1213"/>
                <a:gd name="T12" fmla="*/ 404169 w 1735"/>
                <a:gd name="T13" fmla="*/ 120900 h 1213"/>
                <a:gd name="T14" fmla="*/ 416395 w 1735"/>
                <a:gd name="T15" fmla="*/ 147157 h 1213"/>
                <a:gd name="T16" fmla="*/ 423470 w 1735"/>
                <a:gd name="T17" fmla="*/ 176938 h 1213"/>
                <a:gd name="T18" fmla="*/ 421766 w 1735"/>
                <a:gd name="T19" fmla="*/ 207582 h 1213"/>
                <a:gd name="T20" fmla="*/ 415665 w 1735"/>
                <a:gd name="T21" fmla="*/ 229473 h 1213"/>
                <a:gd name="T22" fmla="*/ 407587 w 1735"/>
                <a:gd name="T23" fmla="*/ 247988 h 1213"/>
                <a:gd name="T24" fmla="*/ 400756 w 1735"/>
                <a:gd name="T25" fmla="*/ 265492 h 1213"/>
                <a:gd name="T26" fmla="*/ 389909 w 1735"/>
                <a:gd name="T27" fmla="*/ 280334 h 1213"/>
                <a:gd name="T28" fmla="*/ 380398 w 1735"/>
                <a:gd name="T29" fmla="*/ 288112 h 1213"/>
                <a:gd name="T30" fmla="*/ 374297 w 1735"/>
                <a:gd name="T31" fmla="*/ 291518 h 1213"/>
                <a:gd name="T32" fmla="*/ 367925 w 1735"/>
                <a:gd name="T33" fmla="*/ 294192 h 1213"/>
                <a:gd name="T34" fmla="*/ 357432 w 1735"/>
                <a:gd name="T35" fmla="*/ 294192 h 1213"/>
                <a:gd name="T36" fmla="*/ 349598 w 1735"/>
                <a:gd name="T37" fmla="*/ 292490 h 1213"/>
                <a:gd name="T38" fmla="*/ 341793 w 1735"/>
                <a:gd name="T39" fmla="*/ 289817 h 1213"/>
                <a:gd name="T40" fmla="*/ 330945 w 1735"/>
                <a:gd name="T41" fmla="*/ 288112 h 1213"/>
                <a:gd name="T42" fmla="*/ 324114 w 1735"/>
                <a:gd name="T43" fmla="*/ 286411 h 1213"/>
                <a:gd name="T44" fmla="*/ 317770 w 1735"/>
                <a:gd name="T45" fmla="*/ 284709 h 1213"/>
                <a:gd name="T46" fmla="*/ 298466 w 1735"/>
                <a:gd name="T47" fmla="*/ 282765 h 1213"/>
                <a:gd name="T48" fmla="*/ 274779 w 1735"/>
                <a:gd name="T49" fmla="*/ 281063 h 1213"/>
                <a:gd name="T50" fmla="*/ 247319 w 1735"/>
                <a:gd name="T51" fmla="*/ 279362 h 1213"/>
                <a:gd name="T52" fmla="*/ 222890 w 1735"/>
                <a:gd name="T53" fmla="*/ 277648 h 1213"/>
                <a:gd name="T54" fmla="*/ 201556 w 1735"/>
                <a:gd name="T55" fmla="*/ 275947 h 1213"/>
                <a:gd name="T56" fmla="*/ 180548 w 1735"/>
                <a:gd name="T57" fmla="*/ 274002 h 1213"/>
                <a:gd name="T58" fmla="*/ 166369 w 1735"/>
                <a:gd name="T59" fmla="*/ 272301 h 1213"/>
                <a:gd name="T60" fmla="*/ 146254 w 1735"/>
                <a:gd name="T61" fmla="*/ 270599 h 1213"/>
                <a:gd name="T62" fmla="*/ 133812 w 1735"/>
                <a:gd name="T63" fmla="*/ 270599 h 1213"/>
                <a:gd name="T64" fmla="*/ 103985 w 1735"/>
                <a:gd name="T65" fmla="*/ 268898 h 1213"/>
                <a:gd name="T66" fmla="*/ 36983 w 1735"/>
                <a:gd name="T67" fmla="*/ 267193 h 1213"/>
                <a:gd name="T68" fmla="*/ 17598 w 1735"/>
                <a:gd name="T69" fmla="*/ 265492 h 1213"/>
                <a:gd name="T70" fmla="*/ 3665 w 1735"/>
                <a:gd name="T71" fmla="*/ 260144 h 1213"/>
                <a:gd name="T72" fmla="*/ 2680 w 1735"/>
                <a:gd name="T73" fmla="*/ 243574 h 1213"/>
                <a:gd name="T74" fmla="*/ 0 w 1735"/>
                <a:gd name="T75" fmla="*/ 213671 h 1213"/>
                <a:gd name="T76" fmla="*/ 8051 w 1735"/>
                <a:gd name="T77" fmla="*/ 183026 h 1213"/>
                <a:gd name="T78" fmla="*/ 14176 w 1735"/>
                <a:gd name="T79" fmla="*/ 170861 h 1213"/>
                <a:gd name="T80" fmla="*/ 16868 w 1735"/>
                <a:gd name="T81" fmla="*/ 162108 h 1213"/>
                <a:gd name="T82" fmla="*/ 12473 w 1735"/>
                <a:gd name="T83" fmla="*/ 159434 h 1213"/>
                <a:gd name="T84" fmla="*/ 18571 w 1735"/>
                <a:gd name="T85" fmla="*/ 142782 h 1213"/>
                <a:gd name="T86" fmla="*/ 31855 w 1735"/>
                <a:gd name="T87" fmla="*/ 126008 h 1213"/>
                <a:gd name="T88" fmla="*/ 48443 w 1735"/>
                <a:gd name="T89" fmla="*/ 112138 h 1213"/>
                <a:gd name="T90" fmla="*/ 66041 w 1735"/>
                <a:gd name="T91" fmla="*/ 99009 h 1213"/>
                <a:gd name="T92" fmla="*/ 82653 w 1735"/>
                <a:gd name="T93" fmla="*/ 86610 h 1213"/>
                <a:gd name="T94" fmla="*/ 100332 w 1735"/>
                <a:gd name="T95" fmla="*/ 75417 h 1213"/>
                <a:gd name="T96" fmla="*/ 117187 w 1735"/>
                <a:gd name="T97" fmla="*/ 63017 h 1213"/>
                <a:gd name="T98" fmla="*/ 134785 w 1735"/>
                <a:gd name="T99" fmla="*/ 50861 h 1213"/>
                <a:gd name="T100" fmla="*/ 148691 w 1735"/>
                <a:gd name="T101" fmla="*/ 42801 h 1213"/>
                <a:gd name="T102" fmla="*/ 160271 w 1735"/>
                <a:gd name="T103" fmla="*/ 35992 h 1213"/>
                <a:gd name="T104" fmla="*/ 172741 w 1735"/>
                <a:gd name="T105" fmla="*/ 28943 h 1213"/>
                <a:gd name="T106" fmla="*/ 183958 w 1735"/>
                <a:gd name="T107" fmla="*/ 21891 h 1213"/>
                <a:gd name="T108" fmla="*/ 196431 w 1735"/>
                <a:gd name="T109" fmla="*/ 14830 h 1213"/>
                <a:gd name="T110" fmla="*/ 208630 w 1735"/>
                <a:gd name="T111" fmla="*/ 9726 h 1213"/>
                <a:gd name="T112" fmla="*/ 221914 w 1735"/>
                <a:gd name="T113" fmla="*/ 4375 h 1213"/>
                <a:gd name="T114" fmla="*/ 235117 w 1735"/>
                <a:gd name="T115" fmla="*/ 1701 h 1213"/>
                <a:gd name="T116" fmla="*/ 260519 w 1735"/>
                <a:gd name="T117" fmla="*/ 972 h 1213"/>
                <a:gd name="T118" fmla="*/ 271982 w 1735"/>
                <a:gd name="T119" fmla="*/ 2674 h 12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5"/>
                <a:gd name="T181" fmla="*/ 0 h 1213"/>
                <a:gd name="T182" fmla="*/ 1735 w 1735"/>
                <a:gd name="T183" fmla="*/ 1213 h 12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5" h="1213">
                  <a:moveTo>
                    <a:pt x="1159" y="25"/>
                  </a:moveTo>
                  <a:lnTo>
                    <a:pt x="1177" y="36"/>
                  </a:lnTo>
                  <a:lnTo>
                    <a:pt x="1199" y="43"/>
                  </a:lnTo>
                  <a:lnTo>
                    <a:pt x="1217" y="54"/>
                  </a:lnTo>
                  <a:lnTo>
                    <a:pt x="1235" y="65"/>
                  </a:lnTo>
                  <a:lnTo>
                    <a:pt x="1256" y="79"/>
                  </a:lnTo>
                  <a:lnTo>
                    <a:pt x="1274" y="90"/>
                  </a:lnTo>
                  <a:lnTo>
                    <a:pt x="1292" y="101"/>
                  </a:lnTo>
                  <a:lnTo>
                    <a:pt x="1310" y="115"/>
                  </a:lnTo>
                  <a:lnTo>
                    <a:pt x="1328" y="126"/>
                  </a:lnTo>
                  <a:lnTo>
                    <a:pt x="1346" y="140"/>
                  </a:lnTo>
                  <a:lnTo>
                    <a:pt x="1364" y="151"/>
                  </a:lnTo>
                  <a:lnTo>
                    <a:pt x="1382" y="166"/>
                  </a:lnTo>
                  <a:lnTo>
                    <a:pt x="1400" y="180"/>
                  </a:lnTo>
                  <a:lnTo>
                    <a:pt x="1418" y="194"/>
                  </a:lnTo>
                  <a:lnTo>
                    <a:pt x="1436" y="209"/>
                  </a:lnTo>
                  <a:lnTo>
                    <a:pt x="1451" y="223"/>
                  </a:lnTo>
                  <a:lnTo>
                    <a:pt x="1476" y="245"/>
                  </a:lnTo>
                  <a:lnTo>
                    <a:pt x="1494" y="270"/>
                  </a:lnTo>
                  <a:lnTo>
                    <a:pt x="1515" y="292"/>
                  </a:lnTo>
                  <a:lnTo>
                    <a:pt x="1533" y="317"/>
                  </a:lnTo>
                  <a:lnTo>
                    <a:pt x="1555" y="342"/>
                  </a:lnTo>
                  <a:lnTo>
                    <a:pt x="1569" y="367"/>
                  </a:lnTo>
                  <a:lnTo>
                    <a:pt x="1587" y="392"/>
                  </a:lnTo>
                  <a:lnTo>
                    <a:pt x="1605" y="417"/>
                  </a:lnTo>
                  <a:lnTo>
                    <a:pt x="1620" y="443"/>
                  </a:lnTo>
                  <a:lnTo>
                    <a:pt x="1638" y="468"/>
                  </a:lnTo>
                  <a:lnTo>
                    <a:pt x="1652" y="497"/>
                  </a:lnTo>
                  <a:lnTo>
                    <a:pt x="1663" y="522"/>
                  </a:lnTo>
                  <a:lnTo>
                    <a:pt x="1677" y="551"/>
                  </a:lnTo>
                  <a:lnTo>
                    <a:pt x="1692" y="576"/>
                  </a:lnTo>
                  <a:lnTo>
                    <a:pt x="1702" y="605"/>
                  </a:lnTo>
                  <a:lnTo>
                    <a:pt x="1717" y="633"/>
                  </a:lnTo>
                  <a:lnTo>
                    <a:pt x="1720" y="662"/>
                  </a:lnTo>
                  <a:lnTo>
                    <a:pt x="1728" y="695"/>
                  </a:lnTo>
                  <a:lnTo>
                    <a:pt x="1731" y="727"/>
                  </a:lnTo>
                  <a:lnTo>
                    <a:pt x="1735" y="759"/>
                  </a:lnTo>
                  <a:lnTo>
                    <a:pt x="1735" y="792"/>
                  </a:lnTo>
                  <a:lnTo>
                    <a:pt x="1731" y="824"/>
                  </a:lnTo>
                  <a:lnTo>
                    <a:pt x="1724" y="853"/>
                  </a:lnTo>
                  <a:lnTo>
                    <a:pt x="1713" y="882"/>
                  </a:lnTo>
                  <a:lnTo>
                    <a:pt x="1710" y="903"/>
                  </a:lnTo>
                  <a:lnTo>
                    <a:pt x="1702" y="925"/>
                  </a:lnTo>
                  <a:lnTo>
                    <a:pt x="1699" y="943"/>
                  </a:lnTo>
                  <a:lnTo>
                    <a:pt x="1692" y="961"/>
                  </a:lnTo>
                  <a:lnTo>
                    <a:pt x="1684" y="979"/>
                  </a:lnTo>
                  <a:lnTo>
                    <a:pt x="1677" y="1001"/>
                  </a:lnTo>
                  <a:lnTo>
                    <a:pt x="1666" y="1019"/>
                  </a:lnTo>
                  <a:lnTo>
                    <a:pt x="1659" y="1037"/>
                  </a:lnTo>
                  <a:lnTo>
                    <a:pt x="1652" y="1055"/>
                  </a:lnTo>
                  <a:lnTo>
                    <a:pt x="1645" y="1073"/>
                  </a:lnTo>
                  <a:lnTo>
                    <a:pt x="1638" y="1091"/>
                  </a:lnTo>
                  <a:lnTo>
                    <a:pt x="1627" y="1105"/>
                  </a:lnTo>
                  <a:lnTo>
                    <a:pt x="1616" y="1123"/>
                  </a:lnTo>
                  <a:lnTo>
                    <a:pt x="1605" y="1137"/>
                  </a:lnTo>
                  <a:lnTo>
                    <a:pt x="1594" y="1152"/>
                  </a:lnTo>
                  <a:lnTo>
                    <a:pt x="1580" y="1170"/>
                  </a:lnTo>
                  <a:lnTo>
                    <a:pt x="1573" y="1170"/>
                  </a:lnTo>
                  <a:lnTo>
                    <a:pt x="1566" y="1173"/>
                  </a:lnTo>
                  <a:lnTo>
                    <a:pt x="1555" y="1184"/>
                  </a:lnTo>
                  <a:lnTo>
                    <a:pt x="1548" y="1188"/>
                  </a:lnTo>
                  <a:lnTo>
                    <a:pt x="1544" y="1191"/>
                  </a:lnTo>
                  <a:lnTo>
                    <a:pt x="1537" y="1195"/>
                  </a:lnTo>
                  <a:lnTo>
                    <a:pt x="1530" y="1198"/>
                  </a:lnTo>
                  <a:lnTo>
                    <a:pt x="1522" y="1202"/>
                  </a:lnTo>
                  <a:lnTo>
                    <a:pt x="1519" y="1206"/>
                  </a:lnTo>
                  <a:lnTo>
                    <a:pt x="1512" y="1209"/>
                  </a:lnTo>
                  <a:lnTo>
                    <a:pt x="1504" y="1209"/>
                  </a:lnTo>
                  <a:lnTo>
                    <a:pt x="1501" y="1213"/>
                  </a:lnTo>
                  <a:lnTo>
                    <a:pt x="1483" y="1213"/>
                  </a:lnTo>
                  <a:lnTo>
                    <a:pt x="1479" y="1209"/>
                  </a:lnTo>
                  <a:lnTo>
                    <a:pt x="1461" y="1209"/>
                  </a:lnTo>
                  <a:lnTo>
                    <a:pt x="1451" y="1206"/>
                  </a:lnTo>
                  <a:lnTo>
                    <a:pt x="1443" y="1206"/>
                  </a:lnTo>
                  <a:lnTo>
                    <a:pt x="1436" y="1202"/>
                  </a:lnTo>
                  <a:lnTo>
                    <a:pt x="1429" y="1202"/>
                  </a:lnTo>
                  <a:lnTo>
                    <a:pt x="1418" y="1198"/>
                  </a:lnTo>
                  <a:lnTo>
                    <a:pt x="1411" y="1195"/>
                  </a:lnTo>
                  <a:lnTo>
                    <a:pt x="1404" y="1195"/>
                  </a:lnTo>
                  <a:lnTo>
                    <a:pt x="1397" y="1191"/>
                  </a:lnTo>
                  <a:lnTo>
                    <a:pt x="1386" y="1191"/>
                  </a:lnTo>
                  <a:lnTo>
                    <a:pt x="1379" y="1188"/>
                  </a:lnTo>
                  <a:lnTo>
                    <a:pt x="1361" y="1188"/>
                  </a:lnTo>
                  <a:lnTo>
                    <a:pt x="1353" y="1184"/>
                  </a:lnTo>
                  <a:lnTo>
                    <a:pt x="1346" y="1184"/>
                  </a:lnTo>
                  <a:lnTo>
                    <a:pt x="1339" y="1180"/>
                  </a:lnTo>
                  <a:lnTo>
                    <a:pt x="1332" y="1180"/>
                  </a:lnTo>
                  <a:lnTo>
                    <a:pt x="1325" y="1177"/>
                  </a:lnTo>
                  <a:lnTo>
                    <a:pt x="1321" y="1177"/>
                  </a:lnTo>
                  <a:lnTo>
                    <a:pt x="1310" y="1173"/>
                  </a:lnTo>
                  <a:lnTo>
                    <a:pt x="1303" y="1173"/>
                  </a:lnTo>
                  <a:lnTo>
                    <a:pt x="1299" y="1170"/>
                  </a:lnTo>
                  <a:lnTo>
                    <a:pt x="1271" y="1170"/>
                  </a:lnTo>
                  <a:lnTo>
                    <a:pt x="1263" y="1166"/>
                  </a:lnTo>
                  <a:lnTo>
                    <a:pt x="1235" y="1166"/>
                  </a:lnTo>
                  <a:lnTo>
                    <a:pt x="1220" y="1162"/>
                  </a:lnTo>
                  <a:lnTo>
                    <a:pt x="1188" y="1162"/>
                  </a:lnTo>
                  <a:lnTo>
                    <a:pt x="1173" y="1159"/>
                  </a:lnTo>
                  <a:lnTo>
                    <a:pt x="1141" y="1159"/>
                  </a:lnTo>
                  <a:lnTo>
                    <a:pt x="1123" y="1155"/>
                  </a:lnTo>
                  <a:lnTo>
                    <a:pt x="1094" y="1155"/>
                  </a:lnTo>
                  <a:lnTo>
                    <a:pt x="1076" y="1152"/>
                  </a:lnTo>
                  <a:lnTo>
                    <a:pt x="1029" y="1152"/>
                  </a:lnTo>
                  <a:lnTo>
                    <a:pt x="1011" y="1148"/>
                  </a:lnTo>
                  <a:lnTo>
                    <a:pt x="950" y="1148"/>
                  </a:lnTo>
                  <a:lnTo>
                    <a:pt x="936" y="1144"/>
                  </a:lnTo>
                  <a:lnTo>
                    <a:pt x="925" y="1144"/>
                  </a:lnTo>
                  <a:lnTo>
                    <a:pt x="911" y="1141"/>
                  </a:lnTo>
                  <a:lnTo>
                    <a:pt x="896" y="1141"/>
                  </a:lnTo>
                  <a:lnTo>
                    <a:pt x="882" y="1137"/>
                  </a:lnTo>
                  <a:lnTo>
                    <a:pt x="842" y="1137"/>
                  </a:lnTo>
                  <a:lnTo>
                    <a:pt x="824" y="1134"/>
                  </a:lnTo>
                  <a:lnTo>
                    <a:pt x="785" y="1134"/>
                  </a:lnTo>
                  <a:lnTo>
                    <a:pt x="770" y="1130"/>
                  </a:lnTo>
                  <a:lnTo>
                    <a:pt x="745" y="1130"/>
                  </a:lnTo>
                  <a:lnTo>
                    <a:pt x="738" y="1126"/>
                  </a:lnTo>
                  <a:lnTo>
                    <a:pt x="727" y="1126"/>
                  </a:lnTo>
                  <a:lnTo>
                    <a:pt x="713" y="1123"/>
                  </a:lnTo>
                  <a:lnTo>
                    <a:pt x="691" y="1123"/>
                  </a:lnTo>
                  <a:lnTo>
                    <a:pt x="680" y="1119"/>
                  </a:lnTo>
                  <a:lnTo>
                    <a:pt x="655" y="1119"/>
                  </a:lnTo>
                  <a:lnTo>
                    <a:pt x="644" y="1116"/>
                  </a:lnTo>
                  <a:lnTo>
                    <a:pt x="608" y="1116"/>
                  </a:lnTo>
                  <a:lnTo>
                    <a:pt x="598" y="1112"/>
                  </a:lnTo>
                  <a:lnTo>
                    <a:pt x="569" y="1112"/>
                  </a:lnTo>
                  <a:lnTo>
                    <a:pt x="565" y="1116"/>
                  </a:lnTo>
                  <a:lnTo>
                    <a:pt x="558" y="1112"/>
                  </a:lnTo>
                  <a:lnTo>
                    <a:pt x="547" y="1112"/>
                  </a:lnTo>
                  <a:lnTo>
                    <a:pt x="544" y="1108"/>
                  </a:lnTo>
                  <a:lnTo>
                    <a:pt x="482" y="1108"/>
                  </a:lnTo>
                  <a:lnTo>
                    <a:pt x="468" y="1105"/>
                  </a:lnTo>
                  <a:lnTo>
                    <a:pt x="425" y="1105"/>
                  </a:lnTo>
                  <a:lnTo>
                    <a:pt x="410" y="1101"/>
                  </a:lnTo>
                  <a:lnTo>
                    <a:pt x="270" y="1101"/>
                  </a:lnTo>
                  <a:lnTo>
                    <a:pt x="256" y="1098"/>
                  </a:lnTo>
                  <a:lnTo>
                    <a:pt x="151" y="1098"/>
                  </a:lnTo>
                  <a:lnTo>
                    <a:pt x="137" y="1094"/>
                  </a:lnTo>
                  <a:lnTo>
                    <a:pt x="105" y="1094"/>
                  </a:lnTo>
                  <a:lnTo>
                    <a:pt x="87" y="1091"/>
                  </a:lnTo>
                  <a:lnTo>
                    <a:pt x="72" y="1091"/>
                  </a:lnTo>
                  <a:lnTo>
                    <a:pt x="54" y="1087"/>
                  </a:lnTo>
                  <a:lnTo>
                    <a:pt x="40" y="1083"/>
                  </a:lnTo>
                  <a:lnTo>
                    <a:pt x="22" y="1080"/>
                  </a:lnTo>
                  <a:lnTo>
                    <a:pt x="15" y="1069"/>
                  </a:lnTo>
                  <a:lnTo>
                    <a:pt x="11" y="1055"/>
                  </a:lnTo>
                  <a:lnTo>
                    <a:pt x="7" y="1044"/>
                  </a:lnTo>
                  <a:lnTo>
                    <a:pt x="7" y="1015"/>
                  </a:lnTo>
                  <a:lnTo>
                    <a:pt x="11" y="1001"/>
                  </a:lnTo>
                  <a:lnTo>
                    <a:pt x="11" y="986"/>
                  </a:lnTo>
                  <a:lnTo>
                    <a:pt x="7" y="972"/>
                  </a:lnTo>
                  <a:lnTo>
                    <a:pt x="4" y="925"/>
                  </a:lnTo>
                  <a:lnTo>
                    <a:pt x="0" y="878"/>
                  </a:lnTo>
                  <a:lnTo>
                    <a:pt x="0" y="831"/>
                  </a:lnTo>
                  <a:lnTo>
                    <a:pt x="4" y="785"/>
                  </a:lnTo>
                  <a:lnTo>
                    <a:pt x="25" y="763"/>
                  </a:lnTo>
                  <a:lnTo>
                    <a:pt x="33" y="752"/>
                  </a:lnTo>
                  <a:lnTo>
                    <a:pt x="40" y="738"/>
                  </a:lnTo>
                  <a:lnTo>
                    <a:pt x="47" y="727"/>
                  </a:lnTo>
                  <a:lnTo>
                    <a:pt x="51" y="713"/>
                  </a:lnTo>
                  <a:lnTo>
                    <a:pt x="58" y="702"/>
                  </a:lnTo>
                  <a:lnTo>
                    <a:pt x="65" y="691"/>
                  </a:lnTo>
                  <a:lnTo>
                    <a:pt x="65" y="680"/>
                  </a:lnTo>
                  <a:lnTo>
                    <a:pt x="69" y="673"/>
                  </a:lnTo>
                  <a:lnTo>
                    <a:pt x="69" y="666"/>
                  </a:lnTo>
                  <a:lnTo>
                    <a:pt x="65" y="659"/>
                  </a:lnTo>
                  <a:lnTo>
                    <a:pt x="61" y="659"/>
                  </a:lnTo>
                  <a:lnTo>
                    <a:pt x="58" y="655"/>
                  </a:lnTo>
                  <a:lnTo>
                    <a:pt x="51" y="655"/>
                  </a:lnTo>
                  <a:lnTo>
                    <a:pt x="51" y="644"/>
                  </a:lnTo>
                  <a:lnTo>
                    <a:pt x="58" y="623"/>
                  </a:lnTo>
                  <a:lnTo>
                    <a:pt x="69" y="605"/>
                  </a:lnTo>
                  <a:lnTo>
                    <a:pt x="76" y="587"/>
                  </a:lnTo>
                  <a:lnTo>
                    <a:pt x="90" y="569"/>
                  </a:lnTo>
                  <a:lnTo>
                    <a:pt x="101" y="551"/>
                  </a:lnTo>
                  <a:lnTo>
                    <a:pt x="115" y="536"/>
                  </a:lnTo>
                  <a:lnTo>
                    <a:pt x="130" y="518"/>
                  </a:lnTo>
                  <a:lnTo>
                    <a:pt x="148" y="504"/>
                  </a:lnTo>
                  <a:lnTo>
                    <a:pt x="166" y="489"/>
                  </a:lnTo>
                  <a:lnTo>
                    <a:pt x="184" y="475"/>
                  </a:lnTo>
                  <a:lnTo>
                    <a:pt x="198" y="461"/>
                  </a:lnTo>
                  <a:lnTo>
                    <a:pt x="216" y="450"/>
                  </a:lnTo>
                  <a:lnTo>
                    <a:pt x="234" y="435"/>
                  </a:lnTo>
                  <a:lnTo>
                    <a:pt x="252" y="421"/>
                  </a:lnTo>
                  <a:lnTo>
                    <a:pt x="270" y="407"/>
                  </a:lnTo>
                  <a:lnTo>
                    <a:pt x="284" y="396"/>
                  </a:lnTo>
                  <a:lnTo>
                    <a:pt x="302" y="381"/>
                  </a:lnTo>
                  <a:lnTo>
                    <a:pt x="320" y="371"/>
                  </a:lnTo>
                  <a:lnTo>
                    <a:pt x="338" y="356"/>
                  </a:lnTo>
                  <a:lnTo>
                    <a:pt x="356" y="345"/>
                  </a:lnTo>
                  <a:lnTo>
                    <a:pt x="371" y="335"/>
                  </a:lnTo>
                  <a:lnTo>
                    <a:pt x="389" y="320"/>
                  </a:lnTo>
                  <a:lnTo>
                    <a:pt x="410" y="310"/>
                  </a:lnTo>
                  <a:lnTo>
                    <a:pt x="425" y="295"/>
                  </a:lnTo>
                  <a:lnTo>
                    <a:pt x="443" y="284"/>
                  </a:lnTo>
                  <a:lnTo>
                    <a:pt x="461" y="270"/>
                  </a:lnTo>
                  <a:lnTo>
                    <a:pt x="479" y="259"/>
                  </a:lnTo>
                  <a:lnTo>
                    <a:pt x="497" y="245"/>
                  </a:lnTo>
                  <a:lnTo>
                    <a:pt x="515" y="234"/>
                  </a:lnTo>
                  <a:lnTo>
                    <a:pt x="533" y="223"/>
                  </a:lnTo>
                  <a:lnTo>
                    <a:pt x="551" y="209"/>
                  </a:lnTo>
                  <a:lnTo>
                    <a:pt x="569" y="198"/>
                  </a:lnTo>
                  <a:lnTo>
                    <a:pt x="583" y="191"/>
                  </a:lnTo>
                  <a:lnTo>
                    <a:pt x="594" y="184"/>
                  </a:lnTo>
                  <a:lnTo>
                    <a:pt x="608" y="176"/>
                  </a:lnTo>
                  <a:lnTo>
                    <a:pt x="619" y="169"/>
                  </a:lnTo>
                  <a:lnTo>
                    <a:pt x="630" y="162"/>
                  </a:lnTo>
                  <a:lnTo>
                    <a:pt x="644" y="155"/>
                  </a:lnTo>
                  <a:lnTo>
                    <a:pt x="655" y="148"/>
                  </a:lnTo>
                  <a:lnTo>
                    <a:pt x="666" y="140"/>
                  </a:lnTo>
                  <a:lnTo>
                    <a:pt x="680" y="133"/>
                  </a:lnTo>
                  <a:lnTo>
                    <a:pt x="691" y="126"/>
                  </a:lnTo>
                  <a:lnTo>
                    <a:pt x="706" y="119"/>
                  </a:lnTo>
                  <a:lnTo>
                    <a:pt x="716" y="112"/>
                  </a:lnTo>
                  <a:lnTo>
                    <a:pt x="727" y="104"/>
                  </a:lnTo>
                  <a:lnTo>
                    <a:pt x="742" y="97"/>
                  </a:lnTo>
                  <a:lnTo>
                    <a:pt x="752" y="90"/>
                  </a:lnTo>
                  <a:lnTo>
                    <a:pt x="767" y="83"/>
                  </a:lnTo>
                  <a:lnTo>
                    <a:pt x="778" y="76"/>
                  </a:lnTo>
                  <a:lnTo>
                    <a:pt x="788" y="68"/>
                  </a:lnTo>
                  <a:lnTo>
                    <a:pt x="803" y="61"/>
                  </a:lnTo>
                  <a:lnTo>
                    <a:pt x="817" y="58"/>
                  </a:lnTo>
                  <a:lnTo>
                    <a:pt x="828" y="50"/>
                  </a:lnTo>
                  <a:lnTo>
                    <a:pt x="842" y="43"/>
                  </a:lnTo>
                  <a:lnTo>
                    <a:pt x="853" y="40"/>
                  </a:lnTo>
                  <a:lnTo>
                    <a:pt x="868" y="32"/>
                  </a:lnTo>
                  <a:lnTo>
                    <a:pt x="882" y="29"/>
                  </a:lnTo>
                  <a:lnTo>
                    <a:pt x="893" y="22"/>
                  </a:lnTo>
                  <a:lnTo>
                    <a:pt x="907" y="18"/>
                  </a:lnTo>
                  <a:lnTo>
                    <a:pt x="921" y="14"/>
                  </a:lnTo>
                  <a:lnTo>
                    <a:pt x="932" y="11"/>
                  </a:lnTo>
                  <a:lnTo>
                    <a:pt x="947" y="7"/>
                  </a:lnTo>
                  <a:lnTo>
                    <a:pt x="961" y="7"/>
                  </a:lnTo>
                  <a:lnTo>
                    <a:pt x="975" y="4"/>
                  </a:lnTo>
                  <a:lnTo>
                    <a:pt x="986" y="0"/>
                  </a:lnTo>
                  <a:lnTo>
                    <a:pt x="1058" y="0"/>
                  </a:lnTo>
                  <a:lnTo>
                    <a:pt x="1065" y="4"/>
                  </a:lnTo>
                  <a:lnTo>
                    <a:pt x="1073" y="4"/>
                  </a:lnTo>
                  <a:lnTo>
                    <a:pt x="1083" y="7"/>
                  </a:lnTo>
                  <a:lnTo>
                    <a:pt x="1101" y="7"/>
                  </a:lnTo>
                  <a:lnTo>
                    <a:pt x="1112" y="11"/>
                  </a:lnTo>
                  <a:lnTo>
                    <a:pt x="1123" y="11"/>
                  </a:lnTo>
                  <a:lnTo>
                    <a:pt x="1159" y="25"/>
                  </a:lnTo>
                  <a:close/>
                </a:path>
              </a:pathLst>
            </a:custGeom>
            <a:solidFill>
              <a:srgbClr val="C6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18" name="Freeform 87"/>
            <p:cNvSpPr>
              <a:spLocks noChangeAspect="1"/>
            </p:cNvSpPr>
            <p:nvPr/>
          </p:nvSpPr>
          <p:spPr bwMode="auto">
            <a:xfrm>
              <a:off x="7543" y="2245"/>
              <a:ext cx="900" cy="616"/>
            </a:xfrm>
            <a:custGeom>
              <a:avLst/>
              <a:gdLst>
                <a:gd name="T0" fmla="*/ 73878 w 299"/>
                <a:gd name="T1" fmla="*/ 49247 h 205"/>
                <a:gd name="T2" fmla="*/ 65995 w 299"/>
                <a:gd name="T3" fmla="*/ 41398 h 205"/>
                <a:gd name="T4" fmla="*/ 60487 w 299"/>
                <a:gd name="T5" fmla="*/ 37741 h 205"/>
                <a:gd name="T6" fmla="*/ 57052 w 299"/>
                <a:gd name="T7" fmla="*/ 34322 h 205"/>
                <a:gd name="T8" fmla="*/ 52603 w 299"/>
                <a:gd name="T9" fmla="*/ 31638 h 205"/>
                <a:gd name="T10" fmla="*/ 48191 w 299"/>
                <a:gd name="T11" fmla="*/ 28216 h 205"/>
                <a:gd name="T12" fmla="*/ 43742 w 299"/>
                <a:gd name="T13" fmla="*/ 24442 h 205"/>
                <a:gd name="T14" fmla="*/ 39323 w 299"/>
                <a:gd name="T15" fmla="*/ 22005 h 205"/>
                <a:gd name="T16" fmla="*/ 34802 w 299"/>
                <a:gd name="T17" fmla="*/ 18339 h 205"/>
                <a:gd name="T18" fmla="*/ 29402 w 299"/>
                <a:gd name="T19" fmla="*/ 15655 h 205"/>
                <a:gd name="T20" fmla="*/ 24953 w 299"/>
                <a:gd name="T21" fmla="*/ 13209 h 205"/>
                <a:gd name="T22" fmla="*/ 20540 w 299"/>
                <a:gd name="T23" fmla="*/ 9553 h 205"/>
                <a:gd name="T24" fmla="*/ 16092 w 299"/>
                <a:gd name="T25" fmla="*/ 6836 h 205"/>
                <a:gd name="T26" fmla="*/ 10827 w 299"/>
                <a:gd name="T27" fmla="*/ 4396 h 205"/>
                <a:gd name="T28" fmla="*/ 6405 w 299"/>
                <a:gd name="T29" fmla="*/ 2437 h 205"/>
                <a:gd name="T30" fmla="*/ 978 w 299"/>
                <a:gd name="T31" fmla="*/ 0 h 205"/>
                <a:gd name="T32" fmla="*/ 0 w 299"/>
                <a:gd name="T33" fmla="*/ 1707 h 205"/>
                <a:gd name="T34" fmla="*/ 5427 w 299"/>
                <a:gd name="T35" fmla="*/ 4396 h 205"/>
                <a:gd name="T36" fmla="*/ 9849 w 299"/>
                <a:gd name="T37" fmla="*/ 6103 h 205"/>
                <a:gd name="T38" fmla="*/ 15357 w 299"/>
                <a:gd name="T39" fmla="*/ 8822 h 205"/>
                <a:gd name="T40" fmla="*/ 19770 w 299"/>
                <a:gd name="T41" fmla="*/ 11259 h 205"/>
                <a:gd name="T42" fmla="*/ 24219 w 299"/>
                <a:gd name="T43" fmla="*/ 13952 h 205"/>
                <a:gd name="T44" fmla="*/ 28668 w 299"/>
                <a:gd name="T45" fmla="*/ 16632 h 205"/>
                <a:gd name="T46" fmla="*/ 33812 w 299"/>
                <a:gd name="T47" fmla="*/ 20055 h 205"/>
                <a:gd name="T48" fmla="*/ 38342 w 299"/>
                <a:gd name="T49" fmla="*/ 22735 h 205"/>
                <a:gd name="T50" fmla="*/ 42023 w 299"/>
                <a:gd name="T51" fmla="*/ 26509 h 205"/>
                <a:gd name="T52" fmla="*/ 46469 w 299"/>
                <a:gd name="T53" fmla="*/ 28949 h 205"/>
                <a:gd name="T54" fmla="*/ 50891 w 299"/>
                <a:gd name="T55" fmla="*/ 32615 h 205"/>
                <a:gd name="T56" fmla="*/ 56074 w 299"/>
                <a:gd name="T57" fmla="*/ 36025 h 205"/>
                <a:gd name="T58" fmla="*/ 59752 w 299"/>
                <a:gd name="T59" fmla="*/ 39691 h 205"/>
                <a:gd name="T60" fmla="*/ 64282 w 299"/>
                <a:gd name="T61" fmla="*/ 43141 h 205"/>
                <a:gd name="T62" fmla="*/ 68695 w 299"/>
                <a:gd name="T63" fmla="*/ 46555 h 205"/>
                <a:gd name="T64" fmla="*/ 73144 w 299"/>
                <a:gd name="T65" fmla="*/ 50221 h 205"/>
                <a:gd name="T66" fmla="*/ 73878 w 299"/>
                <a:gd name="T67" fmla="*/ 49247 h 2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9"/>
                <a:gd name="T103" fmla="*/ 0 h 205"/>
                <a:gd name="T104" fmla="*/ 299 w 299"/>
                <a:gd name="T105" fmla="*/ 205 h 2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9" h="205">
                  <a:moveTo>
                    <a:pt x="299" y="201"/>
                  </a:moveTo>
                  <a:lnTo>
                    <a:pt x="267" y="169"/>
                  </a:lnTo>
                  <a:lnTo>
                    <a:pt x="245" y="154"/>
                  </a:lnTo>
                  <a:lnTo>
                    <a:pt x="231" y="140"/>
                  </a:lnTo>
                  <a:lnTo>
                    <a:pt x="213" y="129"/>
                  </a:lnTo>
                  <a:lnTo>
                    <a:pt x="195" y="115"/>
                  </a:lnTo>
                  <a:lnTo>
                    <a:pt x="177" y="100"/>
                  </a:lnTo>
                  <a:lnTo>
                    <a:pt x="159" y="90"/>
                  </a:lnTo>
                  <a:lnTo>
                    <a:pt x="141" y="75"/>
                  </a:lnTo>
                  <a:lnTo>
                    <a:pt x="119" y="64"/>
                  </a:lnTo>
                  <a:lnTo>
                    <a:pt x="101" y="54"/>
                  </a:lnTo>
                  <a:lnTo>
                    <a:pt x="83" y="39"/>
                  </a:lnTo>
                  <a:lnTo>
                    <a:pt x="65" y="28"/>
                  </a:lnTo>
                  <a:lnTo>
                    <a:pt x="44" y="18"/>
                  </a:lnTo>
                  <a:lnTo>
                    <a:pt x="26" y="10"/>
                  </a:lnTo>
                  <a:lnTo>
                    <a:pt x="4" y="0"/>
                  </a:lnTo>
                  <a:lnTo>
                    <a:pt x="0" y="7"/>
                  </a:lnTo>
                  <a:lnTo>
                    <a:pt x="22" y="18"/>
                  </a:lnTo>
                  <a:lnTo>
                    <a:pt x="40" y="25"/>
                  </a:lnTo>
                  <a:lnTo>
                    <a:pt x="62" y="36"/>
                  </a:lnTo>
                  <a:lnTo>
                    <a:pt x="80" y="46"/>
                  </a:lnTo>
                  <a:lnTo>
                    <a:pt x="98" y="57"/>
                  </a:lnTo>
                  <a:lnTo>
                    <a:pt x="116" y="68"/>
                  </a:lnTo>
                  <a:lnTo>
                    <a:pt x="137" y="82"/>
                  </a:lnTo>
                  <a:lnTo>
                    <a:pt x="155" y="93"/>
                  </a:lnTo>
                  <a:lnTo>
                    <a:pt x="170" y="108"/>
                  </a:lnTo>
                  <a:lnTo>
                    <a:pt x="188" y="118"/>
                  </a:lnTo>
                  <a:lnTo>
                    <a:pt x="206" y="133"/>
                  </a:lnTo>
                  <a:lnTo>
                    <a:pt x="227" y="147"/>
                  </a:lnTo>
                  <a:lnTo>
                    <a:pt x="242" y="162"/>
                  </a:lnTo>
                  <a:lnTo>
                    <a:pt x="260" y="176"/>
                  </a:lnTo>
                  <a:lnTo>
                    <a:pt x="278" y="190"/>
                  </a:lnTo>
                  <a:lnTo>
                    <a:pt x="296" y="205"/>
                  </a:lnTo>
                  <a:lnTo>
                    <a:pt x="299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19" name="Freeform 88"/>
            <p:cNvSpPr>
              <a:spLocks noChangeAspect="1"/>
            </p:cNvSpPr>
            <p:nvPr/>
          </p:nvSpPr>
          <p:spPr bwMode="auto">
            <a:xfrm>
              <a:off x="8435" y="2849"/>
              <a:ext cx="808" cy="1232"/>
            </a:xfrm>
            <a:custGeom>
              <a:avLst/>
              <a:gdLst>
                <a:gd name="T0" fmla="*/ 65772 w 269"/>
                <a:gd name="T1" fmla="*/ 100441 h 410"/>
                <a:gd name="T2" fmla="*/ 65772 w 269"/>
                <a:gd name="T3" fmla="*/ 99711 h 410"/>
                <a:gd name="T4" fmla="*/ 62363 w 269"/>
                <a:gd name="T5" fmla="*/ 93608 h 410"/>
                <a:gd name="T6" fmla="*/ 59675 w 269"/>
                <a:gd name="T7" fmla="*/ 86501 h 410"/>
                <a:gd name="T8" fmla="*/ 56263 w 269"/>
                <a:gd name="T9" fmla="*/ 79413 h 410"/>
                <a:gd name="T10" fmla="*/ 52574 w 269"/>
                <a:gd name="T11" fmla="*/ 73202 h 410"/>
                <a:gd name="T12" fmla="*/ 50138 w 269"/>
                <a:gd name="T13" fmla="*/ 66122 h 410"/>
                <a:gd name="T14" fmla="*/ 45744 w 269"/>
                <a:gd name="T15" fmla="*/ 60016 h 410"/>
                <a:gd name="T16" fmla="*/ 42088 w 269"/>
                <a:gd name="T17" fmla="*/ 53886 h 410"/>
                <a:gd name="T18" fmla="*/ 38670 w 269"/>
                <a:gd name="T19" fmla="*/ 47540 h 410"/>
                <a:gd name="T20" fmla="*/ 34284 w 269"/>
                <a:gd name="T21" fmla="*/ 40668 h 410"/>
                <a:gd name="T22" fmla="*/ 29782 w 269"/>
                <a:gd name="T23" fmla="*/ 34322 h 410"/>
                <a:gd name="T24" fmla="*/ 25387 w 269"/>
                <a:gd name="T25" fmla="*/ 28216 h 410"/>
                <a:gd name="T26" fmla="*/ 21005 w 269"/>
                <a:gd name="T27" fmla="*/ 22005 h 410"/>
                <a:gd name="T28" fmla="*/ 16611 w 269"/>
                <a:gd name="T29" fmla="*/ 16875 h 410"/>
                <a:gd name="T30" fmla="*/ 11252 w 269"/>
                <a:gd name="T31" fmla="*/ 10529 h 410"/>
                <a:gd name="T32" fmla="*/ 730 w 269"/>
                <a:gd name="T33" fmla="*/ 0 h 410"/>
                <a:gd name="T34" fmla="*/ 0 w 269"/>
                <a:gd name="T35" fmla="*/ 977 h 410"/>
                <a:gd name="T36" fmla="*/ 5124 w 269"/>
                <a:gd name="T37" fmla="*/ 6103 h 410"/>
                <a:gd name="T38" fmla="*/ 10483 w 269"/>
                <a:gd name="T39" fmla="*/ 12479 h 410"/>
                <a:gd name="T40" fmla="*/ 14904 w 269"/>
                <a:gd name="T41" fmla="*/ 17609 h 410"/>
                <a:gd name="T42" fmla="*/ 20029 w 269"/>
                <a:gd name="T43" fmla="*/ 22978 h 410"/>
                <a:gd name="T44" fmla="*/ 24414 w 269"/>
                <a:gd name="T45" fmla="*/ 29192 h 410"/>
                <a:gd name="T46" fmla="*/ 28809 w 269"/>
                <a:gd name="T47" fmla="*/ 35295 h 410"/>
                <a:gd name="T48" fmla="*/ 32461 w 269"/>
                <a:gd name="T49" fmla="*/ 41398 h 410"/>
                <a:gd name="T50" fmla="*/ 36964 w 269"/>
                <a:gd name="T51" fmla="*/ 47540 h 410"/>
                <a:gd name="T52" fmla="*/ 41358 w 269"/>
                <a:gd name="T53" fmla="*/ 54620 h 410"/>
                <a:gd name="T54" fmla="*/ 44767 w 269"/>
                <a:gd name="T55" fmla="*/ 60750 h 410"/>
                <a:gd name="T56" fmla="*/ 48189 w 269"/>
                <a:gd name="T57" fmla="*/ 67096 h 410"/>
                <a:gd name="T58" fmla="*/ 50868 w 269"/>
                <a:gd name="T59" fmla="*/ 73932 h 410"/>
                <a:gd name="T60" fmla="*/ 54520 w 269"/>
                <a:gd name="T61" fmla="*/ 80386 h 410"/>
                <a:gd name="T62" fmla="*/ 57969 w 269"/>
                <a:gd name="T63" fmla="*/ 87232 h 410"/>
                <a:gd name="T64" fmla="*/ 60648 w 269"/>
                <a:gd name="T65" fmla="*/ 93608 h 410"/>
                <a:gd name="T66" fmla="*/ 64066 w 269"/>
                <a:gd name="T67" fmla="*/ 100441 h 410"/>
                <a:gd name="T68" fmla="*/ 65772 w 269"/>
                <a:gd name="T69" fmla="*/ 100441 h 410"/>
                <a:gd name="T70" fmla="*/ 65772 w 269"/>
                <a:gd name="T71" fmla="*/ 99711 h 410"/>
                <a:gd name="T72" fmla="*/ 65772 w 269"/>
                <a:gd name="T73" fmla="*/ 100441 h 4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9"/>
                <a:gd name="T112" fmla="*/ 0 h 410"/>
                <a:gd name="T113" fmla="*/ 269 w 269"/>
                <a:gd name="T114" fmla="*/ 410 h 4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9" h="410">
                  <a:moveTo>
                    <a:pt x="269" y="410"/>
                  </a:moveTo>
                  <a:lnTo>
                    <a:pt x="269" y="407"/>
                  </a:lnTo>
                  <a:lnTo>
                    <a:pt x="255" y="382"/>
                  </a:lnTo>
                  <a:lnTo>
                    <a:pt x="244" y="353"/>
                  </a:lnTo>
                  <a:lnTo>
                    <a:pt x="230" y="324"/>
                  </a:lnTo>
                  <a:lnTo>
                    <a:pt x="215" y="299"/>
                  </a:lnTo>
                  <a:lnTo>
                    <a:pt x="205" y="270"/>
                  </a:lnTo>
                  <a:lnTo>
                    <a:pt x="187" y="245"/>
                  </a:lnTo>
                  <a:lnTo>
                    <a:pt x="172" y="220"/>
                  </a:lnTo>
                  <a:lnTo>
                    <a:pt x="158" y="194"/>
                  </a:lnTo>
                  <a:lnTo>
                    <a:pt x="140" y="166"/>
                  </a:lnTo>
                  <a:lnTo>
                    <a:pt x="122" y="140"/>
                  </a:lnTo>
                  <a:lnTo>
                    <a:pt x="104" y="115"/>
                  </a:lnTo>
                  <a:lnTo>
                    <a:pt x="86" y="90"/>
                  </a:lnTo>
                  <a:lnTo>
                    <a:pt x="68" y="69"/>
                  </a:lnTo>
                  <a:lnTo>
                    <a:pt x="46" y="43"/>
                  </a:lnTo>
                  <a:lnTo>
                    <a:pt x="3" y="0"/>
                  </a:lnTo>
                  <a:lnTo>
                    <a:pt x="0" y="4"/>
                  </a:lnTo>
                  <a:lnTo>
                    <a:pt x="21" y="25"/>
                  </a:lnTo>
                  <a:lnTo>
                    <a:pt x="43" y="51"/>
                  </a:lnTo>
                  <a:lnTo>
                    <a:pt x="61" y="72"/>
                  </a:lnTo>
                  <a:lnTo>
                    <a:pt x="82" y="94"/>
                  </a:lnTo>
                  <a:lnTo>
                    <a:pt x="100" y="119"/>
                  </a:lnTo>
                  <a:lnTo>
                    <a:pt x="118" y="144"/>
                  </a:lnTo>
                  <a:lnTo>
                    <a:pt x="133" y="169"/>
                  </a:lnTo>
                  <a:lnTo>
                    <a:pt x="151" y="194"/>
                  </a:lnTo>
                  <a:lnTo>
                    <a:pt x="169" y="223"/>
                  </a:lnTo>
                  <a:lnTo>
                    <a:pt x="183" y="248"/>
                  </a:lnTo>
                  <a:lnTo>
                    <a:pt x="197" y="274"/>
                  </a:lnTo>
                  <a:lnTo>
                    <a:pt x="208" y="302"/>
                  </a:lnTo>
                  <a:lnTo>
                    <a:pt x="223" y="328"/>
                  </a:lnTo>
                  <a:lnTo>
                    <a:pt x="237" y="356"/>
                  </a:lnTo>
                  <a:lnTo>
                    <a:pt x="248" y="382"/>
                  </a:lnTo>
                  <a:lnTo>
                    <a:pt x="262" y="410"/>
                  </a:lnTo>
                  <a:lnTo>
                    <a:pt x="269" y="410"/>
                  </a:lnTo>
                  <a:lnTo>
                    <a:pt x="269" y="407"/>
                  </a:lnTo>
                  <a:lnTo>
                    <a:pt x="269" y="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20" name="Freeform 89"/>
            <p:cNvSpPr>
              <a:spLocks noChangeAspect="1"/>
            </p:cNvSpPr>
            <p:nvPr/>
          </p:nvSpPr>
          <p:spPr bwMode="auto">
            <a:xfrm>
              <a:off x="9211" y="4081"/>
              <a:ext cx="84" cy="756"/>
            </a:xfrm>
            <a:custGeom>
              <a:avLst/>
              <a:gdLst>
                <a:gd name="T0" fmla="*/ 1701 w 28"/>
                <a:gd name="T1" fmla="*/ 60507 h 252"/>
                <a:gd name="T2" fmla="*/ 1701 w 28"/>
                <a:gd name="T3" fmla="*/ 61236 h 252"/>
                <a:gd name="T4" fmla="*/ 4374 w 28"/>
                <a:gd name="T5" fmla="*/ 53460 h 252"/>
                <a:gd name="T6" fmla="*/ 6075 w 28"/>
                <a:gd name="T7" fmla="*/ 46413 h 252"/>
                <a:gd name="T8" fmla="*/ 6804 w 28"/>
                <a:gd name="T9" fmla="*/ 38637 h 252"/>
                <a:gd name="T10" fmla="*/ 6804 w 28"/>
                <a:gd name="T11" fmla="*/ 30618 h 252"/>
                <a:gd name="T12" fmla="*/ 6075 w 28"/>
                <a:gd name="T13" fmla="*/ 22842 h 252"/>
                <a:gd name="T14" fmla="*/ 5103 w 28"/>
                <a:gd name="T15" fmla="*/ 15066 h 252"/>
                <a:gd name="T16" fmla="*/ 4374 w 28"/>
                <a:gd name="T17" fmla="*/ 7047 h 252"/>
                <a:gd name="T18" fmla="*/ 2430 w 28"/>
                <a:gd name="T19" fmla="*/ 0 h 252"/>
                <a:gd name="T20" fmla="*/ 729 w 28"/>
                <a:gd name="T21" fmla="*/ 0 h 252"/>
                <a:gd name="T22" fmla="*/ 1701 w 28"/>
                <a:gd name="T23" fmla="*/ 7047 h 252"/>
                <a:gd name="T24" fmla="*/ 3402 w 28"/>
                <a:gd name="T25" fmla="*/ 15066 h 252"/>
                <a:gd name="T26" fmla="*/ 4374 w 28"/>
                <a:gd name="T27" fmla="*/ 22842 h 252"/>
                <a:gd name="T28" fmla="*/ 5103 w 28"/>
                <a:gd name="T29" fmla="*/ 30618 h 252"/>
                <a:gd name="T30" fmla="*/ 5103 w 28"/>
                <a:gd name="T31" fmla="*/ 38637 h 252"/>
                <a:gd name="T32" fmla="*/ 4374 w 28"/>
                <a:gd name="T33" fmla="*/ 45684 h 252"/>
                <a:gd name="T34" fmla="*/ 2430 w 28"/>
                <a:gd name="T35" fmla="*/ 53460 h 252"/>
                <a:gd name="T36" fmla="*/ 0 w 28"/>
                <a:gd name="T37" fmla="*/ 60507 h 252"/>
                <a:gd name="T38" fmla="*/ 1701 w 28"/>
                <a:gd name="T39" fmla="*/ 60507 h 2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252"/>
                <a:gd name="T62" fmla="*/ 28 w 28"/>
                <a:gd name="T63" fmla="*/ 252 h 2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252">
                  <a:moveTo>
                    <a:pt x="7" y="249"/>
                  </a:moveTo>
                  <a:lnTo>
                    <a:pt x="7" y="252"/>
                  </a:lnTo>
                  <a:lnTo>
                    <a:pt x="18" y="220"/>
                  </a:lnTo>
                  <a:lnTo>
                    <a:pt x="25" y="191"/>
                  </a:lnTo>
                  <a:lnTo>
                    <a:pt x="28" y="159"/>
                  </a:lnTo>
                  <a:lnTo>
                    <a:pt x="28" y="126"/>
                  </a:lnTo>
                  <a:lnTo>
                    <a:pt x="25" y="94"/>
                  </a:lnTo>
                  <a:lnTo>
                    <a:pt x="21" y="62"/>
                  </a:lnTo>
                  <a:lnTo>
                    <a:pt x="18" y="29"/>
                  </a:lnTo>
                  <a:lnTo>
                    <a:pt x="10" y="0"/>
                  </a:lnTo>
                  <a:lnTo>
                    <a:pt x="3" y="0"/>
                  </a:lnTo>
                  <a:lnTo>
                    <a:pt x="7" y="29"/>
                  </a:lnTo>
                  <a:lnTo>
                    <a:pt x="14" y="62"/>
                  </a:lnTo>
                  <a:lnTo>
                    <a:pt x="18" y="94"/>
                  </a:lnTo>
                  <a:lnTo>
                    <a:pt x="21" y="126"/>
                  </a:lnTo>
                  <a:lnTo>
                    <a:pt x="21" y="159"/>
                  </a:lnTo>
                  <a:lnTo>
                    <a:pt x="18" y="188"/>
                  </a:lnTo>
                  <a:lnTo>
                    <a:pt x="10" y="220"/>
                  </a:lnTo>
                  <a:lnTo>
                    <a:pt x="0" y="249"/>
                  </a:lnTo>
                  <a:lnTo>
                    <a:pt x="7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21" name="Freeform 90"/>
            <p:cNvSpPr>
              <a:spLocks noChangeAspect="1"/>
            </p:cNvSpPr>
            <p:nvPr/>
          </p:nvSpPr>
          <p:spPr bwMode="auto">
            <a:xfrm>
              <a:off x="9051" y="4829"/>
              <a:ext cx="184" cy="464"/>
            </a:xfrm>
            <a:custGeom>
              <a:avLst/>
              <a:gdLst>
                <a:gd name="T0" fmla="*/ 1728 w 61"/>
                <a:gd name="T1" fmla="*/ 37261 h 155"/>
                <a:gd name="T2" fmla="*/ 3484 w 61"/>
                <a:gd name="T3" fmla="*/ 32914 h 155"/>
                <a:gd name="T4" fmla="*/ 6205 w 61"/>
                <a:gd name="T5" fmla="*/ 28594 h 155"/>
                <a:gd name="T6" fmla="*/ 8042 w 61"/>
                <a:gd name="T7" fmla="*/ 24251 h 155"/>
                <a:gd name="T8" fmla="*/ 9773 w 61"/>
                <a:gd name="T9" fmla="*/ 19904 h 155"/>
                <a:gd name="T10" fmla="*/ 11502 w 61"/>
                <a:gd name="T11" fmla="*/ 14695 h 155"/>
                <a:gd name="T12" fmla="*/ 12482 w 61"/>
                <a:gd name="T13" fmla="*/ 10361 h 155"/>
                <a:gd name="T14" fmla="*/ 14249 w 61"/>
                <a:gd name="T15" fmla="*/ 5071 h 155"/>
                <a:gd name="T16" fmla="*/ 15230 w 61"/>
                <a:gd name="T17" fmla="*/ 0 h 155"/>
                <a:gd name="T18" fmla="*/ 13501 w 61"/>
                <a:gd name="T19" fmla="*/ 0 h 155"/>
                <a:gd name="T20" fmla="*/ 12482 w 61"/>
                <a:gd name="T21" fmla="*/ 5071 h 155"/>
                <a:gd name="T22" fmla="*/ 10753 w 61"/>
                <a:gd name="T23" fmla="*/ 10361 h 155"/>
                <a:gd name="T24" fmla="*/ 9773 w 61"/>
                <a:gd name="T25" fmla="*/ 14695 h 155"/>
                <a:gd name="T26" fmla="*/ 8042 w 61"/>
                <a:gd name="T27" fmla="*/ 18934 h 155"/>
                <a:gd name="T28" fmla="*/ 6205 w 61"/>
                <a:gd name="T29" fmla="*/ 23281 h 155"/>
                <a:gd name="T30" fmla="*/ 4476 w 61"/>
                <a:gd name="T31" fmla="*/ 27627 h 155"/>
                <a:gd name="T32" fmla="*/ 1728 w 61"/>
                <a:gd name="T33" fmla="*/ 31947 h 155"/>
                <a:gd name="T34" fmla="*/ 0 w 61"/>
                <a:gd name="T35" fmla="*/ 36294 h 155"/>
                <a:gd name="T36" fmla="*/ 1728 w 61"/>
                <a:gd name="T37" fmla="*/ 37261 h 1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55"/>
                <a:gd name="T59" fmla="*/ 61 w 61"/>
                <a:gd name="T60" fmla="*/ 155 h 1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55">
                  <a:moveTo>
                    <a:pt x="7" y="155"/>
                  </a:moveTo>
                  <a:lnTo>
                    <a:pt x="14" y="137"/>
                  </a:lnTo>
                  <a:lnTo>
                    <a:pt x="25" y="119"/>
                  </a:lnTo>
                  <a:lnTo>
                    <a:pt x="32" y="101"/>
                  </a:lnTo>
                  <a:lnTo>
                    <a:pt x="39" y="83"/>
                  </a:lnTo>
                  <a:lnTo>
                    <a:pt x="46" y="61"/>
                  </a:lnTo>
                  <a:lnTo>
                    <a:pt x="50" y="43"/>
                  </a:lnTo>
                  <a:lnTo>
                    <a:pt x="57" y="21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0" y="21"/>
                  </a:lnTo>
                  <a:lnTo>
                    <a:pt x="43" y="43"/>
                  </a:lnTo>
                  <a:lnTo>
                    <a:pt x="39" y="61"/>
                  </a:lnTo>
                  <a:lnTo>
                    <a:pt x="32" y="79"/>
                  </a:lnTo>
                  <a:lnTo>
                    <a:pt x="25" y="97"/>
                  </a:lnTo>
                  <a:lnTo>
                    <a:pt x="18" y="115"/>
                  </a:lnTo>
                  <a:lnTo>
                    <a:pt x="7" y="133"/>
                  </a:lnTo>
                  <a:lnTo>
                    <a:pt x="0" y="151"/>
                  </a:lnTo>
                  <a:lnTo>
                    <a:pt x="7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22" name="Freeform 91"/>
            <p:cNvSpPr>
              <a:spLocks noChangeAspect="1"/>
            </p:cNvSpPr>
            <p:nvPr/>
          </p:nvSpPr>
          <p:spPr bwMode="auto">
            <a:xfrm>
              <a:off x="8811" y="5281"/>
              <a:ext cx="260" cy="412"/>
            </a:xfrm>
            <a:custGeom>
              <a:avLst/>
              <a:gdLst>
                <a:gd name="T0" fmla="*/ 965 w 87"/>
                <a:gd name="T1" fmla="*/ 33697 h 137"/>
                <a:gd name="T2" fmla="*/ 1922 w 87"/>
                <a:gd name="T3" fmla="*/ 33697 h 137"/>
                <a:gd name="T4" fmla="*/ 4294 w 87"/>
                <a:gd name="T5" fmla="*/ 30025 h 137"/>
                <a:gd name="T6" fmla="*/ 6939 w 87"/>
                <a:gd name="T7" fmla="*/ 26569 h 137"/>
                <a:gd name="T8" fmla="*/ 10442 w 87"/>
                <a:gd name="T9" fmla="*/ 22167 h 137"/>
                <a:gd name="T10" fmla="*/ 12833 w 87"/>
                <a:gd name="T11" fmla="*/ 18495 h 137"/>
                <a:gd name="T12" fmla="*/ 14763 w 87"/>
                <a:gd name="T13" fmla="*/ 14225 h 137"/>
                <a:gd name="T14" fmla="*/ 17166 w 87"/>
                <a:gd name="T15" fmla="*/ 9822 h 137"/>
                <a:gd name="T16" fmla="*/ 19058 w 87"/>
                <a:gd name="T17" fmla="*/ 5380 h 137"/>
                <a:gd name="T18" fmla="*/ 20737 w 87"/>
                <a:gd name="T19" fmla="*/ 977 h 137"/>
                <a:gd name="T20" fmla="*/ 19058 w 87"/>
                <a:gd name="T21" fmla="*/ 0 h 137"/>
                <a:gd name="T22" fmla="*/ 17166 w 87"/>
                <a:gd name="T23" fmla="*/ 4406 h 137"/>
                <a:gd name="T24" fmla="*/ 15477 w 87"/>
                <a:gd name="T25" fmla="*/ 8835 h 137"/>
                <a:gd name="T26" fmla="*/ 13798 w 87"/>
                <a:gd name="T27" fmla="*/ 13250 h 137"/>
                <a:gd name="T28" fmla="*/ 11156 w 87"/>
                <a:gd name="T29" fmla="*/ 17761 h 137"/>
                <a:gd name="T30" fmla="*/ 8619 w 87"/>
                <a:gd name="T31" fmla="*/ 21189 h 137"/>
                <a:gd name="T32" fmla="*/ 6216 w 87"/>
                <a:gd name="T33" fmla="*/ 24861 h 137"/>
                <a:gd name="T34" fmla="*/ 3571 w 87"/>
                <a:gd name="T35" fmla="*/ 29294 h 137"/>
                <a:gd name="T36" fmla="*/ 0 w 87"/>
                <a:gd name="T37" fmla="*/ 32719 h 137"/>
                <a:gd name="T38" fmla="*/ 965 w 87"/>
                <a:gd name="T39" fmla="*/ 32719 h 137"/>
                <a:gd name="T40" fmla="*/ 965 w 87"/>
                <a:gd name="T41" fmla="*/ 33697 h 137"/>
                <a:gd name="T42" fmla="*/ 1922 w 87"/>
                <a:gd name="T43" fmla="*/ 33697 h 137"/>
                <a:gd name="T44" fmla="*/ 965 w 87"/>
                <a:gd name="T45" fmla="*/ 33697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7"/>
                <a:gd name="T70" fmla="*/ 0 h 137"/>
                <a:gd name="T71" fmla="*/ 87 w 87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7" h="137">
                  <a:moveTo>
                    <a:pt x="4" y="137"/>
                  </a:moveTo>
                  <a:lnTo>
                    <a:pt x="8" y="137"/>
                  </a:lnTo>
                  <a:lnTo>
                    <a:pt x="18" y="122"/>
                  </a:lnTo>
                  <a:lnTo>
                    <a:pt x="29" y="108"/>
                  </a:lnTo>
                  <a:lnTo>
                    <a:pt x="44" y="90"/>
                  </a:lnTo>
                  <a:lnTo>
                    <a:pt x="54" y="75"/>
                  </a:lnTo>
                  <a:lnTo>
                    <a:pt x="62" y="58"/>
                  </a:lnTo>
                  <a:lnTo>
                    <a:pt x="72" y="40"/>
                  </a:lnTo>
                  <a:lnTo>
                    <a:pt x="80" y="22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72" y="18"/>
                  </a:lnTo>
                  <a:lnTo>
                    <a:pt x="65" y="36"/>
                  </a:lnTo>
                  <a:lnTo>
                    <a:pt x="58" y="54"/>
                  </a:lnTo>
                  <a:lnTo>
                    <a:pt x="47" y="72"/>
                  </a:lnTo>
                  <a:lnTo>
                    <a:pt x="36" y="86"/>
                  </a:lnTo>
                  <a:lnTo>
                    <a:pt x="26" y="101"/>
                  </a:lnTo>
                  <a:lnTo>
                    <a:pt x="15" y="119"/>
                  </a:lnTo>
                  <a:lnTo>
                    <a:pt x="0" y="133"/>
                  </a:lnTo>
                  <a:lnTo>
                    <a:pt x="4" y="133"/>
                  </a:lnTo>
                  <a:lnTo>
                    <a:pt x="4" y="137"/>
                  </a:lnTo>
                  <a:lnTo>
                    <a:pt x="8" y="137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23" name="Freeform 92"/>
            <p:cNvSpPr>
              <a:spLocks noChangeAspect="1"/>
            </p:cNvSpPr>
            <p:nvPr/>
          </p:nvSpPr>
          <p:spPr bwMode="auto">
            <a:xfrm>
              <a:off x="8511" y="5681"/>
              <a:ext cx="312" cy="152"/>
            </a:xfrm>
            <a:custGeom>
              <a:avLst/>
              <a:gdLst>
                <a:gd name="T0" fmla="*/ 729 w 104"/>
                <a:gd name="T1" fmla="*/ 12218 h 50"/>
                <a:gd name="T2" fmla="*/ 0 w 104"/>
                <a:gd name="T3" fmla="*/ 12218 h 50"/>
                <a:gd name="T4" fmla="*/ 1701 w 104"/>
                <a:gd name="T5" fmla="*/ 12975 h 50"/>
                <a:gd name="T6" fmla="*/ 6075 w 104"/>
                <a:gd name="T7" fmla="*/ 12975 h 50"/>
                <a:gd name="T8" fmla="*/ 6804 w 104"/>
                <a:gd name="T9" fmla="*/ 12218 h 50"/>
                <a:gd name="T10" fmla="*/ 8748 w 104"/>
                <a:gd name="T11" fmla="*/ 12218 h 50"/>
                <a:gd name="T12" fmla="*/ 10449 w 104"/>
                <a:gd name="T13" fmla="*/ 11181 h 50"/>
                <a:gd name="T14" fmla="*/ 12150 w 104"/>
                <a:gd name="T15" fmla="*/ 10424 h 50"/>
                <a:gd name="T16" fmla="*/ 13851 w 104"/>
                <a:gd name="T17" fmla="*/ 9296 h 50"/>
                <a:gd name="T18" fmla="*/ 15552 w 104"/>
                <a:gd name="T19" fmla="*/ 8290 h 50"/>
                <a:gd name="T20" fmla="*/ 18225 w 104"/>
                <a:gd name="T21" fmla="*/ 5730 h 50"/>
                <a:gd name="T22" fmla="*/ 19926 w 104"/>
                <a:gd name="T23" fmla="*/ 4694 h 50"/>
                <a:gd name="T24" fmla="*/ 20898 w 104"/>
                <a:gd name="T25" fmla="*/ 3678 h 50"/>
                <a:gd name="T26" fmla="*/ 22599 w 104"/>
                <a:gd name="T27" fmla="*/ 2809 h 50"/>
                <a:gd name="T28" fmla="*/ 24300 w 104"/>
                <a:gd name="T29" fmla="*/ 1803 h 50"/>
                <a:gd name="T30" fmla="*/ 25272 w 104"/>
                <a:gd name="T31" fmla="*/ 1006 h 50"/>
                <a:gd name="T32" fmla="*/ 25272 w 104"/>
                <a:gd name="T33" fmla="*/ 0 h 50"/>
                <a:gd name="T34" fmla="*/ 23571 w 104"/>
                <a:gd name="T35" fmla="*/ 1006 h 50"/>
                <a:gd name="T36" fmla="*/ 21870 w 104"/>
                <a:gd name="T37" fmla="*/ 1006 h 50"/>
                <a:gd name="T38" fmla="*/ 19926 w 104"/>
                <a:gd name="T39" fmla="*/ 1803 h 50"/>
                <a:gd name="T40" fmla="*/ 19197 w 104"/>
                <a:gd name="T41" fmla="*/ 3678 h 50"/>
                <a:gd name="T42" fmla="*/ 17496 w 104"/>
                <a:gd name="T43" fmla="*/ 4694 h 50"/>
                <a:gd name="T44" fmla="*/ 15552 w 104"/>
                <a:gd name="T45" fmla="*/ 5730 h 50"/>
                <a:gd name="T46" fmla="*/ 13851 w 104"/>
                <a:gd name="T47" fmla="*/ 6487 h 50"/>
                <a:gd name="T48" fmla="*/ 13122 w 104"/>
                <a:gd name="T49" fmla="*/ 7533 h 50"/>
                <a:gd name="T50" fmla="*/ 11178 w 104"/>
                <a:gd name="T51" fmla="*/ 8290 h 50"/>
                <a:gd name="T52" fmla="*/ 9477 w 104"/>
                <a:gd name="T53" fmla="*/ 9296 h 50"/>
                <a:gd name="T54" fmla="*/ 8748 w 104"/>
                <a:gd name="T55" fmla="*/ 10424 h 50"/>
                <a:gd name="T56" fmla="*/ 6804 w 104"/>
                <a:gd name="T57" fmla="*/ 11181 h 50"/>
                <a:gd name="T58" fmla="*/ 2673 w 104"/>
                <a:gd name="T59" fmla="*/ 11181 h 50"/>
                <a:gd name="T60" fmla="*/ 729 w 104"/>
                <a:gd name="T61" fmla="*/ 10424 h 50"/>
                <a:gd name="T62" fmla="*/ 729 w 104"/>
                <a:gd name="T63" fmla="*/ 12218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50"/>
                <a:gd name="T98" fmla="*/ 104 w 104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50">
                  <a:moveTo>
                    <a:pt x="3" y="47"/>
                  </a:moveTo>
                  <a:lnTo>
                    <a:pt x="0" y="47"/>
                  </a:lnTo>
                  <a:lnTo>
                    <a:pt x="7" y="50"/>
                  </a:lnTo>
                  <a:lnTo>
                    <a:pt x="25" y="50"/>
                  </a:lnTo>
                  <a:lnTo>
                    <a:pt x="28" y="47"/>
                  </a:lnTo>
                  <a:lnTo>
                    <a:pt x="36" y="47"/>
                  </a:lnTo>
                  <a:lnTo>
                    <a:pt x="43" y="43"/>
                  </a:lnTo>
                  <a:lnTo>
                    <a:pt x="50" y="40"/>
                  </a:lnTo>
                  <a:lnTo>
                    <a:pt x="57" y="36"/>
                  </a:lnTo>
                  <a:lnTo>
                    <a:pt x="64" y="32"/>
                  </a:lnTo>
                  <a:lnTo>
                    <a:pt x="75" y="22"/>
                  </a:lnTo>
                  <a:lnTo>
                    <a:pt x="82" y="18"/>
                  </a:lnTo>
                  <a:lnTo>
                    <a:pt x="86" y="14"/>
                  </a:lnTo>
                  <a:lnTo>
                    <a:pt x="93" y="11"/>
                  </a:lnTo>
                  <a:lnTo>
                    <a:pt x="100" y="7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97" y="4"/>
                  </a:lnTo>
                  <a:lnTo>
                    <a:pt x="90" y="4"/>
                  </a:lnTo>
                  <a:lnTo>
                    <a:pt x="82" y="7"/>
                  </a:lnTo>
                  <a:lnTo>
                    <a:pt x="79" y="14"/>
                  </a:lnTo>
                  <a:lnTo>
                    <a:pt x="72" y="18"/>
                  </a:lnTo>
                  <a:lnTo>
                    <a:pt x="64" y="22"/>
                  </a:lnTo>
                  <a:lnTo>
                    <a:pt x="57" y="25"/>
                  </a:lnTo>
                  <a:lnTo>
                    <a:pt x="54" y="29"/>
                  </a:lnTo>
                  <a:lnTo>
                    <a:pt x="46" y="32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28" y="43"/>
                  </a:lnTo>
                  <a:lnTo>
                    <a:pt x="11" y="43"/>
                  </a:lnTo>
                  <a:lnTo>
                    <a:pt x="3" y="40"/>
                  </a:lnTo>
                  <a:lnTo>
                    <a:pt x="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24" name="Freeform 93"/>
            <p:cNvSpPr>
              <a:spLocks noChangeAspect="1"/>
            </p:cNvSpPr>
            <p:nvPr/>
          </p:nvSpPr>
          <p:spPr bwMode="auto">
            <a:xfrm>
              <a:off x="8111" y="5725"/>
              <a:ext cx="408" cy="96"/>
            </a:xfrm>
            <a:custGeom>
              <a:avLst/>
              <a:gdLst>
                <a:gd name="T0" fmla="*/ 0 w 136"/>
                <a:gd name="T1" fmla="*/ 1649 h 33"/>
                <a:gd name="T2" fmla="*/ 4374 w 136"/>
                <a:gd name="T3" fmla="*/ 1649 h 33"/>
                <a:gd name="T4" fmla="*/ 6804 w 136"/>
                <a:gd name="T5" fmla="*/ 2292 h 33"/>
                <a:gd name="T6" fmla="*/ 8748 w 136"/>
                <a:gd name="T7" fmla="*/ 2292 h 33"/>
                <a:gd name="T8" fmla="*/ 10449 w 136"/>
                <a:gd name="T9" fmla="*/ 3148 h 33"/>
                <a:gd name="T10" fmla="*/ 13122 w 136"/>
                <a:gd name="T11" fmla="*/ 3148 h 33"/>
                <a:gd name="T12" fmla="*/ 14823 w 136"/>
                <a:gd name="T13" fmla="*/ 3715 h 33"/>
                <a:gd name="T14" fmla="*/ 16524 w 136"/>
                <a:gd name="T15" fmla="*/ 3715 h 33"/>
                <a:gd name="T16" fmla="*/ 18225 w 136"/>
                <a:gd name="T17" fmla="*/ 4579 h 33"/>
                <a:gd name="T18" fmla="*/ 19926 w 136"/>
                <a:gd name="T19" fmla="*/ 5443 h 33"/>
                <a:gd name="T20" fmla="*/ 22599 w 136"/>
                <a:gd name="T21" fmla="*/ 5443 h 33"/>
                <a:gd name="T22" fmla="*/ 24300 w 136"/>
                <a:gd name="T23" fmla="*/ 6007 h 33"/>
                <a:gd name="T24" fmla="*/ 28674 w 136"/>
                <a:gd name="T25" fmla="*/ 6007 h 33"/>
                <a:gd name="T26" fmla="*/ 30618 w 136"/>
                <a:gd name="T27" fmla="*/ 6871 h 33"/>
                <a:gd name="T28" fmla="*/ 33048 w 136"/>
                <a:gd name="T29" fmla="*/ 6871 h 33"/>
                <a:gd name="T30" fmla="*/ 33048 w 136"/>
                <a:gd name="T31" fmla="*/ 5443 h 33"/>
                <a:gd name="T32" fmla="*/ 28674 w 136"/>
                <a:gd name="T33" fmla="*/ 5443 h 33"/>
                <a:gd name="T34" fmla="*/ 26973 w 136"/>
                <a:gd name="T35" fmla="*/ 4579 h 33"/>
                <a:gd name="T36" fmla="*/ 24300 w 136"/>
                <a:gd name="T37" fmla="*/ 4579 h 33"/>
                <a:gd name="T38" fmla="*/ 22599 w 136"/>
                <a:gd name="T39" fmla="*/ 3715 h 33"/>
                <a:gd name="T40" fmla="*/ 20898 w 136"/>
                <a:gd name="T41" fmla="*/ 3715 h 33"/>
                <a:gd name="T42" fmla="*/ 19197 w 136"/>
                <a:gd name="T43" fmla="*/ 3148 h 33"/>
                <a:gd name="T44" fmla="*/ 16524 w 136"/>
                <a:gd name="T45" fmla="*/ 2292 h 33"/>
                <a:gd name="T46" fmla="*/ 14823 w 136"/>
                <a:gd name="T47" fmla="*/ 2292 h 33"/>
                <a:gd name="T48" fmla="*/ 13122 w 136"/>
                <a:gd name="T49" fmla="*/ 1649 h 33"/>
                <a:gd name="T50" fmla="*/ 11178 w 136"/>
                <a:gd name="T51" fmla="*/ 1649 h 33"/>
                <a:gd name="T52" fmla="*/ 8748 w 136"/>
                <a:gd name="T53" fmla="*/ 864 h 33"/>
                <a:gd name="T54" fmla="*/ 4374 w 136"/>
                <a:gd name="T55" fmla="*/ 864 h 33"/>
                <a:gd name="T56" fmla="*/ 2430 w 136"/>
                <a:gd name="T57" fmla="*/ 0 h 33"/>
                <a:gd name="T58" fmla="*/ 729 w 136"/>
                <a:gd name="T59" fmla="*/ 0 h 33"/>
                <a:gd name="T60" fmla="*/ 0 w 136"/>
                <a:gd name="T61" fmla="*/ 1649 h 33"/>
                <a:gd name="T62" fmla="*/ 729 w 136"/>
                <a:gd name="T63" fmla="*/ 1649 h 33"/>
                <a:gd name="T64" fmla="*/ 0 w 136"/>
                <a:gd name="T65" fmla="*/ 1649 h 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33"/>
                <a:gd name="T101" fmla="*/ 136 w 136"/>
                <a:gd name="T102" fmla="*/ 33 h 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33">
                  <a:moveTo>
                    <a:pt x="0" y="8"/>
                  </a:moveTo>
                  <a:lnTo>
                    <a:pt x="18" y="8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43" y="15"/>
                  </a:lnTo>
                  <a:lnTo>
                    <a:pt x="54" y="15"/>
                  </a:lnTo>
                  <a:lnTo>
                    <a:pt x="61" y="18"/>
                  </a:lnTo>
                  <a:lnTo>
                    <a:pt x="68" y="18"/>
                  </a:lnTo>
                  <a:lnTo>
                    <a:pt x="75" y="22"/>
                  </a:lnTo>
                  <a:lnTo>
                    <a:pt x="82" y="26"/>
                  </a:lnTo>
                  <a:lnTo>
                    <a:pt x="93" y="26"/>
                  </a:lnTo>
                  <a:lnTo>
                    <a:pt x="100" y="29"/>
                  </a:lnTo>
                  <a:lnTo>
                    <a:pt x="118" y="29"/>
                  </a:lnTo>
                  <a:lnTo>
                    <a:pt x="126" y="33"/>
                  </a:lnTo>
                  <a:lnTo>
                    <a:pt x="136" y="33"/>
                  </a:lnTo>
                  <a:lnTo>
                    <a:pt x="136" y="26"/>
                  </a:lnTo>
                  <a:lnTo>
                    <a:pt x="118" y="26"/>
                  </a:lnTo>
                  <a:lnTo>
                    <a:pt x="111" y="22"/>
                  </a:lnTo>
                  <a:lnTo>
                    <a:pt x="100" y="22"/>
                  </a:lnTo>
                  <a:lnTo>
                    <a:pt x="93" y="18"/>
                  </a:lnTo>
                  <a:lnTo>
                    <a:pt x="86" y="18"/>
                  </a:lnTo>
                  <a:lnTo>
                    <a:pt x="79" y="15"/>
                  </a:lnTo>
                  <a:lnTo>
                    <a:pt x="68" y="11"/>
                  </a:lnTo>
                  <a:lnTo>
                    <a:pt x="61" y="11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36" y="4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8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25" name="Freeform 94"/>
            <p:cNvSpPr>
              <a:spLocks noChangeAspect="1"/>
            </p:cNvSpPr>
            <p:nvPr/>
          </p:nvSpPr>
          <p:spPr bwMode="auto">
            <a:xfrm>
              <a:off x="7787" y="5669"/>
              <a:ext cx="332" cy="80"/>
            </a:xfrm>
            <a:custGeom>
              <a:avLst/>
              <a:gdLst>
                <a:gd name="T0" fmla="*/ 0 w 111"/>
                <a:gd name="T1" fmla="*/ 2243 h 26"/>
                <a:gd name="T2" fmla="*/ 10334 w 111"/>
                <a:gd name="T3" fmla="*/ 2243 h 26"/>
                <a:gd name="T4" fmla="*/ 12015 w 111"/>
                <a:gd name="T5" fmla="*/ 3058 h 26"/>
                <a:gd name="T6" fmla="*/ 15281 w 111"/>
                <a:gd name="T7" fmla="*/ 3058 h 26"/>
                <a:gd name="T8" fmla="*/ 16247 w 111"/>
                <a:gd name="T9" fmla="*/ 4138 h 26"/>
                <a:gd name="T10" fmla="*/ 17928 w 111"/>
                <a:gd name="T11" fmla="*/ 4138 h 26"/>
                <a:gd name="T12" fmla="*/ 19609 w 111"/>
                <a:gd name="T13" fmla="*/ 4923 h 26"/>
                <a:gd name="T14" fmla="*/ 21541 w 111"/>
                <a:gd name="T15" fmla="*/ 4923 h 26"/>
                <a:gd name="T16" fmla="*/ 23198 w 111"/>
                <a:gd name="T17" fmla="*/ 6086 h 26"/>
                <a:gd name="T18" fmla="*/ 24888 w 111"/>
                <a:gd name="T19" fmla="*/ 6086 h 26"/>
                <a:gd name="T20" fmla="*/ 25845 w 111"/>
                <a:gd name="T21" fmla="*/ 7166 h 26"/>
                <a:gd name="T22" fmla="*/ 26569 w 111"/>
                <a:gd name="T23" fmla="*/ 4923 h 26"/>
                <a:gd name="T24" fmla="*/ 24888 w 111"/>
                <a:gd name="T25" fmla="*/ 4138 h 26"/>
                <a:gd name="T26" fmla="*/ 23198 w 111"/>
                <a:gd name="T27" fmla="*/ 4138 h 26"/>
                <a:gd name="T28" fmla="*/ 21541 w 111"/>
                <a:gd name="T29" fmla="*/ 3058 h 26"/>
                <a:gd name="T30" fmla="*/ 20575 w 111"/>
                <a:gd name="T31" fmla="*/ 3058 h 26"/>
                <a:gd name="T32" fmla="*/ 18894 w 111"/>
                <a:gd name="T33" fmla="*/ 2243 h 26"/>
                <a:gd name="T34" fmla="*/ 15281 w 111"/>
                <a:gd name="T35" fmla="*/ 2243 h 26"/>
                <a:gd name="T36" fmla="*/ 13588 w 111"/>
                <a:gd name="T37" fmla="*/ 1080 h 26"/>
                <a:gd name="T38" fmla="*/ 8641 w 111"/>
                <a:gd name="T39" fmla="*/ 1080 h 26"/>
                <a:gd name="T40" fmla="*/ 6718 w 111"/>
                <a:gd name="T41" fmla="*/ 0 h 26"/>
                <a:gd name="T42" fmla="*/ 0 w 111"/>
                <a:gd name="T43" fmla="*/ 0 h 26"/>
                <a:gd name="T44" fmla="*/ 0 w 111"/>
                <a:gd name="T45" fmla="*/ 2243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1"/>
                <a:gd name="T70" fmla="*/ 0 h 26"/>
                <a:gd name="T71" fmla="*/ 111 w 111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1" h="26">
                  <a:moveTo>
                    <a:pt x="0" y="8"/>
                  </a:moveTo>
                  <a:lnTo>
                    <a:pt x="43" y="8"/>
                  </a:lnTo>
                  <a:lnTo>
                    <a:pt x="50" y="11"/>
                  </a:lnTo>
                  <a:lnTo>
                    <a:pt x="64" y="11"/>
                  </a:lnTo>
                  <a:lnTo>
                    <a:pt x="68" y="15"/>
                  </a:lnTo>
                  <a:lnTo>
                    <a:pt x="75" y="15"/>
                  </a:lnTo>
                  <a:lnTo>
                    <a:pt x="82" y="18"/>
                  </a:lnTo>
                  <a:lnTo>
                    <a:pt x="90" y="18"/>
                  </a:lnTo>
                  <a:lnTo>
                    <a:pt x="97" y="22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11" y="18"/>
                  </a:lnTo>
                  <a:lnTo>
                    <a:pt x="104" y="15"/>
                  </a:lnTo>
                  <a:lnTo>
                    <a:pt x="97" y="15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79" y="8"/>
                  </a:lnTo>
                  <a:lnTo>
                    <a:pt x="64" y="8"/>
                  </a:lnTo>
                  <a:lnTo>
                    <a:pt x="57" y="4"/>
                  </a:lnTo>
                  <a:lnTo>
                    <a:pt x="36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26" name="Freeform 95"/>
            <p:cNvSpPr>
              <a:spLocks noChangeAspect="1"/>
            </p:cNvSpPr>
            <p:nvPr/>
          </p:nvSpPr>
          <p:spPr bwMode="auto">
            <a:xfrm>
              <a:off x="7015" y="5617"/>
              <a:ext cx="772" cy="76"/>
            </a:xfrm>
            <a:custGeom>
              <a:avLst/>
              <a:gdLst>
                <a:gd name="T0" fmla="*/ 0 w 256"/>
                <a:gd name="T1" fmla="*/ 1675 h 26"/>
                <a:gd name="T2" fmla="*/ 8040 w 256"/>
                <a:gd name="T3" fmla="*/ 1675 h 26"/>
                <a:gd name="T4" fmla="*/ 12476 w 256"/>
                <a:gd name="T5" fmla="*/ 2350 h 26"/>
                <a:gd name="T6" fmla="*/ 24246 w 256"/>
                <a:gd name="T7" fmla="*/ 2350 h 26"/>
                <a:gd name="T8" fmla="*/ 28682 w 256"/>
                <a:gd name="T9" fmla="*/ 3221 h 26"/>
                <a:gd name="T10" fmla="*/ 35895 w 256"/>
                <a:gd name="T11" fmla="*/ 3221 h 26"/>
                <a:gd name="T12" fmla="*/ 40452 w 256"/>
                <a:gd name="T13" fmla="*/ 3870 h 26"/>
                <a:gd name="T14" fmla="*/ 48380 w 256"/>
                <a:gd name="T15" fmla="*/ 3870 h 26"/>
                <a:gd name="T16" fmla="*/ 52110 w 256"/>
                <a:gd name="T17" fmla="*/ 4674 h 26"/>
                <a:gd name="T18" fmla="*/ 60110 w 256"/>
                <a:gd name="T19" fmla="*/ 4674 h 26"/>
                <a:gd name="T20" fmla="*/ 63841 w 256"/>
                <a:gd name="T21" fmla="*/ 5545 h 26"/>
                <a:gd name="T22" fmla="*/ 63841 w 256"/>
                <a:gd name="T23" fmla="*/ 3870 h 26"/>
                <a:gd name="T24" fmla="*/ 60110 w 256"/>
                <a:gd name="T25" fmla="*/ 3221 h 26"/>
                <a:gd name="T26" fmla="*/ 52110 w 256"/>
                <a:gd name="T27" fmla="*/ 3221 h 26"/>
                <a:gd name="T28" fmla="*/ 48380 w 256"/>
                <a:gd name="T29" fmla="*/ 2350 h 26"/>
                <a:gd name="T30" fmla="*/ 40452 w 256"/>
                <a:gd name="T31" fmla="*/ 2350 h 26"/>
                <a:gd name="T32" fmla="*/ 35895 w 256"/>
                <a:gd name="T33" fmla="*/ 1675 h 26"/>
                <a:gd name="T34" fmla="*/ 28682 w 256"/>
                <a:gd name="T35" fmla="*/ 1675 h 26"/>
                <a:gd name="T36" fmla="*/ 24246 w 256"/>
                <a:gd name="T37" fmla="*/ 871 h 26"/>
                <a:gd name="T38" fmla="*/ 4475 w 256"/>
                <a:gd name="T39" fmla="*/ 871 h 26"/>
                <a:gd name="T40" fmla="*/ 0 w 256"/>
                <a:gd name="T41" fmla="*/ 0 h 26"/>
                <a:gd name="T42" fmla="*/ 0 w 256"/>
                <a:gd name="T43" fmla="*/ 1675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6"/>
                <a:gd name="T67" fmla="*/ 0 h 26"/>
                <a:gd name="T68" fmla="*/ 256 w 25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6" h="26">
                  <a:moveTo>
                    <a:pt x="0" y="8"/>
                  </a:moveTo>
                  <a:lnTo>
                    <a:pt x="32" y="8"/>
                  </a:lnTo>
                  <a:lnTo>
                    <a:pt x="50" y="11"/>
                  </a:lnTo>
                  <a:lnTo>
                    <a:pt x="97" y="11"/>
                  </a:lnTo>
                  <a:lnTo>
                    <a:pt x="115" y="15"/>
                  </a:lnTo>
                  <a:lnTo>
                    <a:pt x="144" y="15"/>
                  </a:lnTo>
                  <a:lnTo>
                    <a:pt x="162" y="18"/>
                  </a:lnTo>
                  <a:lnTo>
                    <a:pt x="194" y="18"/>
                  </a:lnTo>
                  <a:lnTo>
                    <a:pt x="209" y="22"/>
                  </a:lnTo>
                  <a:lnTo>
                    <a:pt x="241" y="22"/>
                  </a:lnTo>
                  <a:lnTo>
                    <a:pt x="256" y="26"/>
                  </a:lnTo>
                  <a:lnTo>
                    <a:pt x="256" y="18"/>
                  </a:lnTo>
                  <a:lnTo>
                    <a:pt x="241" y="15"/>
                  </a:lnTo>
                  <a:lnTo>
                    <a:pt x="209" y="15"/>
                  </a:lnTo>
                  <a:lnTo>
                    <a:pt x="194" y="11"/>
                  </a:lnTo>
                  <a:lnTo>
                    <a:pt x="162" y="11"/>
                  </a:lnTo>
                  <a:lnTo>
                    <a:pt x="144" y="8"/>
                  </a:lnTo>
                  <a:lnTo>
                    <a:pt x="115" y="8"/>
                  </a:lnTo>
                  <a:lnTo>
                    <a:pt x="97" y="4"/>
                  </a:lnTo>
                  <a:lnTo>
                    <a:pt x="18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27" name="Freeform 96"/>
            <p:cNvSpPr>
              <a:spLocks noChangeAspect="1"/>
            </p:cNvSpPr>
            <p:nvPr/>
          </p:nvSpPr>
          <p:spPr bwMode="auto">
            <a:xfrm>
              <a:off x="6347" y="5573"/>
              <a:ext cx="668" cy="68"/>
            </a:xfrm>
            <a:custGeom>
              <a:avLst/>
              <a:gdLst>
                <a:gd name="T0" fmla="*/ 0 w 223"/>
                <a:gd name="T1" fmla="*/ 1088 h 22"/>
                <a:gd name="T2" fmla="*/ 3382 w 223"/>
                <a:gd name="T3" fmla="*/ 1088 h 22"/>
                <a:gd name="T4" fmla="*/ 7015 w 223"/>
                <a:gd name="T5" fmla="*/ 2006 h 22"/>
                <a:gd name="T6" fmla="*/ 16421 w 223"/>
                <a:gd name="T7" fmla="*/ 2006 h 22"/>
                <a:gd name="T8" fmla="*/ 20783 w 223"/>
                <a:gd name="T9" fmla="*/ 3106 h 22"/>
                <a:gd name="T10" fmla="*/ 26966 w 223"/>
                <a:gd name="T11" fmla="*/ 3106 h 22"/>
                <a:gd name="T12" fmla="*/ 30348 w 223"/>
                <a:gd name="T13" fmla="*/ 3925 h 22"/>
                <a:gd name="T14" fmla="*/ 37363 w 223"/>
                <a:gd name="T15" fmla="*/ 3925 h 22"/>
                <a:gd name="T16" fmla="*/ 40748 w 223"/>
                <a:gd name="T17" fmla="*/ 5112 h 22"/>
                <a:gd name="T18" fmla="*/ 46769 w 223"/>
                <a:gd name="T19" fmla="*/ 5112 h 22"/>
                <a:gd name="T20" fmla="*/ 50403 w 223"/>
                <a:gd name="T21" fmla="*/ 6200 h 22"/>
                <a:gd name="T22" fmla="*/ 53784 w 223"/>
                <a:gd name="T23" fmla="*/ 6200 h 22"/>
                <a:gd name="T24" fmla="*/ 53784 w 223"/>
                <a:gd name="T25" fmla="*/ 3925 h 22"/>
                <a:gd name="T26" fmla="*/ 46769 w 223"/>
                <a:gd name="T27" fmla="*/ 3925 h 22"/>
                <a:gd name="T28" fmla="*/ 43411 w 223"/>
                <a:gd name="T29" fmla="*/ 3106 h 22"/>
                <a:gd name="T30" fmla="*/ 40748 w 223"/>
                <a:gd name="T31" fmla="*/ 3106 h 22"/>
                <a:gd name="T32" fmla="*/ 37363 w 223"/>
                <a:gd name="T33" fmla="*/ 2006 h 22"/>
                <a:gd name="T34" fmla="*/ 33730 w 223"/>
                <a:gd name="T35" fmla="*/ 2006 h 22"/>
                <a:gd name="T36" fmla="*/ 30348 w 223"/>
                <a:gd name="T37" fmla="*/ 1088 h 22"/>
                <a:gd name="T38" fmla="*/ 20783 w 223"/>
                <a:gd name="T39" fmla="*/ 1088 h 22"/>
                <a:gd name="T40" fmla="*/ 16421 w 223"/>
                <a:gd name="T41" fmla="*/ 0 h 22"/>
                <a:gd name="T42" fmla="*/ 0 w 223"/>
                <a:gd name="T43" fmla="*/ 0 h 22"/>
                <a:gd name="T44" fmla="*/ 971 w 223"/>
                <a:gd name="T45" fmla="*/ 0 h 22"/>
                <a:gd name="T46" fmla="*/ 0 w 223"/>
                <a:gd name="T47" fmla="*/ 1088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3"/>
                <a:gd name="T73" fmla="*/ 0 h 22"/>
                <a:gd name="T74" fmla="*/ 223 w 223"/>
                <a:gd name="T75" fmla="*/ 22 h 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3" h="22">
                  <a:moveTo>
                    <a:pt x="0" y="4"/>
                  </a:moveTo>
                  <a:lnTo>
                    <a:pt x="14" y="4"/>
                  </a:lnTo>
                  <a:lnTo>
                    <a:pt x="29" y="7"/>
                  </a:lnTo>
                  <a:lnTo>
                    <a:pt x="68" y="7"/>
                  </a:lnTo>
                  <a:lnTo>
                    <a:pt x="86" y="11"/>
                  </a:lnTo>
                  <a:lnTo>
                    <a:pt x="112" y="11"/>
                  </a:lnTo>
                  <a:lnTo>
                    <a:pt x="126" y="14"/>
                  </a:lnTo>
                  <a:lnTo>
                    <a:pt x="155" y="14"/>
                  </a:lnTo>
                  <a:lnTo>
                    <a:pt x="169" y="18"/>
                  </a:lnTo>
                  <a:lnTo>
                    <a:pt x="194" y="18"/>
                  </a:lnTo>
                  <a:lnTo>
                    <a:pt x="209" y="22"/>
                  </a:lnTo>
                  <a:lnTo>
                    <a:pt x="223" y="22"/>
                  </a:lnTo>
                  <a:lnTo>
                    <a:pt x="223" y="14"/>
                  </a:lnTo>
                  <a:lnTo>
                    <a:pt x="194" y="14"/>
                  </a:lnTo>
                  <a:lnTo>
                    <a:pt x="180" y="11"/>
                  </a:lnTo>
                  <a:lnTo>
                    <a:pt x="169" y="11"/>
                  </a:lnTo>
                  <a:lnTo>
                    <a:pt x="155" y="7"/>
                  </a:lnTo>
                  <a:lnTo>
                    <a:pt x="140" y="7"/>
                  </a:lnTo>
                  <a:lnTo>
                    <a:pt x="126" y="4"/>
                  </a:lnTo>
                  <a:lnTo>
                    <a:pt x="86" y="4"/>
                  </a:lnTo>
                  <a:lnTo>
                    <a:pt x="68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28" name="Freeform 97"/>
            <p:cNvSpPr>
              <a:spLocks noChangeAspect="1"/>
            </p:cNvSpPr>
            <p:nvPr/>
          </p:nvSpPr>
          <p:spPr bwMode="auto">
            <a:xfrm>
              <a:off x="5795" y="5509"/>
              <a:ext cx="564" cy="76"/>
            </a:xfrm>
            <a:custGeom>
              <a:avLst/>
              <a:gdLst>
                <a:gd name="T0" fmla="*/ 972 w 188"/>
                <a:gd name="T1" fmla="*/ 1675 h 26"/>
                <a:gd name="T2" fmla="*/ 0 w 188"/>
                <a:gd name="T3" fmla="*/ 1675 h 26"/>
                <a:gd name="T4" fmla="*/ 6318 w 188"/>
                <a:gd name="T5" fmla="*/ 1675 h 26"/>
                <a:gd name="T6" fmla="*/ 8748 w 188"/>
                <a:gd name="T7" fmla="*/ 2350 h 26"/>
                <a:gd name="T8" fmla="*/ 17496 w 188"/>
                <a:gd name="T9" fmla="*/ 2350 h 26"/>
                <a:gd name="T10" fmla="*/ 20169 w 188"/>
                <a:gd name="T11" fmla="*/ 3221 h 26"/>
                <a:gd name="T12" fmla="*/ 26244 w 188"/>
                <a:gd name="T13" fmla="*/ 3221 h 26"/>
                <a:gd name="T14" fmla="*/ 28917 w 188"/>
                <a:gd name="T15" fmla="*/ 3870 h 26"/>
                <a:gd name="T16" fmla="*/ 34263 w 188"/>
                <a:gd name="T17" fmla="*/ 3870 h 26"/>
                <a:gd name="T18" fmla="*/ 37665 w 188"/>
                <a:gd name="T19" fmla="*/ 4674 h 26"/>
                <a:gd name="T20" fmla="*/ 39366 w 188"/>
                <a:gd name="T21" fmla="*/ 4674 h 26"/>
                <a:gd name="T22" fmla="*/ 42039 w 188"/>
                <a:gd name="T23" fmla="*/ 5545 h 26"/>
                <a:gd name="T24" fmla="*/ 44712 w 188"/>
                <a:gd name="T25" fmla="*/ 5545 h 26"/>
                <a:gd name="T26" fmla="*/ 45684 w 188"/>
                <a:gd name="T27" fmla="*/ 4674 h 26"/>
                <a:gd name="T28" fmla="*/ 42039 w 188"/>
                <a:gd name="T29" fmla="*/ 3870 h 26"/>
                <a:gd name="T30" fmla="*/ 40338 w 188"/>
                <a:gd name="T31" fmla="*/ 3221 h 26"/>
                <a:gd name="T32" fmla="*/ 37665 w 188"/>
                <a:gd name="T33" fmla="*/ 3221 h 26"/>
                <a:gd name="T34" fmla="*/ 34992 w 188"/>
                <a:gd name="T35" fmla="*/ 2350 h 26"/>
                <a:gd name="T36" fmla="*/ 28917 w 188"/>
                <a:gd name="T37" fmla="*/ 2350 h 26"/>
                <a:gd name="T38" fmla="*/ 26244 w 188"/>
                <a:gd name="T39" fmla="*/ 1675 h 26"/>
                <a:gd name="T40" fmla="*/ 20169 w 188"/>
                <a:gd name="T41" fmla="*/ 1675 h 26"/>
                <a:gd name="T42" fmla="*/ 17496 w 188"/>
                <a:gd name="T43" fmla="*/ 871 h 26"/>
                <a:gd name="T44" fmla="*/ 8748 w 188"/>
                <a:gd name="T45" fmla="*/ 871 h 26"/>
                <a:gd name="T46" fmla="*/ 6318 w 188"/>
                <a:gd name="T47" fmla="*/ 0 h 26"/>
                <a:gd name="T48" fmla="*/ 0 w 188"/>
                <a:gd name="T49" fmla="*/ 0 h 26"/>
                <a:gd name="T50" fmla="*/ 972 w 188"/>
                <a:gd name="T51" fmla="*/ 1675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8"/>
                <a:gd name="T79" fmla="*/ 0 h 26"/>
                <a:gd name="T80" fmla="*/ 188 w 188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8" h="26">
                  <a:moveTo>
                    <a:pt x="4" y="8"/>
                  </a:moveTo>
                  <a:lnTo>
                    <a:pt x="0" y="8"/>
                  </a:lnTo>
                  <a:lnTo>
                    <a:pt x="26" y="8"/>
                  </a:lnTo>
                  <a:lnTo>
                    <a:pt x="36" y="11"/>
                  </a:lnTo>
                  <a:lnTo>
                    <a:pt x="72" y="11"/>
                  </a:lnTo>
                  <a:lnTo>
                    <a:pt x="83" y="15"/>
                  </a:lnTo>
                  <a:lnTo>
                    <a:pt x="108" y="15"/>
                  </a:lnTo>
                  <a:lnTo>
                    <a:pt x="119" y="18"/>
                  </a:lnTo>
                  <a:lnTo>
                    <a:pt x="141" y="18"/>
                  </a:lnTo>
                  <a:lnTo>
                    <a:pt x="155" y="22"/>
                  </a:lnTo>
                  <a:lnTo>
                    <a:pt x="162" y="22"/>
                  </a:lnTo>
                  <a:lnTo>
                    <a:pt x="173" y="26"/>
                  </a:lnTo>
                  <a:lnTo>
                    <a:pt x="184" y="26"/>
                  </a:lnTo>
                  <a:lnTo>
                    <a:pt x="188" y="22"/>
                  </a:lnTo>
                  <a:lnTo>
                    <a:pt x="173" y="18"/>
                  </a:lnTo>
                  <a:lnTo>
                    <a:pt x="166" y="15"/>
                  </a:lnTo>
                  <a:lnTo>
                    <a:pt x="155" y="15"/>
                  </a:lnTo>
                  <a:lnTo>
                    <a:pt x="144" y="11"/>
                  </a:lnTo>
                  <a:lnTo>
                    <a:pt x="119" y="11"/>
                  </a:lnTo>
                  <a:lnTo>
                    <a:pt x="108" y="8"/>
                  </a:lnTo>
                  <a:lnTo>
                    <a:pt x="83" y="8"/>
                  </a:lnTo>
                  <a:lnTo>
                    <a:pt x="72" y="4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29" name="Freeform 98"/>
            <p:cNvSpPr>
              <a:spLocks noChangeAspect="1"/>
            </p:cNvSpPr>
            <p:nvPr/>
          </p:nvSpPr>
          <p:spPr bwMode="auto">
            <a:xfrm>
              <a:off x="5675" y="5497"/>
              <a:ext cx="132" cy="44"/>
            </a:xfrm>
            <a:custGeom>
              <a:avLst/>
              <a:gdLst>
                <a:gd name="T0" fmla="*/ 0 w 43"/>
                <a:gd name="T1" fmla="*/ 2143 h 14"/>
                <a:gd name="T2" fmla="*/ 3005 w 43"/>
                <a:gd name="T3" fmla="*/ 2143 h 14"/>
                <a:gd name="T4" fmla="*/ 3816 w 43"/>
                <a:gd name="T5" fmla="*/ 3416 h 14"/>
                <a:gd name="T6" fmla="*/ 6824 w 43"/>
                <a:gd name="T7" fmla="*/ 3416 h 14"/>
                <a:gd name="T8" fmla="*/ 8706 w 43"/>
                <a:gd name="T9" fmla="*/ 4287 h 14"/>
                <a:gd name="T10" fmla="*/ 9866 w 43"/>
                <a:gd name="T11" fmla="*/ 3416 h 14"/>
                <a:gd name="T12" fmla="*/ 11714 w 43"/>
                <a:gd name="T13" fmla="*/ 3416 h 14"/>
                <a:gd name="T14" fmla="*/ 10649 w 43"/>
                <a:gd name="T15" fmla="*/ 871 h 14"/>
                <a:gd name="T16" fmla="*/ 3005 w 43"/>
                <a:gd name="T17" fmla="*/ 871 h 14"/>
                <a:gd name="T18" fmla="*/ 810 w 43"/>
                <a:gd name="T19" fmla="*/ 0 h 14"/>
                <a:gd name="T20" fmla="*/ 0 w 43"/>
                <a:gd name="T21" fmla="*/ 0 h 14"/>
                <a:gd name="T22" fmla="*/ 0 w 43"/>
                <a:gd name="T23" fmla="*/ 2143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14"/>
                <a:gd name="T38" fmla="*/ 43 w 4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14">
                  <a:moveTo>
                    <a:pt x="0" y="7"/>
                  </a:moveTo>
                  <a:lnTo>
                    <a:pt x="11" y="7"/>
                  </a:lnTo>
                  <a:lnTo>
                    <a:pt x="14" y="11"/>
                  </a:lnTo>
                  <a:lnTo>
                    <a:pt x="25" y="11"/>
                  </a:lnTo>
                  <a:lnTo>
                    <a:pt x="32" y="14"/>
                  </a:lnTo>
                  <a:lnTo>
                    <a:pt x="36" y="11"/>
                  </a:lnTo>
                  <a:lnTo>
                    <a:pt x="43" y="11"/>
                  </a:lnTo>
                  <a:lnTo>
                    <a:pt x="39" y="3"/>
                  </a:lnTo>
                  <a:lnTo>
                    <a:pt x="11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30" name="Freeform 99"/>
            <p:cNvSpPr>
              <a:spLocks noChangeAspect="1"/>
            </p:cNvSpPr>
            <p:nvPr/>
          </p:nvSpPr>
          <p:spPr bwMode="auto">
            <a:xfrm>
              <a:off x="4939" y="5477"/>
              <a:ext cx="736" cy="44"/>
            </a:xfrm>
            <a:custGeom>
              <a:avLst/>
              <a:gdLst>
                <a:gd name="T0" fmla="*/ 0 w 245"/>
                <a:gd name="T1" fmla="*/ 2143 h 14"/>
                <a:gd name="T2" fmla="*/ 26379 w 245"/>
                <a:gd name="T3" fmla="*/ 2143 h 14"/>
                <a:gd name="T4" fmla="*/ 29788 w 245"/>
                <a:gd name="T5" fmla="*/ 3014 h 14"/>
                <a:gd name="T6" fmla="*/ 47467 w 245"/>
                <a:gd name="T7" fmla="*/ 3014 h 14"/>
                <a:gd name="T8" fmla="*/ 51890 w 245"/>
                <a:gd name="T9" fmla="*/ 4287 h 14"/>
                <a:gd name="T10" fmla="*/ 59940 w 245"/>
                <a:gd name="T11" fmla="*/ 4287 h 14"/>
                <a:gd name="T12" fmla="*/ 59940 w 245"/>
                <a:gd name="T13" fmla="*/ 2143 h 14"/>
                <a:gd name="T14" fmla="*/ 47467 w 245"/>
                <a:gd name="T15" fmla="*/ 2143 h 14"/>
                <a:gd name="T16" fmla="*/ 44058 w 245"/>
                <a:gd name="T17" fmla="*/ 871 h 14"/>
                <a:gd name="T18" fmla="*/ 33562 w 245"/>
                <a:gd name="T19" fmla="*/ 871 h 14"/>
                <a:gd name="T20" fmla="*/ 29788 w 245"/>
                <a:gd name="T21" fmla="*/ 0 h 14"/>
                <a:gd name="T22" fmla="*/ 0 w 245"/>
                <a:gd name="T23" fmla="*/ 0 h 14"/>
                <a:gd name="T24" fmla="*/ 0 w 245"/>
                <a:gd name="T25" fmla="*/ 2143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5"/>
                <a:gd name="T40" fmla="*/ 0 h 14"/>
                <a:gd name="T41" fmla="*/ 245 w 245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5" h="14">
                  <a:moveTo>
                    <a:pt x="0" y="7"/>
                  </a:moveTo>
                  <a:lnTo>
                    <a:pt x="108" y="7"/>
                  </a:lnTo>
                  <a:lnTo>
                    <a:pt x="122" y="10"/>
                  </a:lnTo>
                  <a:lnTo>
                    <a:pt x="194" y="10"/>
                  </a:lnTo>
                  <a:lnTo>
                    <a:pt x="212" y="14"/>
                  </a:lnTo>
                  <a:lnTo>
                    <a:pt x="245" y="14"/>
                  </a:lnTo>
                  <a:lnTo>
                    <a:pt x="245" y="7"/>
                  </a:lnTo>
                  <a:lnTo>
                    <a:pt x="194" y="7"/>
                  </a:lnTo>
                  <a:lnTo>
                    <a:pt x="180" y="3"/>
                  </a:lnTo>
                  <a:lnTo>
                    <a:pt x="137" y="3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31" name="Freeform 100"/>
            <p:cNvSpPr>
              <a:spLocks noChangeAspect="1"/>
            </p:cNvSpPr>
            <p:nvPr/>
          </p:nvSpPr>
          <p:spPr bwMode="auto">
            <a:xfrm>
              <a:off x="4139" y="5413"/>
              <a:ext cx="800" cy="84"/>
            </a:xfrm>
            <a:custGeom>
              <a:avLst/>
              <a:gdLst>
                <a:gd name="T0" fmla="*/ 0 w 266"/>
                <a:gd name="T1" fmla="*/ 849 h 29"/>
                <a:gd name="T2" fmla="*/ 0 w 266"/>
                <a:gd name="T3" fmla="*/ 1411 h 29"/>
                <a:gd name="T4" fmla="*/ 3429 w 266"/>
                <a:gd name="T5" fmla="*/ 2256 h 29"/>
                <a:gd name="T6" fmla="*/ 7862 w 266"/>
                <a:gd name="T7" fmla="*/ 3038 h 29"/>
                <a:gd name="T8" fmla="*/ 12265 w 266"/>
                <a:gd name="T9" fmla="*/ 3667 h 29"/>
                <a:gd name="T10" fmla="*/ 15937 w 266"/>
                <a:gd name="T11" fmla="*/ 3667 h 29"/>
                <a:gd name="T12" fmla="*/ 20460 w 266"/>
                <a:gd name="T13" fmla="*/ 4498 h 29"/>
                <a:gd name="T14" fmla="*/ 28322 w 266"/>
                <a:gd name="T15" fmla="*/ 4498 h 29"/>
                <a:gd name="T16" fmla="*/ 31747 w 266"/>
                <a:gd name="T17" fmla="*/ 5075 h 29"/>
                <a:gd name="T18" fmla="*/ 57591 w 266"/>
                <a:gd name="T19" fmla="*/ 5075 h 29"/>
                <a:gd name="T20" fmla="*/ 61047 w 266"/>
                <a:gd name="T21" fmla="*/ 5906 h 29"/>
                <a:gd name="T22" fmla="*/ 65450 w 266"/>
                <a:gd name="T23" fmla="*/ 5906 h 29"/>
                <a:gd name="T24" fmla="*/ 65450 w 266"/>
                <a:gd name="T25" fmla="*/ 4498 h 29"/>
                <a:gd name="T26" fmla="*/ 61047 w 266"/>
                <a:gd name="T27" fmla="*/ 4498 h 29"/>
                <a:gd name="T28" fmla="*/ 57591 w 266"/>
                <a:gd name="T29" fmla="*/ 3667 h 29"/>
                <a:gd name="T30" fmla="*/ 31747 w 266"/>
                <a:gd name="T31" fmla="*/ 3667 h 29"/>
                <a:gd name="T32" fmla="*/ 28322 w 266"/>
                <a:gd name="T33" fmla="*/ 3038 h 29"/>
                <a:gd name="T34" fmla="*/ 15937 w 266"/>
                <a:gd name="T35" fmla="*/ 3038 h 29"/>
                <a:gd name="T36" fmla="*/ 12265 w 266"/>
                <a:gd name="T37" fmla="*/ 2256 h 29"/>
                <a:gd name="T38" fmla="*/ 7862 w 266"/>
                <a:gd name="T39" fmla="*/ 1411 h 29"/>
                <a:gd name="T40" fmla="*/ 4406 w 266"/>
                <a:gd name="T41" fmla="*/ 849 h 29"/>
                <a:gd name="T42" fmla="*/ 734 w 266"/>
                <a:gd name="T43" fmla="*/ 0 h 29"/>
                <a:gd name="T44" fmla="*/ 0 w 266"/>
                <a:gd name="T45" fmla="*/ 849 h 29"/>
                <a:gd name="T46" fmla="*/ 0 w 266"/>
                <a:gd name="T47" fmla="*/ 1411 h 29"/>
                <a:gd name="T48" fmla="*/ 0 w 266"/>
                <a:gd name="T49" fmla="*/ 849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6"/>
                <a:gd name="T76" fmla="*/ 0 h 29"/>
                <a:gd name="T77" fmla="*/ 266 w 266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6" h="29">
                  <a:moveTo>
                    <a:pt x="0" y="4"/>
                  </a:moveTo>
                  <a:lnTo>
                    <a:pt x="0" y="7"/>
                  </a:lnTo>
                  <a:lnTo>
                    <a:pt x="14" y="11"/>
                  </a:lnTo>
                  <a:lnTo>
                    <a:pt x="32" y="15"/>
                  </a:lnTo>
                  <a:lnTo>
                    <a:pt x="50" y="18"/>
                  </a:lnTo>
                  <a:lnTo>
                    <a:pt x="65" y="18"/>
                  </a:lnTo>
                  <a:lnTo>
                    <a:pt x="83" y="22"/>
                  </a:lnTo>
                  <a:lnTo>
                    <a:pt x="115" y="22"/>
                  </a:lnTo>
                  <a:lnTo>
                    <a:pt x="129" y="25"/>
                  </a:lnTo>
                  <a:lnTo>
                    <a:pt x="234" y="25"/>
                  </a:lnTo>
                  <a:lnTo>
                    <a:pt x="248" y="29"/>
                  </a:lnTo>
                  <a:lnTo>
                    <a:pt x="266" y="29"/>
                  </a:lnTo>
                  <a:lnTo>
                    <a:pt x="266" y="22"/>
                  </a:lnTo>
                  <a:lnTo>
                    <a:pt x="248" y="22"/>
                  </a:lnTo>
                  <a:lnTo>
                    <a:pt x="234" y="18"/>
                  </a:lnTo>
                  <a:lnTo>
                    <a:pt x="129" y="18"/>
                  </a:lnTo>
                  <a:lnTo>
                    <a:pt x="115" y="15"/>
                  </a:lnTo>
                  <a:lnTo>
                    <a:pt x="65" y="15"/>
                  </a:lnTo>
                  <a:lnTo>
                    <a:pt x="50" y="11"/>
                  </a:lnTo>
                  <a:lnTo>
                    <a:pt x="32" y="7"/>
                  </a:lnTo>
                  <a:lnTo>
                    <a:pt x="18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32" name="Freeform 101"/>
            <p:cNvSpPr>
              <a:spLocks noChangeAspect="1"/>
            </p:cNvSpPr>
            <p:nvPr/>
          </p:nvSpPr>
          <p:spPr bwMode="auto">
            <a:xfrm>
              <a:off x="4087" y="5101"/>
              <a:ext cx="64" cy="324"/>
            </a:xfrm>
            <a:custGeom>
              <a:avLst/>
              <a:gdLst>
                <a:gd name="T0" fmla="*/ 0 w 21"/>
                <a:gd name="T1" fmla="*/ 0 h 108"/>
                <a:gd name="T2" fmla="*/ 0 w 21"/>
                <a:gd name="T3" fmla="*/ 729 h 108"/>
                <a:gd name="T4" fmla="*/ 762 w 21"/>
                <a:gd name="T5" fmla="*/ 3402 h 108"/>
                <a:gd name="T6" fmla="*/ 762 w 21"/>
                <a:gd name="T7" fmla="*/ 7047 h 108"/>
                <a:gd name="T8" fmla="*/ 0 w 21"/>
                <a:gd name="T9" fmla="*/ 10449 h 108"/>
                <a:gd name="T10" fmla="*/ 0 w 21"/>
                <a:gd name="T11" fmla="*/ 20898 h 108"/>
                <a:gd name="T12" fmla="*/ 1810 w 21"/>
                <a:gd name="T13" fmla="*/ 23571 h 108"/>
                <a:gd name="T14" fmla="*/ 4754 w 21"/>
                <a:gd name="T15" fmla="*/ 26244 h 108"/>
                <a:gd name="T16" fmla="*/ 5516 w 21"/>
                <a:gd name="T17" fmla="*/ 25272 h 108"/>
                <a:gd name="T18" fmla="*/ 2944 w 21"/>
                <a:gd name="T19" fmla="*/ 22599 h 108"/>
                <a:gd name="T20" fmla="*/ 1810 w 21"/>
                <a:gd name="T21" fmla="*/ 20169 h 108"/>
                <a:gd name="T22" fmla="*/ 1810 w 21"/>
                <a:gd name="T23" fmla="*/ 0 h 108"/>
                <a:gd name="T24" fmla="*/ 0 w 21"/>
                <a:gd name="T25" fmla="*/ 0 h 108"/>
                <a:gd name="T26" fmla="*/ 0 w 21"/>
                <a:gd name="T27" fmla="*/ 729 h 108"/>
                <a:gd name="T28" fmla="*/ 0 w 21"/>
                <a:gd name="T29" fmla="*/ 0 h 1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08"/>
                <a:gd name="T47" fmla="*/ 21 w 21"/>
                <a:gd name="T48" fmla="*/ 108 h 1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08">
                  <a:moveTo>
                    <a:pt x="0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3" y="29"/>
                  </a:lnTo>
                  <a:lnTo>
                    <a:pt x="0" y="43"/>
                  </a:lnTo>
                  <a:lnTo>
                    <a:pt x="0" y="86"/>
                  </a:lnTo>
                  <a:lnTo>
                    <a:pt x="7" y="97"/>
                  </a:lnTo>
                  <a:lnTo>
                    <a:pt x="18" y="108"/>
                  </a:lnTo>
                  <a:lnTo>
                    <a:pt x="21" y="104"/>
                  </a:lnTo>
                  <a:lnTo>
                    <a:pt x="11" y="93"/>
                  </a:lnTo>
                  <a:lnTo>
                    <a:pt x="7" y="8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33" name="Freeform 102"/>
            <p:cNvSpPr>
              <a:spLocks noChangeAspect="1"/>
            </p:cNvSpPr>
            <p:nvPr/>
          </p:nvSpPr>
          <p:spPr bwMode="auto">
            <a:xfrm>
              <a:off x="4067" y="4525"/>
              <a:ext cx="40" cy="576"/>
            </a:xfrm>
            <a:custGeom>
              <a:avLst/>
              <a:gdLst>
                <a:gd name="T0" fmla="*/ 603 w 14"/>
                <a:gd name="T1" fmla="*/ 0 h 191"/>
                <a:gd name="T2" fmla="*/ 603 w 14"/>
                <a:gd name="T3" fmla="*/ 992 h 191"/>
                <a:gd name="T4" fmla="*/ 0 w 14"/>
                <a:gd name="T5" fmla="*/ 12479 h 191"/>
                <a:gd name="T6" fmla="*/ 0 w 14"/>
                <a:gd name="T7" fmla="*/ 24246 h 191"/>
                <a:gd name="T8" fmla="*/ 603 w 14"/>
                <a:gd name="T9" fmla="*/ 35905 h 191"/>
                <a:gd name="T10" fmla="*/ 1331 w 14"/>
                <a:gd name="T11" fmla="*/ 47636 h 191"/>
                <a:gd name="T12" fmla="*/ 2660 w 14"/>
                <a:gd name="T13" fmla="*/ 47636 h 191"/>
                <a:gd name="T14" fmla="*/ 1934 w 14"/>
                <a:gd name="T15" fmla="*/ 35905 h 191"/>
                <a:gd name="T16" fmla="*/ 1331 w 14"/>
                <a:gd name="T17" fmla="*/ 24246 h 191"/>
                <a:gd name="T18" fmla="*/ 1331 w 14"/>
                <a:gd name="T19" fmla="*/ 12479 h 191"/>
                <a:gd name="T20" fmla="*/ 1934 w 14"/>
                <a:gd name="T21" fmla="*/ 992 h 191"/>
                <a:gd name="T22" fmla="*/ 1331 w 14"/>
                <a:gd name="T23" fmla="*/ 992 h 191"/>
                <a:gd name="T24" fmla="*/ 603 w 14"/>
                <a:gd name="T25" fmla="*/ 0 h 191"/>
                <a:gd name="T26" fmla="*/ 603 w 14"/>
                <a:gd name="T27" fmla="*/ 992 h 191"/>
                <a:gd name="T28" fmla="*/ 603 w 14"/>
                <a:gd name="T29" fmla="*/ 0 h 1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91"/>
                <a:gd name="T47" fmla="*/ 14 w 14"/>
                <a:gd name="T48" fmla="*/ 191 h 19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91">
                  <a:moveTo>
                    <a:pt x="3" y="0"/>
                  </a:moveTo>
                  <a:lnTo>
                    <a:pt x="3" y="4"/>
                  </a:lnTo>
                  <a:lnTo>
                    <a:pt x="0" y="50"/>
                  </a:lnTo>
                  <a:lnTo>
                    <a:pt x="0" y="97"/>
                  </a:lnTo>
                  <a:lnTo>
                    <a:pt x="3" y="144"/>
                  </a:lnTo>
                  <a:lnTo>
                    <a:pt x="7" y="191"/>
                  </a:lnTo>
                  <a:lnTo>
                    <a:pt x="14" y="191"/>
                  </a:lnTo>
                  <a:lnTo>
                    <a:pt x="10" y="144"/>
                  </a:lnTo>
                  <a:lnTo>
                    <a:pt x="7" y="97"/>
                  </a:lnTo>
                  <a:lnTo>
                    <a:pt x="7" y="50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34" name="Freeform 103"/>
            <p:cNvSpPr>
              <a:spLocks noChangeAspect="1"/>
            </p:cNvSpPr>
            <p:nvPr/>
          </p:nvSpPr>
          <p:spPr bwMode="auto">
            <a:xfrm>
              <a:off x="4075" y="4241"/>
              <a:ext cx="208" cy="296"/>
            </a:xfrm>
            <a:custGeom>
              <a:avLst/>
              <a:gdLst>
                <a:gd name="T0" fmla="*/ 15202 w 69"/>
                <a:gd name="T1" fmla="*/ 994 h 98"/>
                <a:gd name="T2" fmla="*/ 15202 w 69"/>
                <a:gd name="T3" fmla="*/ 0 h 98"/>
                <a:gd name="T4" fmla="*/ 13448 w 69"/>
                <a:gd name="T5" fmla="*/ 2755 h 98"/>
                <a:gd name="T6" fmla="*/ 11723 w 69"/>
                <a:gd name="T7" fmla="*/ 6588 h 98"/>
                <a:gd name="T8" fmla="*/ 9996 w 69"/>
                <a:gd name="T9" fmla="*/ 9067 h 98"/>
                <a:gd name="T10" fmla="*/ 9013 w 69"/>
                <a:gd name="T11" fmla="*/ 12810 h 98"/>
                <a:gd name="T12" fmla="*/ 7178 w 69"/>
                <a:gd name="T13" fmla="*/ 15573 h 98"/>
                <a:gd name="T14" fmla="*/ 5453 w 69"/>
                <a:gd name="T15" fmla="*/ 18044 h 98"/>
                <a:gd name="T16" fmla="*/ 0 w 69"/>
                <a:gd name="T17" fmla="*/ 23647 h 98"/>
                <a:gd name="T18" fmla="*/ 992 w 69"/>
                <a:gd name="T19" fmla="*/ 24631 h 98"/>
                <a:gd name="T20" fmla="*/ 4461 w 69"/>
                <a:gd name="T21" fmla="*/ 22653 h 98"/>
                <a:gd name="T22" fmla="*/ 7178 w 69"/>
                <a:gd name="T23" fmla="*/ 20143 h 98"/>
                <a:gd name="T24" fmla="*/ 9013 w 69"/>
                <a:gd name="T25" fmla="*/ 16310 h 98"/>
                <a:gd name="T26" fmla="*/ 10741 w 69"/>
                <a:gd name="T27" fmla="*/ 13556 h 98"/>
                <a:gd name="T28" fmla="*/ 12712 w 69"/>
                <a:gd name="T29" fmla="*/ 10052 h 98"/>
                <a:gd name="T30" fmla="*/ 13448 w 69"/>
                <a:gd name="T31" fmla="*/ 7324 h 98"/>
                <a:gd name="T32" fmla="*/ 15202 w 69"/>
                <a:gd name="T33" fmla="*/ 3748 h 98"/>
                <a:gd name="T34" fmla="*/ 17174 w 69"/>
                <a:gd name="T35" fmla="*/ 994 h 98"/>
                <a:gd name="T36" fmla="*/ 15202 w 69"/>
                <a:gd name="T37" fmla="*/ 994 h 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98"/>
                <a:gd name="T59" fmla="*/ 69 w 69"/>
                <a:gd name="T60" fmla="*/ 98 h 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98">
                  <a:moveTo>
                    <a:pt x="61" y="4"/>
                  </a:moveTo>
                  <a:lnTo>
                    <a:pt x="61" y="0"/>
                  </a:lnTo>
                  <a:lnTo>
                    <a:pt x="54" y="11"/>
                  </a:lnTo>
                  <a:lnTo>
                    <a:pt x="47" y="26"/>
                  </a:lnTo>
                  <a:lnTo>
                    <a:pt x="40" y="36"/>
                  </a:lnTo>
                  <a:lnTo>
                    <a:pt x="36" y="51"/>
                  </a:lnTo>
                  <a:lnTo>
                    <a:pt x="29" y="62"/>
                  </a:lnTo>
                  <a:lnTo>
                    <a:pt x="22" y="72"/>
                  </a:lnTo>
                  <a:lnTo>
                    <a:pt x="0" y="94"/>
                  </a:lnTo>
                  <a:lnTo>
                    <a:pt x="4" y="98"/>
                  </a:lnTo>
                  <a:lnTo>
                    <a:pt x="18" y="90"/>
                  </a:lnTo>
                  <a:lnTo>
                    <a:pt x="29" y="80"/>
                  </a:lnTo>
                  <a:lnTo>
                    <a:pt x="36" y="65"/>
                  </a:lnTo>
                  <a:lnTo>
                    <a:pt x="43" y="54"/>
                  </a:lnTo>
                  <a:lnTo>
                    <a:pt x="51" y="40"/>
                  </a:lnTo>
                  <a:lnTo>
                    <a:pt x="54" y="29"/>
                  </a:lnTo>
                  <a:lnTo>
                    <a:pt x="61" y="15"/>
                  </a:lnTo>
                  <a:lnTo>
                    <a:pt x="69" y="4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35" name="Freeform 104"/>
            <p:cNvSpPr>
              <a:spLocks noChangeAspect="1"/>
            </p:cNvSpPr>
            <p:nvPr/>
          </p:nvSpPr>
          <p:spPr bwMode="auto">
            <a:xfrm>
              <a:off x="4259" y="4145"/>
              <a:ext cx="32" cy="108"/>
            </a:xfrm>
            <a:custGeom>
              <a:avLst/>
              <a:gdLst>
                <a:gd name="T0" fmla="*/ 0 w 11"/>
                <a:gd name="T1" fmla="*/ 1701 h 36"/>
                <a:gd name="T2" fmla="*/ 864 w 11"/>
                <a:gd name="T3" fmla="*/ 2673 h 36"/>
                <a:gd name="T4" fmla="*/ 864 w 11"/>
                <a:gd name="T5" fmla="*/ 4374 h 36"/>
                <a:gd name="T6" fmla="*/ 0 w 11"/>
                <a:gd name="T7" fmla="*/ 6075 h 36"/>
                <a:gd name="T8" fmla="*/ 0 w 11"/>
                <a:gd name="T9" fmla="*/ 8748 h 36"/>
                <a:gd name="T10" fmla="*/ 1649 w 11"/>
                <a:gd name="T11" fmla="*/ 8748 h 36"/>
                <a:gd name="T12" fmla="*/ 1649 w 11"/>
                <a:gd name="T13" fmla="*/ 6075 h 36"/>
                <a:gd name="T14" fmla="*/ 2292 w 11"/>
                <a:gd name="T15" fmla="*/ 4374 h 36"/>
                <a:gd name="T16" fmla="*/ 2292 w 11"/>
                <a:gd name="T17" fmla="*/ 2673 h 36"/>
                <a:gd name="T18" fmla="*/ 864 w 11"/>
                <a:gd name="T19" fmla="*/ 0 h 36"/>
                <a:gd name="T20" fmla="*/ 0 w 11"/>
                <a:gd name="T21" fmla="*/ 1701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36"/>
                <a:gd name="T35" fmla="*/ 11 w 11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36">
                  <a:moveTo>
                    <a:pt x="0" y="7"/>
                  </a:moveTo>
                  <a:lnTo>
                    <a:pt x="4" y="11"/>
                  </a:lnTo>
                  <a:lnTo>
                    <a:pt x="4" y="18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5"/>
                  </a:lnTo>
                  <a:lnTo>
                    <a:pt x="11" y="18"/>
                  </a:lnTo>
                  <a:lnTo>
                    <a:pt x="11" y="11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36" name="Freeform 105"/>
            <p:cNvSpPr>
              <a:spLocks noChangeAspect="1"/>
            </p:cNvSpPr>
            <p:nvPr/>
          </p:nvSpPr>
          <p:spPr bwMode="auto">
            <a:xfrm>
              <a:off x="4215" y="4105"/>
              <a:ext cx="56" cy="64"/>
            </a:xfrm>
            <a:custGeom>
              <a:avLst/>
              <a:gdLst>
                <a:gd name="T0" fmla="*/ 0 w 18"/>
                <a:gd name="T1" fmla="*/ 762 h 21"/>
                <a:gd name="T2" fmla="*/ 1114 w 18"/>
                <a:gd name="T3" fmla="*/ 0 h 21"/>
                <a:gd name="T4" fmla="*/ 0 w 18"/>
                <a:gd name="T5" fmla="*/ 1810 h 21"/>
                <a:gd name="T6" fmla="*/ 0 w 18"/>
                <a:gd name="T7" fmla="*/ 3706 h 21"/>
                <a:gd name="T8" fmla="*/ 1114 w 18"/>
                <a:gd name="T9" fmla="*/ 3706 h 21"/>
                <a:gd name="T10" fmla="*/ 2053 w 18"/>
                <a:gd name="T11" fmla="*/ 4754 h 21"/>
                <a:gd name="T12" fmla="*/ 3195 w 18"/>
                <a:gd name="T13" fmla="*/ 4754 h 21"/>
                <a:gd name="T14" fmla="*/ 4122 w 18"/>
                <a:gd name="T15" fmla="*/ 5516 h 21"/>
                <a:gd name="T16" fmla="*/ 5236 w 18"/>
                <a:gd name="T17" fmla="*/ 3706 h 21"/>
                <a:gd name="T18" fmla="*/ 3195 w 18"/>
                <a:gd name="T19" fmla="*/ 3706 h 21"/>
                <a:gd name="T20" fmla="*/ 3195 w 18"/>
                <a:gd name="T21" fmla="*/ 2572 h 21"/>
                <a:gd name="T22" fmla="*/ 1114 w 18"/>
                <a:gd name="T23" fmla="*/ 2572 h 21"/>
                <a:gd name="T24" fmla="*/ 1114 w 18"/>
                <a:gd name="T25" fmla="*/ 1810 h 21"/>
                <a:gd name="T26" fmla="*/ 2053 w 18"/>
                <a:gd name="T27" fmla="*/ 762 h 21"/>
                <a:gd name="T28" fmla="*/ 0 w 18"/>
                <a:gd name="T29" fmla="*/ 762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1"/>
                <a:gd name="T47" fmla="*/ 18 w 18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1">
                  <a:moveTo>
                    <a:pt x="0" y="3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14"/>
                  </a:lnTo>
                  <a:lnTo>
                    <a:pt x="11" y="14"/>
                  </a:lnTo>
                  <a:lnTo>
                    <a:pt x="11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37" name="Freeform 106"/>
            <p:cNvSpPr>
              <a:spLocks noChangeAspect="1"/>
            </p:cNvSpPr>
            <p:nvPr/>
          </p:nvSpPr>
          <p:spPr bwMode="auto">
            <a:xfrm>
              <a:off x="4215" y="3357"/>
              <a:ext cx="724" cy="756"/>
            </a:xfrm>
            <a:custGeom>
              <a:avLst/>
              <a:gdLst>
                <a:gd name="T0" fmla="*/ 57995 w 241"/>
                <a:gd name="T1" fmla="*/ 0 h 252"/>
                <a:gd name="T2" fmla="*/ 57262 w 241"/>
                <a:gd name="T3" fmla="*/ 0 h 252"/>
                <a:gd name="T4" fmla="*/ 53600 w 241"/>
                <a:gd name="T5" fmla="*/ 3645 h 252"/>
                <a:gd name="T6" fmla="*/ 49457 w 241"/>
                <a:gd name="T7" fmla="*/ 6075 h 252"/>
                <a:gd name="T8" fmla="*/ 45035 w 241"/>
                <a:gd name="T9" fmla="*/ 9720 h 252"/>
                <a:gd name="T10" fmla="*/ 41370 w 241"/>
                <a:gd name="T11" fmla="*/ 13122 h 252"/>
                <a:gd name="T12" fmla="*/ 36984 w 241"/>
                <a:gd name="T13" fmla="*/ 15795 h 252"/>
                <a:gd name="T14" fmla="*/ 32589 w 241"/>
                <a:gd name="T15" fmla="*/ 19197 h 252"/>
                <a:gd name="T16" fmla="*/ 28086 w 241"/>
                <a:gd name="T17" fmla="*/ 22842 h 252"/>
                <a:gd name="T18" fmla="*/ 20278 w 241"/>
                <a:gd name="T19" fmla="*/ 30618 h 252"/>
                <a:gd name="T20" fmla="*/ 15883 w 241"/>
                <a:gd name="T21" fmla="*/ 34263 h 252"/>
                <a:gd name="T22" fmla="*/ 13203 w 241"/>
                <a:gd name="T23" fmla="*/ 38637 h 252"/>
                <a:gd name="T24" fmla="*/ 9754 w 241"/>
                <a:gd name="T25" fmla="*/ 42039 h 252"/>
                <a:gd name="T26" fmla="*/ 6101 w 241"/>
                <a:gd name="T27" fmla="*/ 46413 h 252"/>
                <a:gd name="T28" fmla="*/ 4395 w 241"/>
                <a:gd name="T29" fmla="*/ 50787 h 252"/>
                <a:gd name="T30" fmla="*/ 1706 w 241"/>
                <a:gd name="T31" fmla="*/ 56133 h 252"/>
                <a:gd name="T32" fmla="*/ 0 w 241"/>
                <a:gd name="T33" fmla="*/ 61236 h 252"/>
                <a:gd name="T34" fmla="*/ 1706 w 241"/>
                <a:gd name="T35" fmla="*/ 61236 h 252"/>
                <a:gd name="T36" fmla="*/ 3422 w 241"/>
                <a:gd name="T37" fmla="*/ 56862 h 252"/>
                <a:gd name="T38" fmla="*/ 6101 w 241"/>
                <a:gd name="T39" fmla="*/ 51759 h 252"/>
                <a:gd name="T40" fmla="*/ 7808 w 241"/>
                <a:gd name="T41" fmla="*/ 47385 h 252"/>
                <a:gd name="T42" fmla="*/ 10524 w 241"/>
                <a:gd name="T43" fmla="*/ 43740 h 252"/>
                <a:gd name="T44" fmla="*/ 14180 w 241"/>
                <a:gd name="T45" fmla="*/ 39366 h 252"/>
                <a:gd name="T46" fmla="*/ 17598 w 241"/>
                <a:gd name="T47" fmla="*/ 34992 h 252"/>
                <a:gd name="T48" fmla="*/ 21011 w 241"/>
                <a:gd name="T49" fmla="*/ 31590 h 252"/>
                <a:gd name="T50" fmla="*/ 25406 w 241"/>
                <a:gd name="T51" fmla="*/ 27945 h 252"/>
                <a:gd name="T52" fmla="*/ 29909 w 241"/>
                <a:gd name="T53" fmla="*/ 24543 h 252"/>
                <a:gd name="T54" fmla="*/ 33562 w 241"/>
                <a:gd name="T55" fmla="*/ 21141 h 252"/>
                <a:gd name="T56" fmla="*/ 37957 w 241"/>
                <a:gd name="T57" fmla="*/ 17496 h 252"/>
                <a:gd name="T58" fmla="*/ 42343 w 241"/>
                <a:gd name="T59" fmla="*/ 14094 h 252"/>
                <a:gd name="T60" fmla="*/ 46739 w 241"/>
                <a:gd name="T61" fmla="*/ 11421 h 252"/>
                <a:gd name="T62" fmla="*/ 50187 w 241"/>
                <a:gd name="T63" fmla="*/ 8019 h 252"/>
                <a:gd name="T64" fmla="*/ 54573 w 241"/>
                <a:gd name="T65" fmla="*/ 4374 h 252"/>
                <a:gd name="T66" fmla="*/ 58968 w 241"/>
                <a:gd name="T67" fmla="*/ 972 h 252"/>
                <a:gd name="T68" fmla="*/ 57995 w 241"/>
                <a:gd name="T69" fmla="*/ 0 h 2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1"/>
                <a:gd name="T106" fmla="*/ 0 h 252"/>
                <a:gd name="T107" fmla="*/ 241 w 241"/>
                <a:gd name="T108" fmla="*/ 252 h 2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1" h="252">
                  <a:moveTo>
                    <a:pt x="237" y="0"/>
                  </a:moveTo>
                  <a:lnTo>
                    <a:pt x="234" y="0"/>
                  </a:lnTo>
                  <a:lnTo>
                    <a:pt x="219" y="15"/>
                  </a:lnTo>
                  <a:lnTo>
                    <a:pt x="202" y="25"/>
                  </a:lnTo>
                  <a:lnTo>
                    <a:pt x="184" y="40"/>
                  </a:lnTo>
                  <a:lnTo>
                    <a:pt x="169" y="54"/>
                  </a:lnTo>
                  <a:lnTo>
                    <a:pt x="151" y="65"/>
                  </a:lnTo>
                  <a:lnTo>
                    <a:pt x="133" y="79"/>
                  </a:lnTo>
                  <a:lnTo>
                    <a:pt x="115" y="94"/>
                  </a:lnTo>
                  <a:lnTo>
                    <a:pt x="83" y="126"/>
                  </a:lnTo>
                  <a:lnTo>
                    <a:pt x="65" y="141"/>
                  </a:lnTo>
                  <a:lnTo>
                    <a:pt x="54" y="159"/>
                  </a:lnTo>
                  <a:lnTo>
                    <a:pt x="40" y="173"/>
                  </a:lnTo>
                  <a:lnTo>
                    <a:pt x="25" y="191"/>
                  </a:lnTo>
                  <a:lnTo>
                    <a:pt x="18" y="209"/>
                  </a:lnTo>
                  <a:lnTo>
                    <a:pt x="7" y="231"/>
                  </a:lnTo>
                  <a:lnTo>
                    <a:pt x="0" y="252"/>
                  </a:lnTo>
                  <a:lnTo>
                    <a:pt x="7" y="252"/>
                  </a:lnTo>
                  <a:lnTo>
                    <a:pt x="14" y="234"/>
                  </a:lnTo>
                  <a:lnTo>
                    <a:pt x="25" y="213"/>
                  </a:lnTo>
                  <a:lnTo>
                    <a:pt x="32" y="195"/>
                  </a:lnTo>
                  <a:lnTo>
                    <a:pt x="43" y="180"/>
                  </a:lnTo>
                  <a:lnTo>
                    <a:pt x="58" y="162"/>
                  </a:lnTo>
                  <a:lnTo>
                    <a:pt x="72" y="144"/>
                  </a:lnTo>
                  <a:lnTo>
                    <a:pt x="86" y="130"/>
                  </a:lnTo>
                  <a:lnTo>
                    <a:pt x="104" y="115"/>
                  </a:lnTo>
                  <a:lnTo>
                    <a:pt x="122" y="101"/>
                  </a:lnTo>
                  <a:lnTo>
                    <a:pt x="137" y="87"/>
                  </a:lnTo>
                  <a:lnTo>
                    <a:pt x="155" y="72"/>
                  </a:lnTo>
                  <a:lnTo>
                    <a:pt x="173" y="58"/>
                  </a:lnTo>
                  <a:lnTo>
                    <a:pt x="191" y="47"/>
                  </a:lnTo>
                  <a:lnTo>
                    <a:pt x="205" y="33"/>
                  </a:lnTo>
                  <a:lnTo>
                    <a:pt x="223" y="18"/>
                  </a:lnTo>
                  <a:lnTo>
                    <a:pt x="241" y="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38" name="Freeform 107"/>
            <p:cNvSpPr>
              <a:spLocks noChangeAspect="1"/>
            </p:cNvSpPr>
            <p:nvPr/>
          </p:nvSpPr>
          <p:spPr bwMode="auto">
            <a:xfrm>
              <a:off x="4927" y="2761"/>
              <a:ext cx="868" cy="608"/>
            </a:xfrm>
            <a:custGeom>
              <a:avLst/>
              <a:gdLst>
                <a:gd name="T0" fmla="*/ 70878 w 288"/>
                <a:gd name="T1" fmla="*/ 0 h 202"/>
                <a:gd name="T2" fmla="*/ 70878 w 288"/>
                <a:gd name="T3" fmla="*/ 978 h 202"/>
                <a:gd name="T4" fmla="*/ 66420 w 288"/>
                <a:gd name="T5" fmla="*/ 3678 h 202"/>
                <a:gd name="T6" fmla="*/ 61869 w 288"/>
                <a:gd name="T7" fmla="*/ 6405 h 202"/>
                <a:gd name="T8" fmla="*/ 56426 w 288"/>
                <a:gd name="T9" fmla="*/ 8861 h 202"/>
                <a:gd name="T10" fmla="*/ 52975 w 288"/>
                <a:gd name="T11" fmla="*/ 11561 h 202"/>
                <a:gd name="T12" fmla="*/ 48515 w 288"/>
                <a:gd name="T13" fmla="*/ 15357 h 202"/>
                <a:gd name="T14" fmla="*/ 43964 w 288"/>
                <a:gd name="T15" fmla="*/ 17801 h 202"/>
                <a:gd name="T16" fmla="*/ 39530 w 288"/>
                <a:gd name="T17" fmla="*/ 21518 h 202"/>
                <a:gd name="T18" fmla="*/ 35073 w 288"/>
                <a:gd name="T19" fmla="*/ 24215 h 202"/>
                <a:gd name="T20" fmla="*/ 30612 w 288"/>
                <a:gd name="T21" fmla="*/ 27649 h 202"/>
                <a:gd name="T22" fmla="*/ 26061 w 288"/>
                <a:gd name="T23" fmla="*/ 30376 h 202"/>
                <a:gd name="T24" fmla="*/ 21628 w 288"/>
                <a:gd name="T25" fmla="*/ 33810 h 202"/>
                <a:gd name="T26" fmla="*/ 17167 w 288"/>
                <a:gd name="T27" fmla="*/ 36510 h 202"/>
                <a:gd name="T28" fmla="*/ 12698 w 288"/>
                <a:gd name="T29" fmla="*/ 40062 h 202"/>
                <a:gd name="T30" fmla="*/ 8156 w 288"/>
                <a:gd name="T31" fmla="*/ 42762 h 202"/>
                <a:gd name="T32" fmla="*/ 3725 w 288"/>
                <a:gd name="T33" fmla="*/ 45462 h 202"/>
                <a:gd name="T34" fmla="*/ 0 w 288"/>
                <a:gd name="T35" fmla="*/ 48920 h 202"/>
                <a:gd name="T36" fmla="*/ 992 w 288"/>
                <a:gd name="T37" fmla="*/ 49901 h 202"/>
                <a:gd name="T38" fmla="*/ 4461 w 288"/>
                <a:gd name="T39" fmla="*/ 47201 h 202"/>
                <a:gd name="T40" fmla="*/ 9012 w 288"/>
                <a:gd name="T41" fmla="*/ 44474 h 202"/>
                <a:gd name="T42" fmla="*/ 13445 w 288"/>
                <a:gd name="T43" fmla="*/ 41040 h 202"/>
                <a:gd name="T44" fmla="*/ 17903 w 288"/>
                <a:gd name="T45" fmla="*/ 38340 h 202"/>
                <a:gd name="T46" fmla="*/ 22363 w 288"/>
                <a:gd name="T47" fmla="*/ 34797 h 202"/>
                <a:gd name="T48" fmla="*/ 26833 w 288"/>
                <a:gd name="T49" fmla="*/ 32098 h 202"/>
                <a:gd name="T50" fmla="*/ 31347 w 288"/>
                <a:gd name="T51" fmla="*/ 28627 h 202"/>
                <a:gd name="T52" fmla="*/ 35808 w 288"/>
                <a:gd name="T53" fmla="*/ 25927 h 202"/>
                <a:gd name="T54" fmla="*/ 40269 w 288"/>
                <a:gd name="T55" fmla="*/ 22249 h 202"/>
                <a:gd name="T56" fmla="*/ 44735 w 288"/>
                <a:gd name="T57" fmla="*/ 19769 h 202"/>
                <a:gd name="T58" fmla="*/ 49250 w 288"/>
                <a:gd name="T59" fmla="*/ 17069 h 202"/>
                <a:gd name="T60" fmla="*/ 53711 w 288"/>
                <a:gd name="T61" fmla="*/ 13391 h 202"/>
                <a:gd name="T62" fmla="*/ 57436 w 288"/>
                <a:gd name="T63" fmla="*/ 10827 h 202"/>
                <a:gd name="T64" fmla="*/ 62641 w 288"/>
                <a:gd name="T65" fmla="*/ 7149 h 202"/>
                <a:gd name="T66" fmla="*/ 67155 w 288"/>
                <a:gd name="T67" fmla="*/ 4449 h 202"/>
                <a:gd name="T68" fmla="*/ 71616 w 288"/>
                <a:gd name="T69" fmla="*/ 1965 h 202"/>
                <a:gd name="T70" fmla="*/ 70878 w 288"/>
                <a:gd name="T71" fmla="*/ 0 h 2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8"/>
                <a:gd name="T109" fmla="*/ 0 h 202"/>
                <a:gd name="T110" fmla="*/ 288 w 288"/>
                <a:gd name="T111" fmla="*/ 202 h 2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8" h="202">
                  <a:moveTo>
                    <a:pt x="285" y="0"/>
                  </a:moveTo>
                  <a:lnTo>
                    <a:pt x="285" y="4"/>
                  </a:lnTo>
                  <a:lnTo>
                    <a:pt x="267" y="15"/>
                  </a:lnTo>
                  <a:lnTo>
                    <a:pt x="249" y="26"/>
                  </a:lnTo>
                  <a:lnTo>
                    <a:pt x="227" y="36"/>
                  </a:lnTo>
                  <a:lnTo>
                    <a:pt x="213" y="47"/>
                  </a:lnTo>
                  <a:lnTo>
                    <a:pt x="195" y="62"/>
                  </a:lnTo>
                  <a:lnTo>
                    <a:pt x="177" y="72"/>
                  </a:lnTo>
                  <a:lnTo>
                    <a:pt x="159" y="87"/>
                  </a:lnTo>
                  <a:lnTo>
                    <a:pt x="141" y="98"/>
                  </a:lnTo>
                  <a:lnTo>
                    <a:pt x="123" y="112"/>
                  </a:lnTo>
                  <a:lnTo>
                    <a:pt x="105" y="123"/>
                  </a:lnTo>
                  <a:lnTo>
                    <a:pt x="87" y="137"/>
                  </a:lnTo>
                  <a:lnTo>
                    <a:pt x="69" y="148"/>
                  </a:lnTo>
                  <a:lnTo>
                    <a:pt x="51" y="162"/>
                  </a:lnTo>
                  <a:lnTo>
                    <a:pt x="33" y="173"/>
                  </a:lnTo>
                  <a:lnTo>
                    <a:pt x="15" y="184"/>
                  </a:lnTo>
                  <a:lnTo>
                    <a:pt x="0" y="198"/>
                  </a:lnTo>
                  <a:lnTo>
                    <a:pt x="4" y="202"/>
                  </a:lnTo>
                  <a:lnTo>
                    <a:pt x="18" y="191"/>
                  </a:lnTo>
                  <a:lnTo>
                    <a:pt x="36" y="180"/>
                  </a:lnTo>
                  <a:lnTo>
                    <a:pt x="54" y="166"/>
                  </a:lnTo>
                  <a:lnTo>
                    <a:pt x="72" y="155"/>
                  </a:lnTo>
                  <a:lnTo>
                    <a:pt x="90" y="141"/>
                  </a:lnTo>
                  <a:lnTo>
                    <a:pt x="108" y="130"/>
                  </a:lnTo>
                  <a:lnTo>
                    <a:pt x="126" y="116"/>
                  </a:lnTo>
                  <a:lnTo>
                    <a:pt x="144" y="105"/>
                  </a:lnTo>
                  <a:lnTo>
                    <a:pt x="162" y="90"/>
                  </a:lnTo>
                  <a:lnTo>
                    <a:pt x="180" y="80"/>
                  </a:lnTo>
                  <a:lnTo>
                    <a:pt x="198" y="69"/>
                  </a:lnTo>
                  <a:lnTo>
                    <a:pt x="216" y="54"/>
                  </a:lnTo>
                  <a:lnTo>
                    <a:pt x="231" y="44"/>
                  </a:lnTo>
                  <a:lnTo>
                    <a:pt x="252" y="29"/>
                  </a:lnTo>
                  <a:lnTo>
                    <a:pt x="270" y="18"/>
                  </a:lnTo>
                  <a:lnTo>
                    <a:pt x="288" y="8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39" name="Freeform 108"/>
            <p:cNvSpPr>
              <a:spLocks noChangeAspect="1"/>
            </p:cNvSpPr>
            <p:nvPr/>
          </p:nvSpPr>
          <p:spPr bwMode="auto">
            <a:xfrm>
              <a:off x="5783" y="2181"/>
              <a:ext cx="1220" cy="604"/>
            </a:xfrm>
            <a:custGeom>
              <a:avLst/>
              <a:gdLst>
                <a:gd name="T0" fmla="*/ 96046 w 406"/>
                <a:gd name="T1" fmla="*/ 966 h 202"/>
                <a:gd name="T2" fmla="*/ 88943 w 406"/>
                <a:gd name="T3" fmla="*/ 1680 h 202"/>
                <a:gd name="T4" fmla="*/ 82837 w 406"/>
                <a:gd name="T5" fmla="*/ 3370 h 202"/>
                <a:gd name="T6" fmla="*/ 75757 w 406"/>
                <a:gd name="T7" fmla="*/ 5989 h 202"/>
                <a:gd name="T8" fmla="*/ 69546 w 406"/>
                <a:gd name="T9" fmla="*/ 8635 h 202"/>
                <a:gd name="T10" fmla="*/ 62457 w 406"/>
                <a:gd name="T11" fmla="*/ 11285 h 202"/>
                <a:gd name="T12" fmla="*/ 57301 w 406"/>
                <a:gd name="T13" fmla="*/ 13823 h 202"/>
                <a:gd name="T14" fmla="*/ 51198 w 406"/>
                <a:gd name="T15" fmla="*/ 17193 h 202"/>
                <a:gd name="T16" fmla="*/ 44849 w 406"/>
                <a:gd name="T17" fmla="*/ 20527 h 202"/>
                <a:gd name="T18" fmla="*/ 38718 w 406"/>
                <a:gd name="T19" fmla="*/ 24139 h 202"/>
                <a:gd name="T20" fmla="*/ 32615 w 406"/>
                <a:gd name="T21" fmla="*/ 27512 h 202"/>
                <a:gd name="T22" fmla="*/ 26509 w 406"/>
                <a:gd name="T23" fmla="*/ 31088 h 202"/>
                <a:gd name="T24" fmla="*/ 21028 w 406"/>
                <a:gd name="T25" fmla="*/ 34458 h 202"/>
                <a:gd name="T26" fmla="*/ 14925 w 406"/>
                <a:gd name="T27" fmla="*/ 37720 h 202"/>
                <a:gd name="T28" fmla="*/ 8822 w 406"/>
                <a:gd name="T29" fmla="*/ 41332 h 202"/>
                <a:gd name="T30" fmla="*/ 2680 w 406"/>
                <a:gd name="T31" fmla="*/ 44669 h 202"/>
                <a:gd name="T32" fmla="*/ 730 w 406"/>
                <a:gd name="T33" fmla="*/ 48281 h 202"/>
                <a:gd name="T34" fmla="*/ 7080 w 406"/>
                <a:gd name="T35" fmla="*/ 44669 h 202"/>
                <a:gd name="T36" fmla="*/ 13210 w 406"/>
                <a:gd name="T37" fmla="*/ 41332 h 202"/>
                <a:gd name="T38" fmla="*/ 18339 w 406"/>
                <a:gd name="T39" fmla="*/ 37720 h 202"/>
                <a:gd name="T40" fmla="*/ 24685 w 406"/>
                <a:gd name="T41" fmla="*/ 34458 h 202"/>
                <a:gd name="T42" fmla="*/ 30909 w 406"/>
                <a:gd name="T43" fmla="*/ 31088 h 202"/>
                <a:gd name="T44" fmla="*/ 37012 w 406"/>
                <a:gd name="T45" fmla="*/ 27512 h 202"/>
                <a:gd name="T46" fmla="*/ 42412 w 406"/>
                <a:gd name="T47" fmla="*/ 23173 h 202"/>
                <a:gd name="T48" fmla="*/ 48515 w 406"/>
                <a:gd name="T49" fmla="*/ 20527 h 202"/>
                <a:gd name="T50" fmla="*/ 54621 w 406"/>
                <a:gd name="T51" fmla="*/ 17193 h 202"/>
                <a:gd name="T52" fmla="*/ 60751 w 406"/>
                <a:gd name="T53" fmla="*/ 13823 h 202"/>
                <a:gd name="T54" fmla="*/ 66854 w 406"/>
                <a:gd name="T55" fmla="*/ 11285 h 202"/>
                <a:gd name="T56" fmla="*/ 73203 w 406"/>
                <a:gd name="T57" fmla="*/ 8635 h 202"/>
                <a:gd name="T58" fmla="*/ 79414 w 406"/>
                <a:gd name="T59" fmla="*/ 5989 h 202"/>
                <a:gd name="T60" fmla="*/ 86259 w 406"/>
                <a:gd name="T61" fmla="*/ 4300 h 202"/>
                <a:gd name="T62" fmla="*/ 92636 w 406"/>
                <a:gd name="T63" fmla="*/ 2646 h 202"/>
                <a:gd name="T64" fmla="*/ 99469 w 406"/>
                <a:gd name="T65" fmla="*/ 1680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6"/>
                <a:gd name="T100" fmla="*/ 0 h 202"/>
                <a:gd name="T101" fmla="*/ 406 w 406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6" h="202">
                  <a:moveTo>
                    <a:pt x="406" y="0"/>
                  </a:moveTo>
                  <a:lnTo>
                    <a:pt x="392" y="4"/>
                  </a:lnTo>
                  <a:lnTo>
                    <a:pt x="378" y="4"/>
                  </a:lnTo>
                  <a:lnTo>
                    <a:pt x="363" y="7"/>
                  </a:lnTo>
                  <a:lnTo>
                    <a:pt x="352" y="11"/>
                  </a:lnTo>
                  <a:lnTo>
                    <a:pt x="338" y="14"/>
                  </a:lnTo>
                  <a:lnTo>
                    <a:pt x="324" y="18"/>
                  </a:lnTo>
                  <a:lnTo>
                    <a:pt x="309" y="25"/>
                  </a:lnTo>
                  <a:lnTo>
                    <a:pt x="299" y="29"/>
                  </a:lnTo>
                  <a:lnTo>
                    <a:pt x="284" y="36"/>
                  </a:lnTo>
                  <a:lnTo>
                    <a:pt x="270" y="40"/>
                  </a:lnTo>
                  <a:lnTo>
                    <a:pt x="255" y="47"/>
                  </a:lnTo>
                  <a:lnTo>
                    <a:pt x="245" y="54"/>
                  </a:lnTo>
                  <a:lnTo>
                    <a:pt x="234" y="58"/>
                  </a:lnTo>
                  <a:lnTo>
                    <a:pt x="219" y="65"/>
                  </a:lnTo>
                  <a:lnTo>
                    <a:pt x="209" y="72"/>
                  </a:lnTo>
                  <a:lnTo>
                    <a:pt x="194" y="79"/>
                  </a:lnTo>
                  <a:lnTo>
                    <a:pt x="183" y="86"/>
                  </a:lnTo>
                  <a:lnTo>
                    <a:pt x="169" y="94"/>
                  </a:lnTo>
                  <a:lnTo>
                    <a:pt x="158" y="101"/>
                  </a:lnTo>
                  <a:lnTo>
                    <a:pt x="144" y="108"/>
                  </a:lnTo>
                  <a:lnTo>
                    <a:pt x="133" y="115"/>
                  </a:lnTo>
                  <a:lnTo>
                    <a:pt x="122" y="122"/>
                  </a:lnTo>
                  <a:lnTo>
                    <a:pt x="108" y="130"/>
                  </a:lnTo>
                  <a:lnTo>
                    <a:pt x="97" y="137"/>
                  </a:lnTo>
                  <a:lnTo>
                    <a:pt x="86" y="144"/>
                  </a:lnTo>
                  <a:lnTo>
                    <a:pt x="72" y="155"/>
                  </a:lnTo>
                  <a:lnTo>
                    <a:pt x="61" y="158"/>
                  </a:lnTo>
                  <a:lnTo>
                    <a:pt x="50" y="166"/>
                  </a:lnTo>
                  <a:lnTo>
                    <a:pt x="36" y="173"/>
                  </a:lnTo>
                  <a:lnTo>
                    <a:pt x="25" y="184"/>
                  </a:lnTo>
                  <a:lnTo>
                    <a:pt x="11" y="187"/>
                  </a:lnTo>
                  <a:lnTo>
                    <a:pt x="0" y="194"/>
                  </a:lnTo>
                  <a:lnTo>
                    <a:pt x="3" y="202"/>
                  </a:lnTo>
                  <a:lnTo>
                    <a:pt x="14" y="194"/>
                  </a:lnTo>
                  <a:lnTo>
                    <a:pt x="29" y="187"/>
                  </a:lnTo>
                  <a:lnTo>
                    <a:pt x="39" y="180"/>
                  </a:lnTo>
                  <a:lnTo>
                    <a:pt x="54" y="173"/>
                  </a:lnTo>
                  <a:lnTo>
                    <a:pt x="65" y="166"/>
                  </a:lnTo>
                  <a:lnTo>
                    <a:pt x="75" y="158"/>
                  </a:lnTo>
                  <a:lnTo>
                    <a:pt x="90" y="151"/>
                  </a:lnTo>
                  <a:lnTo>
                    <a:pt x="101" y="144"/>
                  </a:lnTo>
                  <a:lnTo>
                    <a:pt x="115" y="137"/>
                  </a:lnTo>
                  <a:lnTo>
                    <a:pt x="126" y="130"/>
                  </a:lnTo>
                  <a:lnTo>
                    <a:pt x="137" y="122"/>
                  </a:lnTo>
                  <a:lnTo>
                    <a:pt x="151" y="115"/>
                  </a:lnTo>
                  <a:lnTo>
                    <a:pt x="162" y="108"/>
                  </a:lnTo>
                  <a:lnTo>
                    <a:pt x="173" y="97"/>
                  </a:lnTo>
                  <a:lnTo>
                    <a:pt x="187" y="94"/>
                  </a:lnTo>
                  <a:lnTo>
                    <a:pt x="198" y="86"/>
                  </a:lnTo>
                  <a:lnTo>
                    <a:pt x="212" y="79"/>
                  </a:lnTo>
                  <a:lnTo>
                    <a:pt x="223" y="72"/>
                  </a:lnTo>
                  <a:lnTo>
                    <a:pt x="237" y="65"/>
                  </a:lnTo>
                  <a:lnTo>
                    <a:pt x="248" y="58"/>
                  </a:lnTo>
                  <a:lnTo>
                    <a:pt x="263" y="54"/>
                  </a:lnTo>
                  <a:lnTo>
                    <a:pt x="273" y="47"/>
                  </a:lnTo>
                  <a:lnTo>
                    <a:pt x="288" y="43"/>
                  </a:lnTo>
                  <a:lnTo>
                    <a:pt x="299" y="36"/>
                  </a:lnTo>
                  <a:lnTo>
                    <a:pt x="313" y="32"/>
                  </a:lnTo>
                  <a:lnTo>
                    <a:pt x="324" y="25"/>
                  </a:lnTo>
                  <a:lnTo>
                    <a:pt x="338" y="22"/>
                  </a:lnTo>
                  <a:lnTo>
                    <a:pt x="352" y="18"/>
                  </a:lnTo>
                  <a:lnTo>
                    <a:pt x="367" y="14"/>
                  </a:lnTo>
                  <a:lnTo>
                    <a:pt x="378" y="11"/>
                  </a:lnTo>
                  <a:lnTo>
                    <a:pt x="392" y="11"/>
                  </a:lnTo>
                  <a:lnTo>
                    <a:pt x="406" y="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40" name="Freeform 109"/>
            <p:cNvSpPr>
              <a:spLocks noChangeAspect="1"/>
            </p:cNvSpPr>
            <p:nvPr/>
          </p:nvSpPr>
          <p:spPr bwMode="auto">
            <a:xfrm>
              <a:off x="7003" y="2169"/>
              <a:ext cx="444" cy="52"/>
            </a:xfrm>
            <a:custGeom>
              <a:avLst/>
              <a:gdLst>
                <a:gd name="T0" fmla="*/ 35964 w 148"/>
                <a:gd name="T1" fmla="*/ 2219 h 18"/>
                <a:gd name="T2" fmla="*/ 33291 w 148"/>
                <a:gd name="T3" fmla="*/ 2219 h 18"/>
                <a:gd name="T4" fmla="*/ 30618 w 148"/>
                <a:gd name="T5" fmla="*/ 1595 h 18"/>
                <a:gd name="T6" fmla="*/ 26244 w 148"/>
                <a:gd name="T7" fmla="*/ 1595 h 18"/>
                <a:gd name="T8" fmla="*/ 24543 w 148"/>
                <a:gd name="T9" fmla="*/ 844 h 18"/>
                <a:gd name="T10" fmla="*/ 20169 w 148"/>
                <a:gd name="T11" fmla="*/ 844 h 18"/>
                <a:gd name="T12" fmla="*/ 17496 w 148"/>
                <a:gd name="T13" fmla="*/ 0 h 18"/>
                <a:gd name="T14" fmla="*/ 4374 w 148"/>
                <a:gd name="T15" fmla="*/ 0 h 18"/>
                <a:gd name="T16" fmla="*/ 1944 w 148"/>
                <a:gd name="T17" fmla="*/ 844 h 18"/>
                <a:gd name="T18" fmla="*/ 0 w 148"/>
                <a:gd name="T19" fmla="*/ 844 h 18"/>
                <a:gd name="T20" fmla="*/ 0 w 148"/>
                <a:gd name="T21" fmla="*/ 2219 h 18"/>
                <a:gd name="T22" fmla="*/ 2673 w 148"/>
                <a:gd name="T23" fmla="*/ 1595 h 18"/>
                <a:gd name="T24" fmla="*/ 19440 w 148"/>
                <a:gd name="T25" fmla="*/ 1595 h 18"/>
                <a:gd name="T26" fmla="*/ 21870 w 148"/>
                <a:gd name="T27" fmla="*/ 2219 h 18"/>
                <a:gd name="T28" fmla="*/ 23814 w 148"/>
                <a:gd name="T29" fmla="*/ 2219 h 18"/>
                <a:gd name="T30" fmla="*/ 26244 w 148"/>
                <a:gd name="T31" fmla="*/ 2987 h 18"/>
                <a:gd name="T32" fmla="*/ 30618 w 148"/>
                <a:gd name="T33" fmla="*/ 2987 h 18"/>
                <a:gd name="T34" fmla="*/ 33291 w 148"/>
                <a:gd name="T35" fmla="*/ 3614 h 18"/>
                <a:gd name="T36" fmla="*/ 35964 w 148"/>
                <a:gd name="T37" fmla="*/ 3614 h 18"/>
                <a:gd name="T38" fmla="*/ 34992 w 148"/>
                <a:gd name="T39" fmla="*/ 3614 h 18"/>
                <a:gd name="T40" fmla="*/ 35964 w 148"/>
                <a:gd name="T41" fmla="*/ 221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8"/>
                <a:gd name="T65" fmla="*/ 148 w 148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8">
                  <a:moveTo>
                    <a:pt x="148" y="11"/>
                  </a:moveTo>
                  <a:lnTo>
                    <a:pt x="137" y="11"/>
                  </a:lnTo>
                  <a:lnTo>
                    <a:pt x="126" y="8"/>
                  </a:lnTo>
                  <a:lnTo>
                    <a:pt x="108" y="8"/>
                  </a:lnTo>
                  <a:lnTo>
                    <a:pt x="101" y="4"/>
                  </a:lnTo>
                  <a:lnTo>
                    <a:pt x="83" y="4"/>
                  </a:lnTo>
                  <a:lnTo>
                    <a:pt x="72" y="0"/>
                  </a:lnTo>
                  <a:lnTo>
                    <a:pt x="1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1" y="8"/>
                  </a:lnTo>
                  <a:lnTo>
                    <a:pt x="80" y="8"/>
                  </a:lnTo>
                  <a:lnTo>
                    <a:pt x="90" y="11"/>
                  </a:lnTo>
                  <a:lnTo>
                    <a:pt x="98" y="11"/>
                  </a:lnTo>
                  <a:lnTo>
                    <a:pt x="108" y="15"/>
                  </a:lnTo>
                  <a:lnTo>
                    <a:pt x="126" y="15"/>
                  </a:lnTo>
                  <a:lnTo>
                    <a:pt x="137" y="18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41" name="Freeform 110"/>
            <p:cNvSpPr>
              <a:spLocks noChangeAspect="1"/>
            </p:cNvSpPr>
            <p:nvPr/>
          </p:nvSpPr>
          <p:spPr bwMode="auto">
            <a:xfrm>
              <a:off x="7435" y="2201"/>
              <a:ext cx="120" cy="64"/>
            </a:xfrm>
            <a:custGeom>
              <a:avLst/>
              <a:gdLst>
                <a:gd name="T0" fmla="*/ 9720 w 40"/>
                <a:gd name="T1" fmla="*/ 3148 h 22"/>
                <a:gd name="T2" fmla="*/ 972 w 40"/>
                <a:gd name="T3" fmla="*/ 0 h 22"/>
                <a:gd name="T4" fmla="*/ 0 w 40"/>
                <a:gd name="T5" fmla="*/ 1431 h 22"/>
                <a:gd name="T6" fmla="*/ 8748 w 40"/>
                <a:gd name="T7" fmla="*/ 4579 h 22"/>
                <a:gd name="T8" fmla="*/ 9720 w 40"/>
                <a:gd name="T9" fmla="*/ 314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2"/>
                <a:gd name="T17" fmla="*/ 40 w 4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2">
                  <a:moveTo>
                    <a:pt x="40" y="15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36" y="22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42" name="Freeform 111"/>
            <p:cNvSpPr>
              <a:spLocks noChangeAspect="1"/>
            </p:cNvSpPr>
            <p:nvPr/>
          </p:nvSpPr>
          <p:spPr bwMode="auto">
            <a:xfrm>
              <a:off x="4227" y="2869"/>
              <a:ext cx="984" cy="1008"/>
            </a:xfrm>
            <a:custGeom>
              <a:avLst/>
              <a:gdLst>
                <a:gd name="T0" fmla="*/ 77249 w 327"/>
                <a:gd name="T1" fmla="*/ 18770 h 335"/>
                <a:gd name="T2" fmla="*/ 68393 w 327"/>
                <a:gd name="T3" fmla="*/ 24926 h 335"/>
                <a:gd name="T4" fmla="*/ 60190 w 327"/>
                <a:gd name="T5" fmla="*/ 30321 h 335"/>
                <a:gd name="T6" fmla="*/ 53055 w 327"/>
                <a:gd name="T7" fmla="*/ 36478 h 335"/>
                <a:gd name="T8" fmla="*/ 45177 w 327"/>
                <a:gd name="T9" fmla="*/ 42715 h 335"/>
                <a:gd name="T10" fmla="*/ 37226 w 327"/>
                <a:gd name="T11" fmla="*/ 48844 h 335"/>
                <a:gd name="T12" fmla="*/ 29102 w 327"/>
                <a:gd name="T13" fmla="*/ 55001 h 335"/>
                <a:gd name="T14" fmla="*/ 22202 w 327"/>
                <a:gd name="T15" fmla="*/ 60426 h 335"/>
                <a:gd name="T16" fmla="*/ 15828 w 327"/>
                <a:gd name="T17" fmla="*/ 65821 h 335"/>
                <a:gd name="T18" fmla="*/ 11308 w 327"/>
                <a:gd name="T19" fmla="*/ 70340 h 335"/>
                <a:gd name="T20" fmla="*/ 6891 w 327"/>
                <a:gd name="T21" fmla="*/ 75492 h 335"/>
                <a:gd name="T22" fmla="*/ 2452 w 327"/>
                <a:gd name="T23" fmla="*/ 79927 h 335"/>
                <a:gd name="T24" fmla="*/ 0 w 327"/>
                <a:gd name="T25" fmla="*/ 75492 h 335"/>
                <a:gd name="T26" fmla="*/ 734 w 327"/>
                <a:gd name="T27" fmla="*/ 55001 h 335"/>
                <a:gd name="T28" fmla="*/ 3430 w 327"/>
                <a:gd name="T29" fmla="*/ 41737 h 335"/>
                <a:gd name="T30" fmla="*/ 6157 w 327"/>
                <a:gd name="T31" fmla="*/ 28356 h 335"/>
                <a:gd name="T32" fmla="*/ 7878 w 327"/>
                <a:gd name="T33" fmla="*/ 23214 h 335"/>
                <a:gd name="T34" fmla="*/ 10577 w 327"/>
                <a:gd name="T35" fmla="*/ 17792 h 335"/>
                <a:gd name="T36" fmla="*/ 18527 w 327"/>
                <a:gd name="T37" fmla="*/ 10820 h 335"/>
                <a:gd name="T38" fmla="*/ 23950 w 327"/>
                <a:gd name="T39" fmla="*/ 8121 h 335"/>
                <a:gd name="T40" fmla="*/ 29102 w 327"/>
                <a:gd name="T41" fmla="*/ 6400 h 335"/>
                <a:gd name="T42" fmla="*/ 34527 w 327"/>
                <a:gd name="T43" fmla="*/ 3677 h 335"/>
                <a:gd name="T44" fmla="*/ 38936 w 327"/>
                <a:gd name="T45" fmla="*/ 1965 h 335"/>
                <a:gd name="T46" fmla="*/ 42478 w 327"/>
                <a:gd name="T47" fmla="*/ 978 h 335"/>
                <a:gd name="T48" fmla="*/ 51334 w 327"/>
                <a:gd name="T49" fmla="*/ 0 h 335"/>
                <a:gd name="T50" fmla="*/ 55020 w 327"/>
                <a:gd name="T51" fmla="*/ 978 h 335"/>
                <a:gd name="T52" fmla="*/ 60190 w 327"/>
                <a:gd name="T53" fmla="*/ 1965 h 335"/>
                <a:gd name="T54" fmla="*/ 63876 w 327"/>
                <a:gd name="T55" fmla="*/ 2699 h 335"/>
                <a:gd name="T56" fmla="*/ 66319 w 327"/>
                <a:gd name="T57" fmla="*/ 4408 h 335"/>
                <a:gd name="T58" fmla="*/ 70848 w 327"/>
                <a:gd name="T59" fmla="*/ 6400 h 335"/>
                <a:gd name="T60" fmla="*/ 74525 w 327"/>
                <a:gd name="T61" fmla="*/ 8855 h 335"/>
                <a:gd name="T62" fmla="*/ 78970 w 327"/>
                <a:gd name="T63" fmla="*/ 11551 h 335"/>
                <a:gd name="T64" fmla="*/ 80682 w 327"/>
                <a:gd name="T65" fmla="*/ 16071 h 3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7"/>
                <a:gd name="T100" fmla="*/ 0 h 335"/>
                <a:gd name="T101" fmla="*/ 327 w 327"/>
                <a:gd name="T102" fmla="*/ 335 h 3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7" h="335">
                  <a:moveTo>
                    <a:pt x="327" y="65"/>
                  </a:moveTo>
                  <a:lnTo>
                    <a:pt x="313" y="76"/>
                  </a:lnTo>
                  <a:lnTo>
                    <a:pt x="295" y="87"/>
                  </a:lnTo>
                  <a:lnTo>
                    <a:pt x="277" y="101"/>
                  </a:lnTo>
                  <a:lnTo>
                    <a:pt x="262" y="112"/>
                  </a:lnTo>
                  <a:lnTo>
                    <a:pt x="244" y="123"/>
                  </a:lnTo>
                  <a:lnTo>
                    <a:pt x="230" y="137"/>
                  </a:lnTo>
                  <a:lnTo>
                    <a:pt x="215" y="148"/>
                  </a:lnTo>
                  <a:lnTo>
                    <a:pt x="198" y="159"/>
                  </a:lnTo>
                  <a:lnTo>
                    <a:pt x="183" y="173"/>
                  </a:lnTo>
                  <a:lnTo>
                    <a:pt x="165" y="184"/>
                  </a:lnTo>
                  <a:lnTo>
                    <a:pt x="151" y="198"/>
                  </a:lnTo>
                  <a:lnTo>
                    <a:pt x="136" y="209"/>
                  </a:lnTo>
                  <a:lnTo>
                    <a:pt x="118" y="223"/>
                  </a:lnTo>
                  <a:lnTo>
                    <a:pt x="104" y="234"/>
                  </a:lnTo>
                  <a:lnTo>
                    <a:pt x="90" y="245"/>
                  </a:lnTo>
                  <a:lnTo>
                    <a:pt x="72" y="259"/>
                  </a:lnTo>
                  <a:lnTo>
                    <a:pt x="64" y="267"/>
                  </a:lnTo>
                  <a:lnTo>
                    <a:pt x="57" y="277"/>
                  </a:lnTo>
                  <a:lnTo>
                    <a:pt x="46" y="285"/>
                  </a:lnTo>
                  <a:lnTo>
                    <a:pt x="39" y="295"/>
                  </a:lnTo>
                  <a:lnTo>
                    <a:pt x="28" y="306"/>
                  </a:lnTo>
                  <a:lnTo>
                    <a:pt x="18" y="313"/>
                  </a:lnTo>
                  <a:lnTo>
                    <a:pt x="10" y="324"/>
                  </a:lnTo>
                  <a:lnTo>
                    <a:pt x="3" y="335"/>
                  </a:lnTo>
                  <a:lnTo>
                    <a:pt x="0" y="306"/>
                  </a:lnTo>
                  <a:lnTo>
                    <a:pt x="0" y="252"/>
                  </a:lnTo>
                  <a:lnTo>
                    <a:pt x="3" y="223"/>
                  </a:lnTo>
                  <a:lnTo>
                    <a:pt x="10" y="198"/>
                  </a:lnTo>
                  <a:lnTo>
                    <a:pt x="14" y="169"/>
                  </a:lnTo>
                  <a:lnTo>
                    <a:pt x="21" y="144"/>
                  </a:lnTo>
                  <a:lnTo>
                    <a:pt x="25" y="115"/>
                  </a:lnTo>
                  <a:lnTo>
                    <a:pt x="28" y="105"/>
                  </a:lnTo>
                  <a:lnTo>
                    <a:pt x="32" y="94"/>
                  </a:lnTo>
                  <a:lnTo>
                    <a:pt x="36" y="83"/>
                  </a:lnTo>
                  <a:lnTo>
                    <a:pt x="43" y="72"/>
                  </a:lnTo>
                  <a:lnTo>
                    <a:pt x="64" y="51"/>
                  </a:lnTo>
                  <a:lnTo>
                    <a:pt x="75" y="44"/>
                  </a:lnTo>
                  <a:lnTo>
                    <a:pt x="86" y="40"/>
                  </a:lnTo>
                  <a:lnTo>
                    <a:pt x="97" y="33"/>
                  </a:lnTo>
                  <a:lnTo>
                    <a:pt x="108" y="29"/>
                  </a:lnTo>
                  <a:lnTo>
                    <a:pt x="118" y="26"/>
                  </a:lnTo>
                  <a:lnTo>
                    <a:pt x="129" y="18"/>
                  </a:lnTo>
                  <a:lnTo>
                    <a:pt x="140" y="15"/>
                  </a:lnTo>
                  <a:lnTo>
                    <a:pt x="151" y="11"/>
                  </a:lnTo>
                  <a:lnTo>
                    <a:pt x="158" y="8"/>
                  </a:lnTo>
                  <a:lnTo>
                    <a:pt x="165" y="8"/>
                  </a:lnTo>
                  <a:lnTo>
                    <a:pt x="172" y="4"/>
                  </a:lnTo>
                  <a:lnTo>
                    <a:pt x="201" y="4"/>
                  </a:lnTo>
                  <a:lnTo>
                    <a:pt x="208" y="0"/>
                  </a:lnTo>
                  <a:lnTo>
                    <a:pt x="215" y="0"/>
                  </a:lnTo>
                  <a:lnTo>
                    <a:pt x="223" y="4"/>
                  </a:lnTo>
                  <a:lnTo>
                    <a:pt x="237" y="4"/>
                  </a:lnTo>
                  <a:lnTo>
                    <a:pt x="244" y="8"/>
                  </a:lnTo>
                  <a:lnTo>
                    <a:pt x="251" y="8"/>
                  </a:lnTo>
                  <a:lnTo>
                    <a:pt x="259" y="11"/>
                  </a:lnTo>
                  <a:lnTo>
                    <a:pt x="262" y="11"/>
                  </a:lnTo>
                  <a:lnTo>
                    <a:pt x="269" y="18"/>
                  </a:lnTo>
                  <a:lnTo>
                    <a:pt x="277" y="22"/>
                  </a:lnTo>
                  <a:lnTo>
                    <a:pt x="287" y="26"/>
                  </a:lnTo>
                  <a:lnTo>
                    <a:pt x="295" y="29"/>
                  </a:lnTo>
                  <a:lnTo>
                    <a:pt x="302" y="36"/>
                  </a:lnTo>
                  <a:lnTo>
                    <a:pt x="313" y="44"/>
                  </a:lnTo>
                  <a:lnTo>
                    <a:pt x="320" y="47"/>
                  </a:lnTo>
                  <a:lnTo>
                    <a:pt x="323" y="54"/>
                  </a:lnTo>
                  <a:lnTo>
                    <a:pt x="327" y="65"/>
                  </a:lnTo>
                  <a:close/>
                </a:path>
              </a:pathLst>
            </a:custGeom>
            <a:solidFill>
              <a:srgbClr val="C6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43" name="Freeform 112"/>
            <p:cNvSpPr>
              <a:spLocks noChangeAspect="1"/>
            </p:cNvSpPr>
            <p:nvPr/>
          </p:nvSpPr>
          <p:spPr bwMode="auto">
            <a:xfrm>
              <a:off x="4443" y="3057"/>
              <a:ext cx="780" cy="604"/>
            </a:xfrm>
            <a:custGeom>
              <a:avLst/>
              <a:gdLst>
                <a:gd name="T0" fmla="*/ 735 w 259"/>
                <a:gd name="T1" fmla="*/ 48275 h 201"/>
                <a:gd name="T2" fmla="*/ 735 w 259"/>
                <a:gd name="T3" fmla="*/ 49249 h 201"/>
                <a:gd name="T4" fmla="*/ 4454 w 259"/>
                <a:gd name="T5" fmla="*/ 45826 h 201"/>
                <a:gd name="T6" fmla="*/ 8878 w 259"/>
                <a:gd name="T7" fmla="*/ 43145 h 201"/>
                <a:gd name="T8" fmla="*/ 12426 w 259"/>
                <a:gd name="T9" fmla="*/ 39452 h 201"/>
                <a:gd name="T10" fmla="*/ 16853 w 259"/>
                <a:gd name="T11" fmla="*/ 37012 h 201"/>
                <a:gd name="T12" fmla="*/ 20325 w 259"/>
                <a:gd name="T13" fmla="*/ 33346 h 201"/>
                <a:gd name="T14" fmla="*/ 24008 w 259"/>
                <a:gd name="T15" fmla="*/ 30666 h 201"/>
                <a:gd name="T16" fmla="*/ 27481 w 259"/>
                <a:gd name="T17" fmla="*/ 28220 h 201"/>
                <a:gd name="T18" fmla="*/ 31908 w 259"/>
                <a:gd name="T19" fmla="*/ 24442 h 201"/>
                <a:gd name="T20" fmla="*/ 35452 w 259"/>
                <a:gd name="T21" fmla="*/ 21762 h 201"/>
                <a:gd name="T22" fmla="*/ 39906 w 259"/>
                <a:gd name="T23" fmla="*/ 18339 h 201"/>
                <a:gd name="T24" fmla="*/ 43590 w 259"/>
                <a:gd name="T25" fmla="*/ 15659 h 201"/>
                <a:gd name="T26" fmla="*/ 47062 w 259"/>
                <a:gd name="T27" fmla="*/ 12966 h 201"/>
                <a:gd name="T28" fmla="*/ 51489 w 259"/>
                <a:gd name="T29" fmla="*/ 9553 h 201"/>
                <a:gd name="T30" fmla="*/ 56024 w 259"/>
                <a:gd name="T31" fmla="*/ 6836 h 201"/>
                <a:gd name="T32" fmla="*/ 59705 w 259"/>
                <a:gd name="T33" fmla="*/ 4396 h 201"/>
                <a:gd name="T34" fmla="*/ 64159 w 259"/>
                <a:gd name="T35" fmla="*/ 1707 h 201"/>
                <a:gd name="T36" fmla="*/ 63180 w 259"/>
                <a:gd name="T37" fmla="*/ 0 h 201"/>
                <a:gd name="T38" fmla="*/ 58726 w 259"/>
                <a:gd name="T39" fmla="*/ 2437 h 201"/>
                <a:gd name="T40" fmla="*/ 55281 w 259"/>
                <a:gd name="T41" fmla="*/ 6103 h 201"/>
                <a:gd name="T42" fmla="*/ 50754 w 259"/>
                <a:gd name="T43" fmla="*/ 8823 h 201"/>
                <a:gd name="T44" fmla="*/ 46327 w 259"/>
                <a:gd name="T45" fmla="*/ 11260 h 201"/>
                <a:gd name="T46" fmla="*/ 42608 w 259"/>
                <a:gd name="T47" fmla="*/ 13952 h 201"/>
                <a:gd name="T48" fmla="*/ 38157 w 259"/>
                <a:gd name="T49" fmla="*/ 17366 h 201"/>
                <a:gd name="T50" fmla="*/ 34718 w 259"/>
                <a:gd name="T51" fmla="*/ 20055 h 201"/>
                <a:gd name="T52" fmla="*/ 31164 w 259"/>
                <a:gd name="T53" fmla="*/ 22739 h 201"/>
                <a:gd name="T54" fmla="*/ 26737 w 259"/>
                <a:gd name="T55" fmla="*/ 26266 h 201"/>
                <a:gd name="T56" fmla="*/ 23027 w 259"/>
                <a:gd name="T57" fmla="*/ 28950 h 201"/>
                <a:gd name="T58" fmla="*/ 19581 w 259"/>
                <a:gd name="T59" fmla="*/ 32616 h 201"/>
                <a:gd name="T60" fmla="*/ 15127 w 259"/>
                <a:gd name="T61" fmla="*/ 35053 h 201"/>
                <a:gd name="T62" fmla="*/ 11447 w 259"/>
                <a:gd name="T63" fmla="*/ 38719 h 201"/>
                <a:gd name="T64" fmla="*/ 6912 w 259"/>
                <a:gd name="T65" fmla="*/ 41439 h 201"/>
                <a:gd name="T66" fmla="*/ 3436 w 259"/>
                <a:gd name="T67" fmla="*/ 44852 h 201"/>
                <a:gd name="T68" fmla="*/ 0 w 259"/>
                <a:gd name="T69" fmla="*/ 47542 h 201"/>
                <a:gd name="T70" fmla="*/ 735 w 259"/>
                <a:gd name="T71" fmla="*/ 48275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9"/>
                <a:gd name="T109" fmla="*/ 0 h 201"/>
                <a:gd name="T110" fmla="*/ 259 w 259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9" h="201">
                  <a:moveTo>
                    <a:pt x="3" y="197"/>
                  </a:moveTo>
                  <a:lnTo>
                    <a:pt x="3" y="201"/>
                  </a:lnTo>
                  <a:lnTo>
                    <a:pt x="18" y="187"/>
                  </a:lnTo>
                  <a:lnTo>
                    <a:pt x="36" y="176"/>
                  </a:lnTo>
                  <a:lnTo>
                    <a:pt x="50" y="161"/>
                  </a:lnTo>
                  <a:lnTo>
                    <a:pt x="68" y="151"/>
                  </a:lnTo>
                  <a:lnTo>
                    <a:pt x="82" y="136"/>
                  </a:lnTo>
                  <a:lnTo>
                    <a:pt x="97" y="125"/>
                  </a:lnTo>
                  <a:lnTo>
                    <a:pt x="111" y="115"/>
                  </a:lnTo>
                  <a:lnTo>
                    <a:pt x="129" y="100"/>
                  </a:lnTo>
                  <a:lnTo>
                    <a:pt x="143" y="89"/>
                  </a:lnTo>
                  <a:lnTo>
                    <a:pt x="161" y="75"/>
                  </a:lnTo>
                  <a:lnTo>
                    <a:pt x="176" y="64"/>
                  </a:lnTo>
                  <a:lnTo>
                    <a:pt x="190" y="53"/>
                  </a:lnTo>
                  <a:lnTo>
                    <a:pt x="208" y="39"/>
                  </a:lnTo>
                  <a:lnTo>
                    <a:pt x="226" y="28"/>
                  </a:lnTo>
                  <a:lnTo>
                    <a:pt x="241" y="18"/>
                  </a:lnTo>
                  <a:lnTo>
                    <a:pt x="259" y="7"/>
                  </a:lnTo>
                  <a:lnTo>
                    <a:pt x="255" y="0"/>
                  </a:lnTo>
                  <a:lnTo>
                    <a:pt x="237" y="10"/>
                  </a:lnTo>
                  <a:lnTo>
                    <a:pt x="223" y="25"/>
                  </a:lnTo>
                  <a:lnTo>
                    <a:pt x="205" y="36"/>
                  </a:lnTo>
                  <a:lnTo>
                    <a:pt x="187" y="46"/>
                  </a:lnTo>
                  <a:lnTo>
                    <a:pt x="172" y="57"/>
                  </a:lnTo>
                  <a:lnTo>
                    <a:pt x="154" y="71"/>
                  </a:lnTo>
                  <a:lnTo>
                    <a:pt x="140" y="82"/>
                  </a:lnTo>
                  <a:lnTo>
                    <a:pt x="126" y="93"/>
                  </a:lnTo>
                  <a:lnTo>
                    <a:pt x="108" y="107"/>
                  </a:lnTo>
                  <a:lnTo>
                    <a:pt x="93" y="118"/>
                  </a:lnTo>
                  <a:lnTo>
                    <a:pt x="79" y="133"/>
                  </a:lnTo>
                  <a:lnTo>
                    <a:pt x="61" y="143"/>
                  </a:lnTo>
                  <a:lnTo>
                    <a:pt x="46" y="158"/>
                  </a:lnTo>
                  <a:lnTo>
                    <a:pt x="28" y="169"/>
                  </a:lnTo>
                  <a:lnTo>
                    <a:pt x="14" y="183"/>
                  </a:lnTo>
                  <a:lnTo>
                    <a:pt x="0" y="194"/>
                  </a:lnTo>
                  <a:lnTo>
                    <a:pt x="3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44" name="Freeform 113"/>
            <p:cNvSpPr>
              <a:spLocks noChangeAspect="1"/>
            </p:cNvSpPr>
            <p:nvPr/>
          </p:nvSpPr>
          <p:spPr bwMode="auto">
            <a:xfrm>
              <a:off x="4227" y="3641"/>
              <a:ext cx="224" cy="268"/>
            </a:xfrm>
            <a:custGeom>
              <a:avLst/>
              <a:gdLst>
                <a:gd name="T0" fmla="*/ 0 w 75"/>
                <a:gd name="T1" fmla="*/ 18480 h 90"/>
                <a:gd name="T2" fmla="*/ 1676 w 75"/>
                <a:gd name="T3" fmla="*/ 19436 h 90"/>
                <a:gd name="T4" fmla="*/ 3327 w 75"/>
                <a:gd name="T5" fmla="*/ 16821 h 90"/>
                <a:gd name="T6" fmla="*/ 5006 w 75"/>
                <a:gd name="T7" fmla="*/ 14311 h 90"/>
                <a:gd name="T8" fmla="*/ 11854 w 75"/>
                <a:gd name="T9" fmla="*/ 7474 h 90"/>
                <a:gd name="T10" fmla="*/ 14494 w 75"/>
                <a:gd name="T11" fmla="*/ 5807 h 90"/>
                <a:gd name="T12" fmla="*/ 16146 w 75"/>
                <a:gd name="T13" fmla="*/ 3299 h 90"/>
                <a:gd name="T14" fmla="*/ 17821 w 75"/>
                <a:gd name="T15" fmla="*/ 709 h 90"/>
                <a:gd name="T16" fmla="*/ 17099 w 75"/>
                <a:gd name="T17" fmla="*/ 0 h 90"/>
                <a:gd name="T18" fmla="*/ 5967 w 75"/>
                <a:gd name="T19" fmla="*/ 11012 h 90"/>
                <a:gd name="T20" fmla="*/ 4292 w 75"/>
                <a:gd name="T21" fmla="*/ 13364 h 90"/>
                <a:gd name="T22" fmla="*/ 1676 w 75"/>
                <a:gd name="T23" fmla="*/ 15898 h 90"/>
                <a:gd name="T24" fmla="*/ 0 w 75"/>
                <a:gd name="T25" fmla="*/ 18480 h 90"/>
                <a:gd name="T26" fmla="*/ 1676 w 75"/>
                <a:gd name="T27" fmla="*/ 18480 h 90"/>
                <a:gd name="T28" fmla="*/ 0 w 75"/>
                <a:gd name="T29" fmla="*/ 18480 h 90"/>
                <a:gd name="T30" fmla="*/ 723 w 75"/>
                <a:gd name="T31" fmla="*/ 21068 h 90"/>
                <a:gd name="T32" fmla="*/ 1676 w 75"/>
                <a:gd name="T33" fmla="*/ 19436 h 90"/>
                <a:gd name="T34" fmla="*/ 0 w 75"/>
                <a:gd name="T35" fmla="*/ 1848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"/>
                <a:gd name="T55" fmla="*/ 0 h 90"/>
                <a:gd name="T56" fmla="*/ 75 w 75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" h="90">
                  <a:moveTo>
                    <a:pt x="0" y="79"/>
                  </a:moveTo>
                  <a:lnTo>
                    <a:pt x="7" y="83"/>
                  </a:lnTo>
                  <a:lnTo>
                    <a:pt x="14" y="72"/>
                  </a:lnTo>
                  <a:lnTo>
                    <a:pt x="21" y="61"/>
                  </a:lnTo>
                  <a:lnTo>
                    <a:pt x="50" y="32"/>
                  </a:lnTo>
                  <a:lnTo>
                    <a:pt x="61" y="25"/>
                  </a:lnTo>
                  <a:lnTo>
                    <a:pt x="68" y="14"/>
                  </a:lnTo>
                  <a:lnTo>
                    <a:pt x="75" y="3"/>
                  </a:lnTo>
                  <a:lnTo>
                    <a:pt x="72" y="0"/>
                  </a:lnTo>
                  <a:lnTo>
                    <a:pt x="25" y="47"/>
                  </a:lnTo>
                  <a:lnTo>
                    <a:pt x="18" y="57"/>
                  </a:lnTo>
                  <a:lnTo>
                    <a:pt x="7" y="68"/>
                  </a:lnTo>
                  <a:lnTo>
                    <a:pt x="0" y="79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3" y="90"/>
                  </a:lnTo>
                  <a:lnTo>
                    <a:pt x="7" y="8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45" name="Freeform 114"/>
            <p:cNvSpPr>
              <a:spLocks noChangeAspect="1"/>
            </p:cNvSpPr>
            <p:nvPr/>
          </p:nvSpPr>
          <p:spPr bwMode="auto">
            <a:xfrm>
              <a:off x="4215" y="3217"/>
              <a:ext cx="96" cy="660"/>
            </a:xfrm>
            <a:custGeom>
              <a:avLst/>
              <a:gdLst>
                <a:gd name="T0" fmla="*/ 6075 w 32"/>
                <a:gd name="T1" fmla="*/ 0 h 220"/>
                <a:gd name="T2" fmla="*/ 5346 w 32"/>
                <a:gd name="T3" fmla="*/ 7047 h 220"/>
                <a:gd name="T4" fmla="*/ 3402 w 32"/>
                <a:gd name="T5" fmla="*/ 13122 h 220"/>
                <a:gd name="T6" fmla="*/ 2673 w 32"/>
                <a:gd name="T7" fmla="*/ 19440 h 220"/>
                <a:gd name="T8" fmla="*/ 972 w 32"/>
                <a:gd name="T9" fmla="*/ 26244 h 220"/>
                <a:gd name="T10" fmla="*/ 972 w 32"/>
                <a:gd name="T11" fmla="*/ 33291 h 220"/>
                <a:gd name="T12" fmla="*/ 0 w 32"/>
                <a:gd name="T13" fmla="*/ 39366 h 220"/>
                <a:gd name="T14" fmla="*/ 0 w 32"/>
                <a:gd name="T15" fmla="*/ 46413 h 220"/>
                <a:gd name="T16" fmla="*/ 972 w 32"/>
                <a:gd name="T17" fmla="*/ 53460 h 220"/>
                <a:gd name="T18" fmla="*/ 2673 w 32"/>
                <a:gd name="T19" fmla="*/ 53460 h 220"/>
                <a:gd name="T20" fmla="*/ 1701 w 32"/>
                <a:gd name="T21" fmla="*/ 46413 h 220"/>
                <a:gd name="T22" fmla="*/ 1701 w 32"/>
                <a:gd name="T23" fmla="*/ 33291 h 220"/>
                <a:gd name="T24" fmla="*/ 2673 w 32"/>
                <a:gd name="T25" fmla="*/ 26244 h 220"/>
                <a:gd name="T26" fmla="*/ 4374 w 32"/>
                <a:gd name="T27" fmla="*/ 20169 h 220"/>
                <a:gd name="T28" fmla="*/ 5346 w 32"/>
                <a:gd name="T29" fmla="*/ 13122 h 220"/>
                <a:gd name="T30" fmla="*/ 7047 w 32"/>
                <a:gd name="T31" fmla="*/ 7047 h 220"/>
                <a:gd name="T32" fmla="*/ 7776 w 32"/>
                <a:gd name="T33" fmla="*/ 0 h 220"/>
                <a:gd name="T34" fmla="*/ 6075 w 32"/>
                <a:gd name="T35" fmla="*/ 0 h 2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220"/>
                <a:gd name="T56" fmla="*/ 32 w 32"/>
                <a:gd name="T57" fmla="*/ 220 h 2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220">
                  <a:moveTo>
                    <a:pt x="25" y="0"/>
                  </a:moveTo>
                  <a:lnTo>
                    <a:pt x="22" y="29"/>
                  </a:lnTo>
                  <a:lnTo>
                    <a:pt x="14" y="54"/>
                  </a:lnTo>
                  <a:lnTo>
                    <a:pt x="11" y="80"/>
                  </a:lnTo>
                  <a:lnTo>
                    <a:pt x="4" y="108"/>
                  </a:lnTo>
                  <a:lnTo>
                    <a:pt x="4" y="137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4" y="220"/>
                  </a:lnTo>
                  <a:lnTo>
                    <a:pt x="11" y="220"/>
                  </a:lnTo>
                  <a:lnTo>
                    <a:pt x="7" y="191"/>
                  </a:lnTo>
                  <a:lnTo>
                    <a:pt x="7" y="137"/>
                  </a:lnTo>
                  <a:lnTo>
                    <a:pt x="11" y="108"/>
                  </a:lnTo>
                  <a:lnTo>
                    <a:pt x="18" y="83"/>
                  </a:lnTo>
                  <a:lnTo>
                    <a:pt x="22" y="54"/>
                  </a:lnTo>
                  <a:lnTo>
                    <a:pt x="29" y="29"/>
                  </a:lnTo>
                  <a:lnTo>
                    <a:pt x="32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46" name="Freeform 115"/>
            <p:cNvSpPr>
              <a:spLocks noChangeAspect="1"/>
            </p:cNvSpPr>
            <p:nvPr/>
          </p:nvSpPr>
          <p:spPr bwMode="auto">
            <a:xfrm>
              <a:off x="4291" y="2881"/>
              <a:ext cx="412" cy="336"/>
            </a:xfrm>
            <a:custGeom>
              <a:avLst/>
              <a:gdLst>
                <a:gd name="T0" fmla="*/ 33697 w 137"/>
                <a:gd name="T1" fmla="*/ 0 h 111"/>
                <a:gd name="T2" fmla="*/ 31002 w 137"/>
                <a:gd name="T3" fmla="*/ 999 h 111"/>
                <a:gd name="T4" fmla="*/ 28317 w 137"/>
                <a:gd name="T5" fmla="*/ 1777 h 111"/>
                <a:gd name="T6" fmla="*/ 25839 w 137"/>
                <a:gd name="T7" fmla="*/ 2776 h 111"/>
                <a:gd name="T8" fmla="*/ 23875 w 137"/>
                <a:gd name="T9" fmla="*/ 4516 h 111"/>
                <a:gd name="T10" fmla="*/ 21433 w 137"/>
                <a:gd name="T11" fmla="*/ 5627 h 111"/>
                <a:gd name="T12" fmla="*/ 17761 w 137"/>
                <a:gd name="T13" fmla="*/ 6378 h 111"/>
                <a:gd name="T14" fmla="*/ 14958 w 137"/>
                <a:gd name="T15" fmla="*/ 8155 h 111"/>
                <a:gd name="T16" fmla="*/ 13250 w 137"/>
                <a:gd name="T17" fmla="*/ 10153 h 111"/>
                <a:gd name="T18" fmla="*/ 10556 w 137"/>
                <a:gd name="T19" fmla="*/ 10931 h 111"/>
                <a:gd name="T20" fmla="*/ 8105 w 137"/>
                <a:gd name="T21" fmla="*/ 12671 h 111"/>
                <a:gd name="T22" fmla="*/ 6150 w 137"/>
                <a:gd name="T23" fmla="*/ 15532 h 111"/>
                <a:gd name="T24" fmla="*/ 4406 w 137"/>
                <a:gd name="T25" fmla="*/ 17309 h 111"/>
                <a:gd name="T26" fmla="*/ 2695 w 137"/>
                <a:gd name="T27" fmla="*/ 20057 h 111"/>
                <a:gd name="T28" fmla="*/ 1708 w 137"/>
                <a:gd name="T29" fmla="*/ 21825 h 111"/>
                <a:gd name="T30" fmla="*/ 977 w 137"/>
                <a:gd name="T31" fmla="*/ 25684 h 111"/>
                <a:gd name="T32" fmla="*/ 0 w 137"/>
                <a:gd name="T33" fmla="*/ 28203 h 111"/>
                <a:gd name="T34" fmla="*/ 1708 w 137"/>
                <a:gd name="T35" fmla="*/ 28203 h 111"/>
                <a:gd name="T36" fmla="*/ 2695 w 137"/>
                <a:gd name="T37" fmla="*/ 25684 h 111"/>
                <a:gd name="T38" fmla="*/ 3672 w 137"/>
                <a:gd name="T39" fmla="*/ 22824 h 111"/>
                <a:gd name="T40" fmla="*/ 4406 w 137"/>
                <a:gd name="T41" fmla="*/ 21083 h 111"/>
                <a:gd name="T42" fmla="*/ 6150 w 137"/>
                <a:gd name="T43" fmla="*/ 18307 h 111"/>
                <a:gd name="T44" fmla="*/ 11530 w 137"/>
                <a:gd name="T45" fmla="*/ 12671 h 111"/>
                <a:gd name="T46" fmla="*/ 14225 w 137"/>
                <a:gd name="T47" fmla="*/ 10931 h 111"/>
                <a:gd name="T48" fmla="*/ 15936 w 137"/>
                <a:gd name="T49" fmla="*/ 10153 h 111"/>
                <a:gd name="T50" fmla="*/ 18738 w 137"/>
                <a:gd name="T51" fmla="*/ 8155 h 111"/>
                <a:gd name="T52" fmla="*/ 21433 w 137"/>
                <a:gd name="T53" fmla="*/ 7377 h 111"/>
                <a:gd name="T54" fmla="*/ 23875 w 137"/>
                <a:gd name="T55" fmla="*/ 5627 h 111"/>
                <a:gd name="T56" fmla="*/ 26569 w 137"/>
                <a:gd name="T57" fmla="*/ 5627 h 111"/>
                <a:gd name="T58" fmla="*/ 29294 w 137"/>
                <a:gd name="T59" fmla="*/ 3517 h 111"/>
                <a:gd name="T60" fmla="*/ 31989 w 137"/>
                <a:gd name="T61" fmla="*/ 2776 h 111"/>
                <a:gd name="T62" fmla="*/ 33697 w 137"/>
                <a:gd name="T63" fmla="*/ 1777 h 111"/>
                <a:gd name="T64" fmla="*/ 33697 w 137"/>
                <a:gd name="T65" fmla="*/ 0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11"/>
                <a:gd name="T101" fmla="*/ 137 w 137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11">
                  <a:moveTo>
                    <a:pt x="137" y="0"/>
                  </a:moveTo>
                  <a:lnTo>
                    <a:pt x="126" y="4"/>
                  </a:lnTo>
                  <a:lnTo>
                    <a:pt x="115" y="7"/>
                  </a:lnTo>
                  <a:lnTo>
                    <a:pt x="105" y="11"/>
                  </a:lnTo>
                  <a:lnTo>
                    <a:pt x="97" y="18"/>
                  </a:lnTo>
                  <a:lnTo>
                    <a:pt x="87" y="22"/>
                  </a:lnTo>
                  <a:lnTo>
                    <a:pt x="72" y="25"/>
                  </a:lnTo>
                  <a:lnTo>
                    <a:pt x="61" y="32"/>
                  </a:lnTo>
                  <a:lnTo>
                    <a:pt x="54" y="40"/>
                  </a:lnTo>
                  <a:lnTo>
                    <a:pt x="43" y="43"/>
                  </a:lnTo>
                  <a:lnTo>
                    <a:pt x="33" y="50"/>
                  </a:lnTo>
                  <a:lnTo>
                    <a:pt x="25" y="61"/>
                  </a:lnTo>
                  <a:lnTo>
                    <a:pt x="18" y="68"/>
                  </a:lnTo>
                  <a:lnTo>
                    <a:pt x="11" y="79"/>
                  </a:lnTo>
                  <a:lnTo>
                    <a:pt x="7" y="86"/>
                  </a:lnTo>
                  <a:lnTo>
                    <a:pt x="4" y="101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01"/>
                  </a:lnTo>
                  <a:lnTo>
                    <a:pt x="15" y="90"/>
                  </a:lnTo>
                  <a:lnTo>
                    <a:pt x="18" y="83"/>
                  </a:lnTo>
                  <a:lnTo>
                    <a:pt x="25" y="72"/>
                  </a:lnTo>
                  <a:lnTo>
                    <a:pt x="47" y="50"/>
                  </a:lnTo>
                  <a:lnTo>
                    <a:pt x="58" y="43"/>
                  </a:lnTo>
                  <a:lnTo>
                    <a:pt x="65" y="40"/>
                  </a:lnTo>
                  <a:lnTo>
                    <a:pt x="76" y="32"/>
                  </a:lnTo>
                  <a:lnTo>
                    <a:pt x="87" y="29"/>
                  </a:lnTo>
                  <a:lnTo>
                    <a:pt x="97" y="22"/>
                  </a:lnTo>
                  <a:lnTo>
                    <a:pt x="108" y="22"/>
                  </a:lnTo>
                  <a:lnTo>
                    <a:pt x="119" y="14"/>
                  </a:lnTo>
                  <a:lnTo>
                    <a:pt x="130" y="11"/>
                  </a:lnTo>
                  <a:lnTo>
                    <a:pt x="137" y="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47" name="Freeform 116"/>
            <p:cNvSpPr>
              <a:spLocks noChangeAspect="1"/>
            </p:cNvSpPr>
            <p:nvPr/>
          </p:nvSpPr>
          <p:spPr bwMode="auto">
            <a:xfrm>
              <a:off x="4703" y="2861"/>
              <a:ext cx="332" cy="76"/>
            </a:xfrm>
            <a:custGeom>
              <a:avLst/>
              <a:gdLst>
                <a:gd name="T0" fmla="*/ 26569 w 111"/>
                <a:gd name="T1" fmla="*/ 4694 h 25"/>
                <a:gd name="T2" fmla="*/ 25845 w 111"/>
                <a:gd name="T3" fmla="*/ 2809 h 25"/>
                <a:gd name="T4" fmla="*/ 24164 w 111"/>
                <a:gd name="T5" fmla="*/ 2809 h 25"/>
                <a:gd name="T6" fmla="*/ 22241 w 111"/>
                <a:gd name="T7" fmla="*/ 1803 h 25"/>
                <a:gd name="T8" fmla="*/ 20575 w 111"/>
                <a:gd name="T9" fmla="*/ 1803 h 25"/>
                <a:gd name="T10" fmla="*/ 18894 w 111"/>
                <a:gd name="T11" fmla="*/ 757 h 25"/>
                <a:gd name="T12" fmla="*/ 15520 w 111"/>
                <a:gd name="T13" fmla="*/ 757 h 25"/>
                <a:gd name="T14" fmla="*/ 13588 w 111"/>
                <a:gd name="T15" fmla="*/ 0 h 25"/>
                <a:gd name="T16" fmla="*/ 12015 w 111"/>
                <a:gd name="T17" fmla="*/ 0 h 25"/>
                <a:gd name="T18" fmla="*/ 10334 w 111"/>
                <a:gd name="T19" fmla="*/ 757 h 25"/>
                <a:gd name="T20" fmla="*/ 3374 w 111"/>
                <a:gd name="T21" fmla="*/ 757 h 25"/>
                <a:gd name="T22" fmla="*/ 1681 w 111"/>
                <a:gd name="T23" fmla="*/ 1803 h 25"/>
                <a:gd name="T24" fmla="*/ 0 w 111"/>
                <a:gd name="T25" fmla="*/ 1803 h 25"/>
                <a:gd name="T26" fmla="*/ 0 w 111"/>
                <a:gd name="T27" fmla="*/ 3678 h 25"/>
                <a:gd name="T28" fmla="*/ 1681 w 111"/>
                <a:gd name="T29" fmla="*/ 2809 h 25"/>
                <a:gd name="T30" fmla="*/ 19851 w 111"/>
                <a:gd name="T31" fmla="*/ 2809 h 25"/>
                <a:gd name="T32" fmla="*/ 21541 w 111"/>
                <a:gd name="T33" fmla="*/ 3678 h 25"/>
                <a:gd name="T34" fmla="*/ 23198 w 111"/>
                <a:gd name="T35" fmla="*/ 4694 h 25"/>
                <a:gd name="T36" fmla="*/ 24888 w 111"/>
                <a:gd name="T37" fmla="*/ 4694 h 25"/>
                <a:gd name="T38" fmla="*/ 25845 w 111"/>
                <a:gd name="T39" fmla="*/ 5481 h 25"/>
                <a:gd name="T40" fmla="*/ 25845 w 111"/>
                <a:gd name="T41" fmla="*/ 6487 h 25"/>
                <a:gd name="T42" fmla="*/ 25845 w 111"/>
                <a:gd name="T43" fmla="*/ 5481 h 25"/>
                <a:gd name="T44" fmla="*/ 25845 w 111"/>
                <a:gd name="T45" fmla="*/ 6487 h 25"/>
                <a:gd name="T46" fmla="*/ 26569 w 111"/>
                <a:gd name="T47" fmla="*/ 4694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1"/>
                <a:gd name="T73" fmla="*/ 0 h 25"/>
                <a:gd name="T74" fmla="*/ 111 w 111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1" h="25">
                  <a:moveTo>
                    <a:pt x="111" y="18"/>
                  </a:moveTo>
                  <a:lnTo>
                    <a:pt x="108" y="11"/>
                  </a:lnTo>
                  <a:lnTo>
                    <a:pt x="101" y="11"/>
                  </a:lnTo>
                  <a:lnTo>
                    <a:pt x="93" y="7"/>
                  </a:lnTo>
                  <a:lnTo>
                    <a:pt x="86" y="7"/>
                  </a:lnTo>
                  <a:lnTo>
                    <a:pt x="79" y="3"/>
                  </a:lnTo>
                  <a:lnTo>
                    <a:pt x="65" y="3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3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7" y="11"/>
                  </a:lnTo>
                  <a:lnTo>
                    <a:pt x="83" y="11"/>
                  </a:lnTo>
                  <a:lnTo>
                    <a:pt x="90" y="14"/>
                  </a:lnTo>
                  <a:lnTo>
                    <a:pt x="97" y="18"/>
                  </a:lnTo>
                  <a:lnTo>
                    <a:pt x="104" y="18"/>
                  </a:lnTo>
                  <a:lnTo>
                    <a:pt x="108" y="21"/>
                  </a:lnTo>
                  <a:lnTo>
                    <a:pt x="108" y="25"/>
                  </a:lnTo>
                  <a:lnTo>
                    <a:pt x="108" y="21"/>
                  </a:lnTo>
                  <a:lnTo>
                    <a:pt x="108" y="25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48" name="Freeform 117"/>
            <p:cNvSpPr>
              <a:spLocks noChangeAspect="1"/>
            </p:cNvSpPr>
            <p:nvPr/>
          </p:nvSpPr>
          <p:spPr bwMode="auto">
            <a:xfrm>
              <a:off x="5027" y="2917"/>
              <a:ext cx="204" cy="160"/>
            </a:xfrm>
            <a:custGeom>
              <a:avLst/>
              <a:gdLst>
                <a:gd name="T0" fmla="*/ 15795 w 68"/>
                <a:gd name="T1" fmla="*/ 12326 h 54"/>
                <a:gd name="T2" fmla="*/ 16524 w 68"/>
                <a:gd name="T3" fmla="*/ 11422 h 54"/>
                <a:gd name="T4" fmla="*/ 14823 w 68"/>
                <a:gd name="T5" fmla="*/ 8945 h 54"/>
                <a:gd name="T6" fmla="*/ 7776 w 68"/>
                <a:gd name="T7" fmla="*/ 2545 h 54"/>
                <a:gd name="T8" fmla="*/ 5103 w 68"/>
                <a:gd name="T9" fmla="*/ 1615 h 54"/>
                <a:gd name="T10" fmla="*/ 2673 w 68"/>
                <a:gd name="T11" fmla="*/ 702 h 54"/>
                <a:gd name="T12" fmla="*/ 729 w 68"/>
                <a:gd name="T13" fmla="*/ 0 h 54"/>
                <a:gd name="T14" fmla="*/ 0 w 68"/>
                <a:gd name="T15" fmla="*/ 1615 h 54"/>
                <a:gd name="T16" fmla="*/ 2673 w 68"/>
                <a:gd name="T17" fmla="*/ 2545 h 54"/>
                <a:gd name="T18" fmla="*/ 4374 w 68"/>
                <a:gd name="T19" fmla="*/ 3153 h 54"/>
                <a:gd name="T20" fmla="*/ 7047 w 68"/>
                <a:gd name="T21" fmla="*/ 4083 h 54"/>
                <a:gd name="T22" fmla="*/ 8748 w 68"/>
                <a:gd name="T23" fmla="*/ 5698 h 54"/>
                <a:gd name="T24" fmla="*/ 10449 w 68"/>
                <a:gd name="T25" fmla="*/ 6637 h 54"/>
                <a:gd name="T26" fmla="*/ 12150 w 68"/>
                <a:gd name="T27" fmla="*/ 8243 h 54"/>
                <a:gd name="T28" fmla="*/ 13122 w 68"/>
                <a:gd name="T29" fmla="*/ 9781 h 54"/>
                <a:gd name="T30" fmla="*/ 13851 w 68"/>
                <a:gd name="T31" fmla="*/ 11422 h 54"/>
                <a:gd name="T32" fmla="*/ 14823 w 68"/>
                <a:gd name="T33" fmla="*/ 10720 h 54"/>
                <a:gd name="T34" fmla="*/ 15795 w 68"/>
                <a:gd name="T35" fmla="*/ 12326 h 54"/>
                <a:gd name="T36" fmla="*/ 16524 w 68"/>
                <a:gd name="T37" fmla="*/ 11422 h 54"/>
                <a:gd name="T38" fmla="*/ 15795 w 68"/>
                <a:gd name="T39" fmla="*/ 12326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8"/>
                <a:gd name="T61" fmla="*/ 0 h 54"/>
                <a:gd name="T62" fmla="*/ 68 w 68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8" h="54">
                  <a:moveTo>
                    <a:pt x="65" y="54"/>
                  </a:moveTo>
                  <a:lnTo>
                    <a:pt x="68" y="50"/>
                  </a:lnTo>
                  <a:lnTo>
                    <a:pt x="61" y="39"/>
                  </a:lnTo>
                  <a:lnTo>
                    <a:pt x="32" y="11"/>
                  </a:lnTo>
                  <a:lnTo>
                    <a:pt x="21" y="7"/>
                  </a:lnTo>
                  <a:lnTo>
                    <a:pt x="11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11" y="11"/>
                  </a:lnTo>
                  <a:lnTo>
                    <a:pt x="18" y="14"/>
                  </a:lnTo>
                  <a:lnTo>
                    <a:pt x="29" y="18"/>
                  </a:lnTo>
                  <a:lnTo>
                    <a:pt x="36" y="25"/>
                  </a:lnTo>
                  <a:lnTo>
                    <a:pt x="43" y="29"/>
                  </a:lnTo>
                  <a:lnTo>
                    <a:pt x="50" y="36"/>
                  </a:lnTo>
                  <a:lnTo>
                    <a:pt x="54" y="43"/>
                  </a:lnTo>
                  <a:lnTo>
                    <a:pt x="57" y="50"/>
                  </a:lnTo>
                  <a:lnTo>
                    <a:pt x="61" y="47"/>
                  </a:lnTo>
                  <a:lnTo>
                    <a:pt x="65" y="54"/>
                  </a:lnTo>
                  <a:lnTo>
                    <a:pt x="68" y="50"/>
                  </a:lnTo>
                  <a:lnTo>
                    <a:pt x="65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49" name="Freeform 118"/>
            <p:cNvSpPr>
              <a:spLocks noChangeAspect="1"/>
            </p:cNvSpPr>
            <p:nvPr/>
          </p:nvSpPr>
          <p:spPr bwMode="auto">
            <a:xfrm>
              <a:off x="5251" y="3025"/>
              <a:ext cx="2048" cy="1240"/>
            </a:xfrm>
            <a:custGeom>
              <a:avLst/>
              <a:gdLst>
                <a:gd name="T0" fmla="*/ 120576 w 681"/>
                <a:gd name="T1" fmla="*/ 4352 h 414"/>
                <a:gd name="T2" fmla="*/ 132840 w 681"/>
                <a:gd name="T3" fmla="*/ 9402 h 414"/>
                <a:gd name="T4" fmla="*/ 145348 w 681"/>
                <a:gd name="T5" fmla="*/ 16417 h 414"/>
                <a:gd name="T6" fmla="*/ 155007 w 681"/>
                <a:gd name="T7" fmla="*/ 24159 h 414"/>
                <a:gd name="T8" fmla="*/ 162135 w 681"/>
                <a:gd name="T9" fmla="*/ 35418 h 414"/>
                <a:gd name="T10" fmla="*/ 166538 w 681"/>
                <a:gd name="T11" fmla="*/ 48444 h 414"/>
                <a:gd name="T12" fmla="*/ 165560 w 681"/>
                <a:gd name="T13" fmla="*/ 61479 h 414"/>
                <a:gd name="T14" fmla="*/ 159410 w 681"/>
                <a:gd name="T15" fmla="*/ 73813 h 414"/>
                <a:gd name="T16" fmla="*/ 152313 w 681"/>
                <a:gd name="T17" fmla="*/ 79752 h 414"/>
                <a:gd name="T18" fmla="*/ 146082 w 681"/>
                <a:gd name="T19" fmla="*/ 84104 h 414"/>
                <a:gd name="T20" fmla="*/ 139968 w 681"/>
                <a:gd name="T21" fmla="*/ 86758 h 414"/>
                <a:gd name="T22" fmla="*/ 133818 w 681"/>
                <a:gd name="T23" fmla="*/ 89181 h 414"/>
                <a:gd name="T24" fmla="*/ 127668 w 681"/>
                <a:gd name="T25" fmla="*/ 92778 h 414"/>
                <a:gd name="T26" fmla="*/ 118856 w 681"/>
                <a:gd name="T27" fmla="*/ 94474 h 414"/>
                <a:gd name="T28" fmla="*/ 115076 w 681"/>
                <a:gd name="T29" fmla="*/ 96169 h 414"/>
                <a:gd name="T30" fmla="*/ 108953 w 681"/>
                <a:gd name="T31" fmla="*/ 97855 h 414"/>
                <a:gd name="T32" fmla="*/ 93967 w 681"/>
                <a:gd name="T33" fmla="*/ 98826 h 414"/>
                <a:gd name="T34" fmla="*/ 72814 w 681"/>
                <a:gd name="T35" fmla="*/ 98826 h 414"/>
                <a:gd name="T36" fmla="*/ 62992 w 681"/>
                <a:gd name="T37" fmla="*/ 97855 h 414"/>
                <a:gd name="T38" fmla="*/ 54156 w 681"/>
                <a:gd name="T39" fmla="*/ 97855 h 414"/>
                <a:gd name="T40" fmla="*/ 46208 w 681"/>
                <a:gd name="T41" fmla="*/ 96169 h 414"/>
                <a:gd name="T42" fmla="*/ 37369 w 681"/>
                <a:gd name="T43" fmla="*/ 95444 h 414"/>
                <a:gd name="T44" fmla="*/ 33697 w 681"/>
                <a:gd name="T45" fmla="*/ 93506 h 414"/>
                <a:gd name="T46" fmla="*/ 31003 w 681"/>
                <a:gd name="T47" fmla="*/ 89181 h 414"/>
                <a:gd name="T48" fmla="*/ 35417 w 681"/>
                <a:gd name="T49" fmla="*/ 90149 h 414"/>
                <a:gd name="T50" fmla="*/ 47925 w 681"/>
                <a:gd name="T51" fmla="*/ 92778 h 414"/>
                <a:gd name="T52" fmla="*/ 62014 w 681"/>
                <a:gd name="T53" fmla="*/ 94474 h 414"/>
                <a:gd name="T54" fmla="*/ 104523 w 681"/>
                <a:gd name="T55" fmla="*/ 93506 h 414"/>
                <a:gd name="T56" fmla="*/ 111651 w 681"/>
                <a:gd name="T57" fmla="*/ 91811 h 414"/>
                <a:gd name="T58" fmla="*/ 117882 w 681"/>
                <a:gd name="T59" fmla="*/ 89181 h 414"/>
                <a:gd name="T60" fmla="*/ 124979 w 681"/>
                <a:gd name="T61" fmla="*/ 86758 h 414"/>
                <a:gd name="T62" fmla="*/ 131120 w 681"/>
                <a:gd name="T63" fmla="*/ 84829 h 414"/>
                <a:gd name="T64" fmla="*/ 137243 w 681"/>
                <a:gd name="T65" fmla="*/ 81439 h 414"/>
                <a:gd name="T66" fmla="*/ 144370 w 681"/>
                <a:gd name="T67" fmla="*/ 78785 h 414"/>
                <a:gd name="T68" fmla="*/ 153287 w 681"/>
                <a:gd name="T69" fmla="*/ 71150 h 414"/>
                <a:gd name="T70" fmla="*/ 156716 w 681"/>
                <a:gd name="T71" fmla="*/ 65103 h 414"/>
                <a:gd name="T72" fmla="*/ 160388 w 681"/>
                <a:gd name="T73" fmla="*/ 58813 h 414"/>
                <a:gd name="T74" fmla="*/ 160388 w 681"/>
                <a:gd name="T75" fmla="*/ 48444 h 414"/>
                <a:gd name="T76" fmla="*/ 157702 w 681"/>
                <a:gd name="T77" fmla="*/ 40737 h 414"/>
                <a:gd name="T78" fmla="*/ 153287 w 681"/>
                <a:gd name="T79" fmla="*/ 31057 h 414"/>
                <a:gd name="T80" fmla="*/ 142662 w 681"/>
                <a:gd name="T81" fmla="*/ 20769 h 414"/>
                <a:gd name="T82" fmla="*/ 130146 w 681"/>
                <a:gd name="T83" fmla="*/ 13035 h 414"/>
                <a:gd name="T84" fmla="*/ 116053 w 681"/>
                <a:gd name="T85" fmla="*/ 7743 h 414"/>
                <a:gd name="T86" fmla="*/ 101095 w 681"/>
                <a:gd name="T87" fmla="*/ 5077 h 414"/>
                <a:gd name="T88" fmla="*/ 74522 w 681"/>
                <a:gd name="T89" fmla="*/ 8674 h 414"/>
                <a:gd name="T90" fmla="*/ 56842 w 681"/>
                <a:gd name="T91" fmla="*/ 14721 h 414"/>
                <a:gd name="T92" fmla="*/ 39847 w 681"/>
                <a:gd name="T93" fmla="*/ 24159 h 414"/>
                <a:gd name="T94" fmla="*/ 17031 w 681"/>
                <a:gd name="T95" fmla="*/ 44092 h 414"/>
                <a:gd name="T96" fmla="*/ 7127 w 681"/>
                <a:gd name="T97" fmla="*/ 60751 h 414"/>
                <a:gd name="T98" fmla="*/ 4406 w 681"/>
                <a:gd name="T99" fmla="*/ 67526 h 414"/>
                <a:gd name="T100" fmla="*/ 977 w 681"/>
                <a:gd name="T101" fmla="*/ 70180 h 414"/>
                <a:gd name="T102" fmla="*/ 977 w 681"/>
                <a:gd name="T103" fmla="*/ 60751 h 414"/>
                <a:gd name="T104" fmla="*/ 8105 w 681"/>
                <a:gd name="T105" fmla="*/ 47716 h 414"/>
                <a:gd name="T106" fmla="*/ 21433 w 681"/>
                <a:gd name="T107" fmla="*/ 32027 h 414"/>
                <a:gd name="T108" fmla="*/ 32966 w 681"/>
                <a:gd name="T109" fmla="*/ 22464 h 414"/>
                <a:gd name="T110" fmla="*/ 45230 w 681"/>
                <a:gd name="T111" fmla="*/ 14721 h 414"/>
                <a:gd name="T112" fmla="*/ 57585 w 681"/>
                <a:gd name="T113" fmla="*/ 8674 h 414"/>
                <a:gd name="T114" fmla="*/ 71800 w 681"/>
                <a:gd name="T115" fmla="*/ 4352 h 414"/>
                <a:gd name="T116" fmla="*/ 86136 w 681"/>
                <a:gd name="T117" fmla="*/ 0 h 414"/>
                <a:gd name="T118" fmla="*/ 103789 w 681"/>
                <a:gd name="T119" fmla="*/ 728 h 4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1"/>
                <a:gd name="T181" fmla="*/ 0 h 414"/>
                <a:gd name="T182" fmla="*/ 681 w 681"/>
                <a:gd name="T183" fmla="*/ 414 h 4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1" h="414">
                  <a:moveTo>
                    <a:pt x="454" y="7"/>
                  </a:moveTo>
                  <a:lnTo>
                    <a:pt x="472" y="14"/>
                  </a:lnTo>
                  <a:lnTo>
                    <a:pt x="490" y="18"/>
                  </a:lnTo>
                  <a:lnTo>
                    <a:pt x="504" y="25"/>
                  </a:lnTo>
                  <a:lnTo>
                    <a:pt x="522" y="32"/>
                  </a:lnTo>
                  <a:lnTo>
                    <a:pt x="540" y="39"/>
                  </a:lnTo>
                  <a:lnTo>
                    <a:pt x="555" y="47"/>
                  </a:lnTo>
                  <a:lnTo>
                    <a:pt x="573" y="57"/>
                  </a:lnTo>
                  <a:lnTo>
                    <a:pt x="591" y="68"/>
                  </a:lnTo>
                  <a:lnTo>
                    <a:pt x="601" y="75"/>
                  </a:lnTo>
                  <a:lnTo>
                    <a:pt x="616" y="90"/>
                  </a:lnTo>
                  <a:lnTo>
                    <a:pt x="630" y="100"/>
                  </a:lnTo>
                  <a:lnTo>
                    <a:pt x="641" y="115"/>
                  </a:lnTo>
                  <a:lnTo>
                    <a:pt x="652" y="133"/>
                  </a:lnTo>
                  <a:lnTo>
                    <a:pt x="659" y="147"/>
                  </a:lnTo>
                  <a:lnTo>
                    <a:pt x="663" y="165"/>
                  </a:lnTo>
                  <a:lnTo>
                    <a:pt x="670" y="183"/>
                  </a:lnTo>
                  <a:lnTo>
                    <a:pt x="677" y="201"/>
                  </a:lnTo>
                  <a:lnTo>
                    <a:pt x="681" y="219"/>
                  </a:lnTo>
                  <a:lnTo>
                    <a:pt x="677" y="237"/>
                  </a:lnTo>
                  <a:lnTo>
                    <a:pt x="673" y="255"/>
                  </a:lnTo>
                  <a:lnTo>
                    <a:pt x="666" y="273"/>
                  </a:lnTo>
                  <a:lnTo>
                    <a:pt x="655" y="291"/>
                  </a:lnTo>
                  <a:lnTo>
                    <a:pt x="648" y="306"/>
                  </a:lnTo>
                  <a:lnTo>
                    <a:pt x="634" y="320"/>
                  </a:lnTo>
                  <a:lnTo>
                    <a:pt x="630" y="327"/>
                  </a:lnTo>
                  <a:lnTo>
                    <a:pt x="619" y="331"/>
                  </a:lnTo>
                  <a:lnTo>
                    <a:pt x="612" y="338"/>
                  </a:lnTo>
                  <a:lnTo>
                    <a:pt x="605" y="342"/>
                  </a:lnTo>
                  <a:lnTo>
                    <a:pt x="594" y="349"/>
                  </a:lnTo>
                  <a:lnTo>
                    <a:pt x="587" y="352"/>
                  </a:lnTo>
                  <a:lnTo>
                    <a:pt x="580" y="356"/>
                  </a:lnTo>
                  <a:lnTo>
                    <a:pt x="569" y="360"/>
                  </a:lnTo>
                  <a:lnTo>
                    <a:pt x="562" y="363"/>
                  </a:lnTo>
                  <a:lnTo>
                    <a:pt x="551" y="367"/>
                  </a:lnTo>
                  <a:lnTo>
                    <a:pt x="544" y="370"/>
                  </a:lnTo>
                  <a:lnTo>
                    <a:pt x="537" y="374"/>
                  </a:lnTo>
                  <a:lnTo>
                    <a:pt x="526" y="378"/>
                  </a:lnTo>
                  <a:lnTo>
                    <a:pt x="519" y="385"/>
                  </a:lnTo>
                  <a:lnTo>
                    <a:pt x="511" y="388"/>
                  </a:lnTo>
                  <a:lnTo>
                    <a:pt x="501" y="392"/>
                  </a:lnTo>
                  <a:lnTo>
                    <a:pt x="483" y="392"/>
                  </a:lnTo>
                  <a:lnTo>
                    <a:pt x="479" y="396"/>
                  </a:lnTo>
                  <a:lnTo>
                    <a:pt x="472" y="399"/>
                  </a:lnTo>
                  <a:lnTo>
                    <a:pt x="468" y="399"/>
                  </a:lnTo>
                  <a:lnTo>
                    <a:pt x="461" y="403"/>
                  </a:lnTo>
                  <a:lnTo>
                    <a:pt x="458" y="403"/>
                  </a:lnTo>
                  <a:lnTo>
                    <a:pt x="443" y="406"/>
                  </a:lnTo>
                  <a:lnTo>
                    <a:pt x="418" y="406"/>
                  </a:lnTo>
                  <a:lnTo>
                    <a:pt x="407" y="410"/>
                  </a:lnTo>
                  <a:lnTo>
                    <a:pt x="382" y="410"/>
                  </a:lnTo>
                  <a:lnTo>
                    <a:pt x="371" y="414"/>
                  </a:lnTo>
                  <a:lnTo>
                    <a:pt x="306" y="414"/>
                  </a:lnTo>
                  <a:lnTo>
                    <a:pt x="296" y="410"/>
                  </a:lnTo>
                  <a:lnTo>
                    <a:pt x="281" y="410"/>
                  </a:lnTo>
                  <a:lnTo>
                    <a:pt x="267" y="406"/>
                  </a:lnTo>
                  <a:lnTo>
                    <a:pt x="256" y="406"/>
                  </a:lnTo>
                  <a:lnTo>
                    <a:pt x="242" y="410"/>
                  </a:lnTo>
                  <a:lnTo>
                    <a:pt x="231" y="410"/>
                  </a:lnTo>
                  <a:lnTo>
                    <a:pt x="220" y="406"/>
                  </a:lnTo>
                  <a:lnTo>
                    <a:pt x="209" y="406"/>
                  </a:lnTo>
                  <a:lnTo>
                    <a:pt x="198" y="403"/>
                  </a:lnTo>
                  <a:lnTo>
                    <a:pt x="188" y="399"/>
                  </a:lnTo>
                  <a:lnTo>
                    <a:pt x="162" y="399"/>
                  </a:lnTo>
                  <a:lnTo>
                    <a:pt x="159" y="396"/>
                  </a:lnTo>
                  <a:lnTo>
                    <a:pt x="152" y="396"/>
                  </a:lnTo>
                  <a:lnTo>
                    <a:pt x="148" y="392"/>
                  </a:lnTo>
                  <a:lnTo>
                    <a:pt x="141" y="392"/>
                  </a:lnTo>
                  <a:lnTo>
                    <a:pt x="137" y="388"/>
                  </a:lnTo>
                  <a:lnTo>
                    <a:pt x="130" y="385"/>
                  </a:lnTo>
                  <a:lnTo>
                    <a:pt x="126" y="381"/>
                  </a:lnTo>
                  <a:lnTo>
                    <a:pt x="126" y="370"/>
                  </a:lnTo>
                  <a:lnTo>
                    <a:pt x="130" y="370"/>
                  </a:lnTo>
                  <a:lnTo>
                    <a:pt x="130" y="367"/>
                  </a:lnTo>
                  <a:lnTo>
                    <a:pt x="144" y="374"/>
                  </a:lnTo>
                  <a:lnTo>
                    <a:pt x="162" y="378"/>
                  </a:lnTo>
                  <a:lnTo>
                    <a:pt x="180" y="381"/>
                  </a:lnTo>
                  <a:lnTo>
                    <a:pt x="195" y="385"/>
                  </a:lnTo>
                  <a:lnTo>
                    <a:pt x="216" y="388"/>
                  </a:lnTo>
                  <a:lnTo>
                    <a:pt x="234" y="388"/>
                  </a:lnTo>
                  <a:lnTo>
                    <a:pt x="252" y="392"/>
                  </a:lnTo>
                  <a:lnTo>
                    <a:pt x="393" y="392"/>
                  </a:lnTo>
                  <a:lnTo>
                    <a:pt x="407" y="388"/>
                  </a:lnTo>
                  <a:lnTo>
                    <a:pt x="425" y="388"/>
                  </a:lnTo>
                  <a:lnTo>
                    <a:pt x="436" y="385"/>
                  </a:lnTo>
                  <a:lnTo>
                    <a:pt x="447" y="385"/>
                  </a:lnTo>
                  <a:lnTo>
                    <a:pt x="454" y="381"/>
                  </a:lnTo>
                  <a:lnTo>
                    <a:pt x="465" y="378"/>
                  </a:lnTo>
                  <a:lnTo>
                    <a:pt x="472" y="374"/>
                  </a:lnTo>
                  <a:lnTo>
                    <a:pt x="479" y="370"/>
                  </a:lnTo>
                  <a:lnTo>
                    <a:pt x="490" y="367"/>
                  </a:lnTo>
                  <a:lnTo>
                    <a:pt x="497" y="363"/>
                  </a:lnTo>
                  <a:lnTo>
                    <a:pt x="508" y="360"/>
                  </a:lnTo>
                  <a:lnTo>
                    <a:pt x="515" y="356"/>
                  </a:lnTo>
                  <a:lnTo>
                    <a:pt x="522" y="352"/>
                  </a:lnTo>
                  <a:lnTo>
                    <a:pt x="533" y="352"/>
                  </a:lnTo>
                  <a:lnTo>
                    <a:pt x="540" y="349"/>
                  </a:lnTo>
                  <a:lnTo>
                    <a:pt x="551" y="345"/>
                  </a:lnTo>
                  <a:lnTo>
                    <a:pt x="558" y="338"/>
                  </a:lnTo>
                  <a:lnTo>
                    <a:pt x="569" y="334"/>
                  </a:lnTo>
                  <a:lnTo>
                    <a:pt x="576" y="331"/>
                  </a:lnTo>
                  <a:lnTo>
                    <a:pt x="587" y="327"/>
                  </a:lnTo>
                  <a:lnTo>
                    <a:pt x="601" y="313"/>
                  </a:lnTo>
                  <a:lnTo>
                    <a:pt x="609" y="309"/>
                  </a:lnTo>
                  <a:lnTo>
                    <a:pt x="623" y="295"/>
                  </a:lnTo>
                  <a:lnTo>
                    <a:pt x="627" y="288"/>
                  </a:lnTo>
                  <a:lnTo>
                    <a:pt x="634" y="277"/>
                  </a:lnTo>
                  <a:lnTo>
                    <a:pt x="637" y="270"/>
                  </a:lnTo>
                  <a:lnTo>
                    <a:pt x="645" y="262"/>
                  </a:lnTo>
                  <a:lnTo>
                    <a:pt x="648" y="252"/>
                  </a:lnTo>
                  <a:lnTo>
                    <a:pt x="652" y="244"/>
                  </a:lnTo>
                  <a:lnTo>
                    <a:pt x="655" y="234"/>
                  </a:lnTo>
                  <a:lnTo>
                    <a:pt x="655" y="212"/>
                  </a:lnTo>
                  <a:lnTo>
                    <a:pt x="652" y="201"/>
                  </a:lnTo>
                  <a:lnTo>
                    <a:pt x="652" y="190"/>
                  </a:lnTo>
                  <a:lnTo>
                    <a:pt x="645" y="180"/>
                  </a:lnTo>
                  <a:lnTo>
                    <a:pt x="641" y="169"/>
                  </a:lnTo>
                  <a:lnTo>
                    <a:pt x="637" y="158"/>
                  </a:lnTo>
                  <a:lnTo>
                    <a:pt x="634" y="147"/>
                  </a:lnTo>
                  <a:lnTo>
                    <a:pt x="623" y="129"/>
                  </a:lnTo>
                  <a:lnTo>
                    <a:pt x="612" y="115"/>
                  </a:lnTo>
                  <a:lnTo>
                    <a:pt x="594" y="97"/>
                  </a:lnTo>
                  <a:lnTo>
                    <a:pt x="580" y="86"/>
                  </a:lnTo>
                  <a:lnTo>
                    <a:pt x="565" y="75"/>
                  </a:lnTo>
                  <a:lnTo>
                    <a:pt x="547" y="61"/>
                  </a:lnTo>
                  <a:lnTo>
                    <a:pt x="529" y="54"/>
                  </a:lnTo>
                  <a:lnTo>
                    <a:pt x="511" y="47"/>
                  </a:lnTo>
                  <a:lnTo>
                    <a:pt x="493" y="39"/>
                  </a:lnTo>
                  <a:lnTo>
                    <a:pt x="472" y="32"/>
                  </a:lnTo>
                  <a:lnTo>
                    <a:pt x="454" y="29"/>
                  </a:lnTo>
                  <a:lnTo>
                    <a:pt x="432" y="25"/>
                  </a:lnTo>
                  <a:lnTo>
                    <a:pt x="411" y="21"/>
                  </a:lnTo>
                  <a:lnTo>
                    <a:pt x="350" y="21"/>
                  </a:lnTo>
                  <a:lnTo>
                    <a:pt x="324" y="29"/>
                  </a:lnTo>
                  <a:lnTo>
                    <a:pt x="303" y="36"/>
                  </a:lnTo>
                  <a:lnTo>
                    <a:pt x="278" y="43"/>
                  </a:lnTo>
                  <a:lnTo>
                    <a:pt x="256" y="54"/>
                  </a:lnTo>
                  <a:lnTo>
                    <a:pt x="231" y="61"/>
                  </a:lnTo>
                  <a:lnTo>
                    <a:pt x="209" y="75"/>
                  </a:lnTo>
                  <a:lnTo>
                    <a:pt x="188" y="86"/>
                  </a:lnTo>
                  <a:lnTo>
                    <a:pt x="162" y="100"/>
                  </a:lnTo>
                  <a:lnTo>
                    <a:pt x="144" y="115"/>
                  </a:lnTo>
                  <a:lnTo>
                    <a:pt x="123" y="129"/>
                  </a:lnTo>
                  <a:lnTo>
                    <a:pt x="69" y="183"/>
                  </a:lnTo>
                  <a:lnTo>
                    <a:pt x="54" y="205"/>
                  </a:lnTo>
                  <a:lnTo>
                    <a:pt x="40" y="226"/>
                  </a:lnTo>
                  <a:lnTo>
                    <a:pt x="29" y="252"/>
                  </a:lnTo>
                  <a:lnTo>
                    <a:pt x="26" y="259"/>
                  </a:lnTo>
                  <a:lnTo>
                    <a:pt x="22" y="270"/>
                  </a:lnTo>
                  <a:lnTo>
                    <a:pt x="18" y="280"/>
                  </a:lnTo>
                  <a:lnTo>
                    <a:pt x="18" y="295"/>
                  </a:lnTo>
                  <a:lnTo>
                    <a:pt x="8" y="295"/>
                  </a:lnTo>
                  <a:lnTo>
                    <a:pt x="4" y="291"/>
                  </a:lnTo>
                  <a:lnTo>
                    <a:pt x="0" y="291"/>
                  </a:lnTo>
                  <a:lnTo>
                    <a:pt x="0" y="270"/>
                  </a:lnTo>
                  <a:lnTo>
                    <a:pt x="4" y="252"/>
                  </a:lnTo>
                  <a:lnTo>
                    <a:pt x="15" y="230"/>
                  </a:lnTo>
                  <a:lnTo>
                    <a:pt x="22" y="212"/>
                  </a:lnTo>
                  <a:lnTo>
                    <a:pt x="33" y="198"/>
                  </a:lnTo>
                  <a:lnTo>
                    <a:pt x="47" y="180"/>
                  </a:lnTo>
                  <a:lnTo>
                    <a:pt x="58" y="162"/>
                  </a:lnTo>
                  <a:lnTo>
                    <a:pt x="87" y="133"/>
                  </a:lnTo>
                  <a:lnTo>
                    <a:pt x="101" y="115"/>
                  </a:lnTo>
                  <a:lnTo>
                    <a:pt x="116" y="104"/>
                  </a:lnTo>
                  <a:lnTo>
                    <a:pt x="134" y="93"/>
                  </a:lnTo>
                  <a:lnTo>
                    <a:pt x="148" y="82"/>
                  </a:lnTo>
                  <a:lnTo>
                    <a:pt x="166" y="72"/>
                  </a:lnTo>
                  <a:lnTo>
                    <a:pt x="184" y="61"/>
                  </a:lnTo>
                  <a:lnTo>
                    <a:pt x="202" y="54"/>
                  </a:lnTo>
                  <a:lnTo>
                    <a:pt x="220" y="43"/>
                  </a:lnTo>
                  <a:lnTo>
                    <a:pt x="234" y="36"/>
                  </a:lnTo>
                  <a:lnTo>
                    <a:pt x="256" y="29"/>
                  </a:lnTo>
                  <a:lnTo>
                    <a:pt x="274" y="21"/>
                  </a:lnTo>
                  <a:lnTo>
                    <a:pt x="292" y="18"/>
                  </a:lnTo>
                  <a:lnTo>
                    <a:pt x="310" y="11"/>
                  </a:lnTo>
                  <a:lnTo>
                    <a:pt x="332" y="7"/>
                  </a:lnTo>
                  <a:lnTo>
                    <a:pt x="350" y="0"/>
                  </a:lnTo>
                  <a:lnTo>
                    <a:pt x="396" y="0"/>
                  </a:lnTo>
                  <a:lnTo>
                    <a:pt x="404" y="3"/>
                  </a:lnTo>
                  <a:lnTo>
                    <a:pt x="422" y="3"/>
                  </a:lnTo>
                  <a:lnTo>
                    <a:pt x="429" y="7"/>
                  </a:lnTo>
                  <a:lnTo>
                    <a:pt x="45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50" name="Freeform 119"/>
            <p:cNvSpPr>
              <a:spLocks noChangeAspect="1"/>
            </p:cNvSpPr>
            <p:nvPr/>
          </p:nvSpPr>
          <p:spPr bwMode="auto">
            <a:xfrm>
              <a:off x="6615" y="3033"/>
              <a:ext cx="652" cy="552"/>
            </a:xfrm>
            <a:custGeom>
              <a:avLst/>
              <a:gdLst>
                <a:gd name="T0" fmla="*/ 54122 w 216"/>
                <a:gd name="T1" fmla="*/ 43740 h 184"/>
                <a:gd name="T2" fmla="*/ 53138 w 216"/>
                <a:gd name="T3" fmla="*/ 39366 h 184"/>
                <a:gd name="T4" fmla="*/ 52389 w 216"/>
                <a:gd name="T5" fmla="*/ 34992 h 184"/>
                <a:gd name="T6" fmla="*/ 49640 w 216"/>
                <a:gd name="T7" fmla="*/ 30618 h 184"/>
                <a:gd name="T8" fmla="*/ 47907 w 216"/>
                <a:gd name="T9" fmla="*/ 27216 h 184"/>
                <a:gd name="T10" fmla="*/ 44092 w 216"/>
                <a:gd name="T11" fmla="*/ 23571 h 184"/>
                <a:gd name="T12" fmla="*/ 41339 w 216"/>
                <a:gd name="T13" fmla="*/ 20169 h 184"/>
                <a:gd name="T14" fmla="*/ 37840 w 216"/>
                <a:gd name="T15" fmla="*/ 17496 h 184"/>
                <a:gd name="T16" fmla="*/ 34378 w 216"/>
                <a:gd name="T17" fmla="*/ 14823 h 184"/>
                <a:gd name="T18" fmla="*/ 29814 w 216"/>
                <a:gd name="T19" fmla="*/ 12393 h 184"/>
                <a:gd name="T20" fmla="*/ 26077 w 216"/>
                <a:gd name="T21" fmla="*/ 9720 h 184"/>
                <a:gd name="T22" fmla="*/ 21594 w 216"/>
                <a:gd name="T23" fmla="*/ 8019 h 184"/>
                <a:gd name="T24" fmla="*/ 17021 w 216"/>
                <a:gd name="T25" fmla="*/ 6318 h 184"/>
                <a:gd name="T26" fmla="*/ 13532 w 216"/>
                <a:gd name="T27" fmla="*/ 4374 h 184"/>
                <a:gd name="T28" fmla="*/ 9047 w 216"/>
                <a:gd name="T29" fmla="*/ 2673 h 184"/>
                <a:gd name="T30" fmla="*/ 4483 w 216"/>
                <a:gd name="T31" fmla="*/ 1944 h 184"/>
                <a:gd name="T32" fmla="*/ 993 w 216"/>
                <a:gd name="T33" fmla="*/ 0 h 184"/>
                <a:gd name="T34" fmla="*/ 0 w 216"/>
                <a:gd name="T35" fmla="*/ 1944 h 184"/>
                <a:gd name="T36" fmla="*/ 4483 w 216"/>
                <a:gd name="T37" fmla="*/ 3645 h 184"/>
                <a:gd name="T38" fmla="*/ 8053 w 216"/>
                <a:gd name="T39" fmla="*/ 4374 h 184"/>
                <a:gd name="T40" fmla="*/ 12536 w 216"/>
                <a:gd name="T41" fmla="*/ 6318 h 184"/>
                <a:gd name="T42" fmla="*/ 17021 w 216"/>
                <a:gd name="T43" fmla="*/ 8019 h 184"/>
                <a:gd name="T44" fmla="*/ 20846 w 216"/>
                <a:gd name="T45" fmla="*/ 9720 h 184"/>
                <a:gd name="T46" fmla="*/ 25328 w 216"/>
                <a:gd name="T47" fmla="*/ 11421 h 184"/>
                <a:gd name="T48" fmla="*/ 29814 w 216"/>
                <a:gd name="T49" fmla="*/ 14094 h 184"/>
                <a:gd name="T50" fmla="*/ 33276 w 216"/>
                <a:gd name="T51" fmla="*/ 15795 h 184"/>
                <a:gd name="T52" fmla="*/ 36856 w 216"/>
                <a:gd name="T53" fmla="*/ 18468 h 184"/>
                <a:gd name="T54" fmla="*/ 39609 w 216"/>
                <a:gd name="T55" fmla="*/ 21870 h 184"/>
                <a:gd name="T56" fmla="*/ 43343 w 216"/>
                <a:gd name="T57" fmla="*/ 24543 h 184"/>
                <a:gd name="T58" fmla="*/ 45821 w 216"/>
                <a:gd name="T59" fmla="*/ 27945 h 184"/>
                <a:gd name="T60" fmla="*/ 48656 w 216"/>
                <a:gd name="T61" fmla="*/ 31590 h 184"/>
                <a:gd name="T62" fmla="*/ 50385 w 216"/>
                <a:gd name="T63" fmla="*/ 34992 h 184"/>
                <a:gd name="T64" fmla="*/ 51378 w 216"/>
                <a:gd name="T65" fmla="*/ 39366 h 184"/>
                <a:gd name="T66" fmla="*/ 53138 w 216"/>
                <a:gd name="T67" fmla="*/ 43740 h 184"/>
                <a:gd name="T68" fmla="*/ 53138 w 216"/>
                <a:gd name="T69" fmla="*/ 44712 h 184"/>
                <a:gd name="T70" fmla="*/ 53138 w 216"/>
                <a:gd name="T71" fmla="*/ 43740 h 184"/>
                <a:gd name="T72" fmla="*/ 53138 w 216"/>
                <a:gd name="T73" fmla="*/ 44712 h 184"/>
                <a:gd name="T74" fmla="*/ 54122 w 216"/>
                <a:gd name="T75" fmla="*/ 43740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6"/>
                <a:gd name="T115" fmla="*/ 0 h 184"/>
                <a:gd name="T116" fmla="*/ 216 w 216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6" h="184">
                  <a:moveTo>
                    <a:pt x="216" y="180"/>
                  </a:moveTo>
                  <a:lnTo>
                    <a:pt x="212" y="162"/>
                  </a:lnTo>
                  <a:lnTo>
                    <a:pt x="209" y="144"/>
                  </a:lnTo>
                  <a:lnTo>
                    <a:pt x="198" y="126"/>
                  </a:lnTo>
                  <a:lnTo>
                    <a:pt x="191" y="112"/>
                  </a:lnTo>
                  <a:lnTo>
                    <a:pt x="176" y="97"/>
                  </a:lnTo>
                  <a:lnTo>
                    <a:pt x="165" y="83"/>
                  </a:lnTo>
                  <a:lnTo>
                    <a:pt x="151" y="72"/>
                  </a:lnTo>
                  <a:lnTo>
                    <a:pt x="137" y="61"/>
                  </a:lnTo>
                  <a:lnTo>
                    <a:pt x="119" y="51"/>
                  </a:lnTo>
                  <a:lnTo>
                    <a:pt x="104" y="40"/>
                  </a:lnTo>
                  <a:lnTo>
                    <a:pt x="86" y="33"/>
                  </a:lnTo>
                  <a:lnTo>
                    <a:pt x="68" y="26"/>
                  </a:lnTo>
                  <a:lnTo>
                    <a:pt x="54" y="18"/>
                  </a:lnTo>
                  <a:lnTo>
                    <a:pt x="36" y="11"/>
                  </a:lnTo>
                  <a:lnTo>
                    <a:pt x="18" y="8"/>
                  </a:lnTo>
                  <a:lnTo>
                    <a:pt x="4" y="0"/>
                  </a:lnTo>
                  <a:lnTo>
                    <a:pt x="0" y="8"/>
                  </a:lnTo>
                  <a:lnTo>
                    <a:pt x="18" y="15"/>
                  </a:lnTo>
                  <a:lnTo>
                    <a:pt x="32" y="18"/>
                  </a:lnTo>
                  <a:lnTo>
                    <a:pt x="50" y="26"/>
                  </a:lnTo>
                  <a:lnTo>
                    <a:pt x="68" y="33"/>
                  </a:lnTo>
                  <a:lnTo>
                    <a:pt x="83" y="40"/>
                  </a:lnTo>
                  <a:lnTo>
                    <a:pt x="101" y="47"/>
                  </a:lnTo>
                  <a:lnTo>
                    <a:pt x="119" y="58"/>
                  </a:lnTo>
                  <a:lnTo>
                    <a:pt x="133" y="65"/>
                  </a:lnTo>
                  <a:lnTo>
                    <a:pt x="147" y="76"/>
                  </a:lnTo>
                  <a:lnTo>
                    <a:pt x="158" y="90"/>
                  </a:lnTo>
                  <a:lnTo>
                    <a:pt x="173" y="101"/>
                  </a:lnTo>
                  <a:lnTo>
                    <a:pt x="183" y="115"/>
                  </a:lnTo>
                  <a:lnTo>
                    <a:pt x="194" y="130"/>
                  </a:lnTo>
                  <a:lnTo>
                    <a:pt x="201" y="144"/>
                  </a:lnTo>
                  <a:lnTo>
                    <a:pt x="205" y="162"/>
                  </a:lnTo>
                  <a:lnTo>
                    <a:pt x="212" y="180"/>
                  </a:lnTo>
                  <a:lnTo>
                    <a:pt x="212" y="184"/>
                  </a:lnTo>
                  <a:lnTo>
                    <a:pt x="212" y="180"/>
                  </a:lnTo>
                  <a:lnTo>
                    <a:pt x="212" y="184"/>
                  </a:lnTo>
                  <a:lnTo>
                    <a:pt x="216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51" name="Freeform 120"/>
            <p:cNvSpPr>
              <a:spLocks noChangeAspect="1"/>
            </p:cNvSpPr>
            <p:nvPr/>
          </p:nvSpPr>
          <p:spPr bwMode="auto">
            <a:xfrm>
              <a:off x="7159" y="3573"/>
              <a:ext cx="148" cy="424"/>
            </a:xfrm>
            <a:custGeom>
              <a:avLst/>
              <a:gdLst>
                <a:gd name="T0" fmla="*/ 702 w 50"/>
                <a:gd name="T1" fmla="*/ 34669 h 141"/>
                <a:gd name="T2" fmla="*/ 3138 w 50"/>
                <a:gd name="T3" fmla="*/ 30997 h 141"/>
                <a:gd name="T4" fmla="*/ 5677 w 50"/>
                <a:gd name="T5" fmla="*/ 26568 h 141"/>
                <a:gd name="T6" fmla="*/ 8217 w 50"/>
                <a:gd name="T7" fmla="*/ 22162 h 141"/>
                <a:gd name="T8" fmla="*/ 9750 w 50"/>
                <a:gd name="T9" fmla="*/ 17760 h 141"/>
                <a:gd name="T10" fmla="*/ 10662 w 50"/>
                <a:gd name="T11" fmla="*/ 13237 h 141"/>
                <a:gd name="T12" fmla="*/ 11355 w 50"/>
                <a:gd name="T13" fmla="*/ 8835 h 141"/>
                <a:gd name="T14" fmla="*/ 10662 w 50"/>
                <a:gd name="T15" fmla="*/ 4402 h 141"/>
                <a:gd name="T16" fmla="*/ 8217 w 50"/>
                <a:gd name="T17" fmla="*/ 0 h 141"/>
                <a:gd name="T18" fmla="*/ 7290 w 50"/>
                <a:gd name="T19" fmla="*/ 977 h 141"/>
                <a:gd name="T20" fmla="*/ 8815 w 50"/>
                <a:gd name="T21" fmla="*/ 5380 h 141"/>
                <a:gd name="T22" fmla="*/ 9750 w 50"/>
                <a:gd name="T23" fmla="*/ 8835 h 141"/>
                <a:gd name="T24" fmla="*/ 8815 w 50"/>
                <a:gd name="T25" fmla="*/ 13237 h 141"/>
                <a:gd name="T26" fmla="*/ 8217 w 50"/>
                <a:gd name="T27" fmla="*/ 17760 h 141"/>
                <a:gd name="T28" fmla="*/ 6616 w 50"/>
                <a:gd name="T29" fmla="*/ 22162 h 141"/>
                <a:gd name="T30" fmla="*/ 4073 w 50"/>
                <a:gd name="T31" fmla="*/ 25834 h 141"/>
                <a:gd name="T32" fmla="*/ 2540 w 50"/>
                <a:gd name="T33" fmla="*/ 30266 h 141"/>
                <a:gd name="T34" fmla="*/ 0 w 50"/>
                <a:gd name="T35" fmla="*/ 32717 h 141"/>
                <a:gd name="T36" fmla="*/ 702 w 50"/>
                <a:gd name="T37" fmla="*/ 34669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141"/>
                <a:gd name="T59" fmla="*/ 50 w 50"/>
                <a:gd name="T60" fmla="*/ 141 h 1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141">
                  <a:moveTo>
                    <a:pt x="3" y="141"/>
                  </a:moveTo>
                  <a:lnTo>
                    <a:pt x="14" y="126"/>
                  </a:lnTo>
                  <a:lnTo>
                    <a:pt x="25" y="108"/>
                  </a:lnTo>
                  <a:lnTo>
                    <a:pt x="36" y="90"/>
                  </a:lnTo>
                  <a:lnTo>
                    <a:pt x="43" y="72"/>
                  </a:lnTo>
                  <a:lnTo>
                    <a:pt x="47" y="54"/>
                  </a:lnTo>
                  <a:lnTo>
                    <a:pt x="50" y="36"/>
                  </a:lnTo>
                  <a:lnTo>
                    <a:pt x="47" y="18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39" y="22"/>
                  </a:lnTo>
                  <a:lnTo>
                    <a:pt x="43" y="36"/>
                  </a:lnTo>
                  <a:lnTo>
                    <a:pt x="39" y="54"/>
                  </a:lnTo>
                  <a:lnTo>
                    <a:pt x="36" y="72"/>
                  </a:lnTo>
                  <a:lnTo>
                    <a:pt x="29" y="90"/>
                  </a:lnTo>
                  <a:lnTo>
                    <a:pt x="18" y="105"/>
                  </a:lnTo>
                  <a:lnTo>
                    <a:pt x="11" y="123"/>
                  </a:lnTo>
                  <a:lnTo>
                    <a:pt x="0" y="133"/>
                  </a:lnTo>
                  <a:lnTo>
                    <a:pt x="3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52" name="Freeform 121"/>
            <p:cNvSpPr>
              <a:spLocks noChangeAspect="1"/>
            </p:cNvSpPr>
            <p:nvPr/>
          </p:nvSpPr>
          <p:spPr bwMode="auto">
            <a:xfrm>
              <a:off x="6759" y="3973"/>
              <a:ext cx="408" cy="240"/>
            </a:xfrm>
            <a:custGeom>
              <a:avLst/>
              <a:gdLst>
                <a:gd name="T0" fmla="*/ 0 w 136"/>
                <a:gd name="T1" fmla="*/ 19440 h 80"/>
                <a:gd name="T2" fmla="*/ 729 w 136"/>
                <a:gd name="T3" fmla="*/ 19440 h 80"/>
                <a:gd name="T4" fmla="*/ 2430 w 136"/>
                <a:gd name="T5" fmla="*/ 18468 h 80"/>
                <a:gd name="T6" fmla="*/ 4374 w 136"/>
                <a:gd name="T7" fmla="*/ 17496 h 80"/>
                <a:gd name="T8" fmla="*/ 6804 w 136"/>
                <a:gd name="T9" fmla="*/ 15795 h 80"/>
                <a:gd name="T10" fmla="*/ 8748 w 136"/>
                <a:gd name="T11" fmla="*/ 15066 h 80"/>
                <a:gd name="T12" fmla="*/ 10449 w 136"/>
                <a:gd name="T13" fmla="*/ 14094 h 80"/>
                <a:gd name="T14" fmla="*/ 13122 w 136"/>
                <a:gd name="T15" fmla="*/ 13122 h 80"/>
                <a:gd name="T16" fmla="*/ 14823 w 136"/>
                <a:gd name="T17" fmla="*/ 12393 h 80"/>
                <a:gd name="T18" fmla="*/ 17496 w 136"/>
                <a:gd name="T19" fmla="*/ 11421 h 80"/>
                <a:gd name="T20" fmla="*/ 19197 w 136"/>
                <a:gd name="T21" fmla="*/ 10692 h 80"/>
                <a:gd name="T22" fmla="*/ 21870 w 136"/>
                <a:gd name="T23" fmla="*/ 9720 h 80"/>
                <a:gd name="T24" fmla="*/ 23571 w 136"/>
                <a:gd name="T25" fmla="*/ 8748 h 80"/>
                <a:gd name="T26" fmla="*/ 25272 w 136"/>
                <a:gd name="T27" fmla="*/ 7047 h 80"/>
                <a:gd name="T28" fmla="*/ 26973 w 136"/>
                <a:gd name="T29" fmla="*/ 6318 h 80"/>
                <a:gd name="T30" fmla="*/ 29646 w 136"/>
                <a:gd name="T31" fmla="*/ 4374 h 80"/>
                <a:gd name="T32" fmla="*/ 31347 w 136"/>
                <a:gd name="T33" fmla="*/ 3645 h 80"/>
                <a:gd name="T34" fmla="*/ 33048 w 136"/>
                <a:gd name="T35" fmla="*/ 1944 h 80"/>
                <a:gd name="T36" fmla="*/ 32319 w 136"/>
                <a:gd name="T37" fmla="*/ 0 h 80"/>
                <a:gd name="T38" fmla="*/ 30618 w 136"/>
                <a:gd name="T39" fmla="*/ 1944 h 80"/>
                <a:gd name="T40" fmla="*/ 27945 w 136"/>
                <a:gd name="T41" fmla="*/ 3645 h 80"/>
                <a:gd name="T42" fmla="*/ 26973 w 136"/>
                <a:gd name="T43" fmla="*/ 4374 h 80"/>
                <a:gd name="T44" fmla="*/ 24300 w 136"/>
                <a:gd name="T45" fmla="*/ 5346 h 80"/>
                <a:gd name="T46" fmla="*/ 22599 w 136"/>
                <a:gd name="T47" fmla="*/ 7047 h 80"/>
                <a:gd name="T48" fmla="*/ 20898 w 136"/>
                <a:gd name="T49" fmla="*/ 8019 h 80"/>
                <a:gd name="T50" fmla="*/ 18225 w 136"/>
                <a:gd name="T51" fmla="*/ 8748 h 80"/>
                <a:gd name="T52" fmla="*/ 16524 w 136"/>
                <a:gd name="T53" fmla="*/ 9720 h 80"/>
                <a:gd name="T54" fmla="*/ 14823 w 136"/>
                <a:gd name="T55" fmla="*/ 10692 h 80"/>
                <a:gd name="T56" fmla="*/ 12150 w 136"/>
                <a:gd name="T57" fmla="*/ 11421 h 80"/>
                <a:gd name="T58" fmla="*/ 10449 w 136"/>
                <a:gd name="T59" fmla="*/ 12393 h 80"/>
                <a:gd name="T60" fmla="*/ 7776 w 136"/>
                <a:gd name="T61" fmla="*/ 13122 h 80"/>
                <a:gd name="T62" fmla="*/ 6075 w 136"/>
                <a:gd name="T63" fmla="*/ 14094 h 80"/>
                <a:gd name="T64" fmla="*/ 3402 w 136"/>
                <a:gd name="T65" fmla="*/ 15795 h 80"/>
                <a:gd name="T66" fmla="*/ 1701 w 136"/>
                <a:gd name="T67" fmla="*/ 16767 h 80"/>
                <a:gd name="T68" fmla="*/ 0 w 136"/>
                <a:gd name="T69" fmla="*/ 17496 h 80"/>
                <a:gd name="T70" fmla="*/ 0 w 136"/>
                <a:gd name="T71" fmla="*/ 19440 h 80"/>
                <a:gd name="T72" fmla="*/ 729 w 136"/>
                <a:gd name="T73" fmla="*/ 19440 h 80"/>
                <a:gd name="T74" fmla="*/ 0 w 136"/>
                <a:gd name="T75" fmla="*/ 19440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6"/>
                <a:gd name="T115" fmla="*/ 0 h 80"/>
                <a:gd name="T116" fmla="*/ 136 w 136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6" h="80">
                  <a:moveTo>
                    <a:pt x="0" y="80"/>
                  </a:moveTo>
                  <a:lnTo>
                    <a:pt x="3" y="80"/>
                  </a:lnTo>
                  <a:lnTo>
                    <a:pt x="10" y="76"/>
                  </a:lnTo>
                  <a:lnTo>
                    <a:pt x="18" y="72"/>
                  </a:lnTo>
                  <a:lnTo>
                    <a:pt x="28" y="65"/>
                  </a:lnTo>
                  <a:lnTo>
                    <a:pt x="36" y="62"/>
                  </a:lnTo>
                  <a:lnTo>
                    <a:pt x="43" y="58"/>
                  </a:lnTo>
                  <a:lnTo>
                    <a:pt x="54" y="54"/>
                  </a:lnTo>
                  <a:lnTo>
                    <a:pt x="61" y="51"/>
                  </a:lnTo>
                  <a:lnTo>
                    <a:pt x="72" y="47"/>
                  </a:lnTo>
                  <a:lnTo>
                    <a:pt x="79" y="44"/>
                  </a:lnTo>
                  <a:lnTo>
                    <a:pt x="90" y="40"/>
                  </a:lnTo>
                  <a:lnTo>
                    <a:pt x="97" y="36"/>
                  </a:lnTo>
                  <a:lnTo>
                    <a:pt x="104" y="29"/>
                  </a:lnTo>
                  <a:lnTo>
                    <a:pt x="111" y="26"/>
                  </a:lnTo>
                  <a:lnTo>
                    <a:pt x="122" y="18"/>
                  </a:lnTo>
                  <a:lnTo>
                    <a:pt x="129" y="15"/>
                  </a:lnTo>
                  <a:lnTo>
                    <a:pt x="136" y="8"/>
                  </a:lnTo>
                  <a:lnTo>
                    <a:pt x="133" y="0"/>
                  </a:lnTo>
                  <a:lnTo>
                    <a:pt x="126" y="8"/>
                  </a:lnTo>
                  <a:lnTo>
                    <a:pt x="115" y="15"/>
                  </a:lnTo>
                  <a:lnTo>
                    <a:pt x="111" y="18"/>
                  </a:lnTo>
                  <a:lnTo>
                    <a:pt x="100" y="22"/>
                  </a:lnTo>
                  <a:lnTo>
                    <a:pt x="93" y="29"/>
                  </a:lnTo>
                  <a:lnTo>
                    <a:pt x="86" y="33"/>
                  </a:lnTo>
                  <a:lnTo>
                    <a:pt x="75" y="36"/>
                  </a:lnTo>
                  <a:lnTo>
                    <a:pt x="68" y="40"/>
                  </a:lnTo>
                  <a:lnTo>
                    <a:pt x="61" y="44"/>
                  </a:lnTo>
                  <a:lnTo>
                    <a:pt x="50" y="47"/>
                  </a:lnTo>
                  <a:lnTo>
                    <a:pt x="43" y="51"/>
                  </a:lnTo>
                  <a:lnTo>
                    <a:pt x="32" y="54"/>
                  </a:lnTo>
                  <a:lnTo>
                    <a:pt x="25" y="58"/>
                  </a:lnTo>
                  <a:lnTo>
                    <a:pt x="14" y="65"/>
                  </a:lnTo>
                  <a:lnTo>
                    <a:pt x="7" y="69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3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53" name="Freeform 122"/>
            <p:cNvSpPr>
              <a:spLocks noChangeAspect="1"/>
            </p:cNvSpPr>
            <p:nvPr/>
          </p:nvSpPr>
          <p:spPr bwMode="auto">
            <a:xfrm>
              <a:off x="6627" y="4189"/>
              <a:ext cx="132" cy="52"/>
            </a:xfrm>
            <a:custGeom>
              <a:avLst/>
              <a:gdLst>
                <a:gd name="T0" fmla="*/ 0 w 43"/>
                <a:gd name="T1" fmla="*/ 3614 h 18"/>
                <a:gd name="T2" fmla="*/ 1848 w 43"/>
                <a:gd name="T3" fmla="*/ 3614 h 18"/>
                <a:gd name="T4" fmla="*/ 2751 w 43"/>
                <a:gd name="T5" fmla="*/ 2987 h 18"/>
                <a:gd name="T6" fmla="*/ 4890 w 43"/>
                <a:gd name="T7" fmla="*/ 2987 h 18"/>
                <a:gd name="T8" fmla="*/ 5673 w 43"/>
                <a:gd name="T9" fmla="*/ 2219 h 18"/>
                <a:gd name="T10" fmla="*/ 7635 w 43"/>
                <a:gd name="T11" fmla="*/ 1595 h 18"/>
                <a:gd name="T12" fmla="*/ 11714 w 43"/>
                <a:gd name="T13" fmla="*/ 1595 h 18"/>
                <a:gd name="T14" fmla="*/ 11714 w 43"/>
                <a:gd name="T15" fmla="*/ 0 h 18"/>
                <a:gd name="T16" fmla="*/ 8706 w 43"/>
                <a:gd name="T17" fmla="*/ 0 h 18"/>
                <a:gd name="T18" fmla="*/ 6824 w 43"/>
                <a:gd name="T19" fmla="*/ 844 h 18"/>
                <a:gd name="T20" fmla="*/ 5673 w 43"/>
                <a:gd name="T21" fmla="*/ 844 h 18"/>
                <a:gd name="T22" fmla="*/ 3816 w 43"/>
                <a:gd name="T23" fmla="*/ 1595 h 18"/>
                <a:gd name="T24" fmla="*/ 2751 w 43"/>
                <a:gd name="T25" fmla="*/ 1595 h 18"/>
                <a:gd name="T26" fmla="*/ 810 w 43"/>
                <a:gd name="T27" fmla="*/ 2219 h 18"/>
                <a:gd name="T28" fmla="*/ 0 w 43"/>
                <a:gd name="T29" fmla="*/ 2219 h 18"/>
                <a:gd name="T30" fmla="*/ 0 w 43"/>
                <a:gd name="T31" fmla="*/ 3614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18"/>
                <a:gd name="T50" fmla="*/ 43 w 4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18">
                  <a:moveTo>
                    <a:pt x="0" y="18"/>
                  </a:moveTo>
                  <a:lnTo>
                    <a:pt x="7" y="18"/>
                  </a:lnTo>
                  <a:lnTo>
                    <a:pt x="10" y="15"/>
                  </a:lnTo>
                  <a:lnTo>
                    <a:pt x="18" y="15"/>
                  </a:lnTo>
                  <a:lnTo>
                    <a:pt x="21" y="11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0"/>
                  </a:lnTo>
                  <a:lnTo>
                    <a:pt x="32" y="0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54" name="Freeform 123"/>
            <p:cNvSpPr>
              <a:spLocks noChangeAspect="1"/>
            </p:cNvSpPr>
            <p:nvPr/>
          </p:nvSpPr>
          <p:spPr bwMode="auto">
            <a:xfrm>
              <a:off x="6011" y="4221"/>
              <a:ext cx="616" cy="56"/>
            </a:xfrm>
            <a:custGeom>
              <a:avLst/>
              <a:gdLst>
                <a:gd name="T0" fmla="*/ 966 w 206"/>
                <a:gd name="T1" fmla="*/ 3195 h 18"/>
                <a:gd name="T2" fmla="*/ 3612 w 206"/>
                <a:gd name="T3" fmla="*/ 3195 h 18"/>
                <a:gd name="T4" fmla="*/ 6946 w 206"/>
                <a:gd name="T5" fmla="*/ 4393 h 18"/>
                <a:gd name="T6" fmla="*/ 12858 w 206"/>
                <a:gd name="T7" fmla="*/ 4393 h 18"/>
                <a:gd name="T8" fmla="*/ 16471 w 206"/>
                <a:gd name="T9" fmla="*/ 5236 h 18"/>
                <a:gd name="T10" fmla="*/ 25109 w 206"/>
                <a:gd name="T11" fmla="*/ 5236 h 18"/>
                <a:gd name="T12" fmla="*/ 28480 w 206"/>
                <a:gd name="T13" fmla="*/ 4393 h 18"/>
                <a:gd name="T14" fmla="*/ 37038 w 206"/>
                <a:gd name="T15" fmla="*/ 4393 h 18"/>
                <a:gd name="T16" fmla="*/ 39657 w 206"/>
                <a:gd name="T17" fmla="*/ 3195 h 18"/>
                <a:gd name="T18" fmla="*/ 45638 w 206"/>
                <a:gd name="T19" fmla="*/ 3195 h 18"/>
                <a:gd name="T20" fmla="*/ 49253 w 206"/>
                <a:gd name="T21" fmla="*/ 2053 h 18"/>
                <a:gd name="T22" fmla="*/ 49253 w 206"/>
                <a:gd name="T23" fmla="*/ 0 h 18"/>
                <a:gd name="T24" fmla="*/ 45638 w 206"/>
                <a:gd name="T25" fmla="*/ 1114 h 18"/>
                <a:gd name="T26" fmla="*/ 39657 w 206"/>
                <a:gd name="T27" fmla="*/ 1114 h 18"/>
                <a:gd name="T28" fmla="*/ 37038 w 206"/>
                <a:gd name="T29" fmla="*/ 2053 h 18"/>
                <a:gd name="T30" fmla="*/ 31099 w 206"/>
                <a:gd name="T31" fmla="*/ 2053 h 18"/>
                <a:gd name="T32" fmla="*/ 28480 w 206"/>
                <a:gd name="T33" fmla="*/ 3195 h 18"/>
                <a:gd name="T34" fmla="*/ 12858 w 206"/>
                <a:gd name="T35" fmla="*/ 3195 h 18"/>
                <a:gd name="T36" fmla="*/ 10562 w 206"/>
                <a:gd name="T37" fmla="*/ 2053 h 18"/>
                <a:gd name="T38" fmla="*/ 6946 w 206"/>
                <a:gd name="T39" fmla="*/ 2053 h 18"/>
                <a:gd name="T40" fmla="*/ 3612 w 206"/>
                <a:gd name="T41" fmla="*/ 1114 h 18"/>
                <a:gd name="T42" fmla="*/ 0 w 206"/>
                <a:gd name="T43" fmla="*/ 1114 h 18"/>
                <a:gd name="T44" fmla="*/ 966 w 206"/>
                <a:gd name="T45" fmla="*/ 1114 h 18"/>
                <a:gd name="T46" fmla="*/ 0 w 206"/>
                <a:gd name="T47" fmla="*/ 1114 h 18"/>
                <a:gd name="T48" fmla="*/ 966 w 206"/>
                <a:gd name="T49" fmla="*/ 3195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6"/>
                <a:gd name="T76" fmla="*/ 0 h 18"/>
                <a:gd name="T77" fmla="*/ 206 w 206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6" h="18">
                  <a:moveTo>
                    <a:pt x="4" y="11"/>
                  </a:moveTo>
                  <a:lnTo>
                    <a:pt x="15" y="11"/>
                  </a:lnTo>
                  <a:lnTo>
                    <a:pt x="29" y="15"/>
                  </a:lnTo>
                  <a:lnTo>
                    <a:pt x="54" y="15"/>
                  </a:lnTo>
                  <a:lnTo>
                    <a:pt x="69" y="18"/>
                  </a:lnTo>
                  <a:lnTo>
                    <a:pt x="105" y="18"/>
                  </a:lnTo>
                  <a:lnTo>
                    <a:pt x="119" y="15"/>
                  </a:lnTo>
                  <a:lnTo>
                    <a:pt x="155" y="15"/>
                  </a:lnTo>
                  <a:lnTo>
                    <a:pt x="166" y="11"/>
                  </a:lnTo>
                  <a:lnTo>
                    <a:pt x="191" y="11"/>
                  </a:lnTo>
                  <a:lnTo>
                    <a:pt x="206" y="7"/>
                  </a:lnTo>
                  <a:lnTo>
                    <a:pt x="206" y="0"/>
                  </a:lnTo>
                  <a:lnTo>
                    <a:pt x="191" y="4"/>
                  </a:lnTo>
                  <a:lnTo>
                    <a:pt x="166" y="4"/>
                  </a:lnTo>
                  <a:lnTo>
                    <a:pt x="155" y="7"/>
                  </a:lnTo>
                  <a:lnTo>
                    <a:pt x="130" y="7"/>
                  </a:lnTo>
                  <a:lnTo>
                    <a:pt x="119" y="11"/>
                  </a:lnTo>
                  <a:lnTo>
                    <a:pt x="54" y="11"/>
                  </a:lnTo>
                  <a:lnTo>
                    <a:pt x="44" y="7"/>
                  </a:lnTo>
                  <a:lnTo>
                    <a:pt x="29" y="7"/>
                  </a:lnTo>
                  <a:lnTo>
                    <a:pt x="15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55" name="Freeform 124"/>
            <p:cNvSpPr>
              <a:spLocks noChangeAspect="1"/>
            </p:cNvSpPr>
            <p:nvPr/>
          </p:nvSpPr>
          <p:spPr bwMode="auto">
            <a:xfrm>
              <a:off x="5739" y="4213"/>
              <a:ext cx="284" cy="52"/>
            </a:xfrm>
            <a:custGeom>
              <a:avLst/>
              <a:gdLst>
                <a:gd name="T0" fmla="*/ 0 w 94"/>
                <a:gd name="T1" fmla="*/ 1401 h 18"/>
                <a:gd name="T2" fmla="*/ 6589 w 94"/>
                <a:gd name="T3" fmla="*/ 1401 h 18"/>
                <a:gd name="T4" fmla="*/ 9073 w 94"/>
                <a:gd name="T5" fmla="*/ 2028 h 18"/>
                <a:gd name="T6" fmla="*/ 11831 w 94"/>
                <a:gd name="T7" fmla="*/ 2796 h 18"/>
                <a:gd name="T8" fmla="*/ 14587 w 94"/>
                <a:gd name="T9" fmla="*/ 2796 h 18"/>
                <a:gd name="T10" fmla="*/ 17315 w 94"/>
                <a:gd name="T11" fmla="*/ 3614 h 18"/>
                <a:gd name="T12" fmla="*/ 20164 w 94"/>
                <a:gd name="T13" fmla="*/ 3614 h 18"/>
                <a:gd name="T14" fmla="*/ 23660 w 94"/>
                <a:gd name="T15" fmla="*/ 2796 h 18"/>
                <a:gd name="T16" fmla="*/ 22666 w 94"/>
                <a:gd name="T17" fmla="*/ 1401 h 18"/>
                <a:gd name="T18" fmla="*/ 20164 w 94"/>
                <a:gd name="T19" fmla="*/ 2028 h 18"/>
                <a:gd name="T20" fmla="*/ 17315 w 94"/>
                <a:gd name="T21" fmla="*/ 2028 h 18"/>
                <a:gd name="T22" fmla="*/ 14587 w 94"/>
                <a:gd name="T23" fmla="*/ 1401 h 18"/>
                <a:gd name="T24" fmla="*/ 11831 w 94"/>
                <a:gd name="T25" fmla="*/ 1401 h 18"/>
                <a:gd name="T26" fmla="*/ 9073 w 94"/>
                <a:gd name="T27" fmla="*/ 627 h 18"/>
                <a:gd name="T28" fmla="*/ 6589 w 94"/>
                <a:gd name="T29" fmla="*/ 0 h 18"/>
                <a:gd name="T30" fmla="*/ 0 w 94"/>
                <a:gd name="T31" fmla="*/ 0 h 18"/>
                <a:gd name="T32" fmla="*/ 994 w 94"/>
                <a:gd name="T33" fmla="*/ 0 h 18"/>
                <a:gd name="T34" fmla="*/ 0 w 94"/>
                <a:gd name="T35" fmla="*/ 140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4"/>
                <a:gd name="T55" fmla="*/ 0 h 18"/>
                <a:gd name="T56" fmla="*/ 94 w 94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4" h="18">
                  <a:moveTo>
                    <a:pt x="0" y="7"/>
                  </a:moveTo>
                  <a:lnTo>
                    <a:pt x="26" y="7"/>
                  </a:lnTo>
                  <a:lnTo>
                    <a:pt x="36" y="10"/>
                  </a:lnTo>
                  <a:lnTo>
                    <a:pt x="47" y="14"/>
                  </a:lnTo>
                  <a:lnTo>
                    <a:pt x="58" y="14"/>
                  </a:lnTo>
                  <a:lnTo>
                    <a:pt x="69" y="18"/>
                  </a:lnTo>
                  <a:lnTo>
                    <a:pt x="80" y="18"/>
                  </a:lnTo>
                  <a:lnTo>
                    <a:pt x="94" y="14"/>
                  </a:lnTo>
                  <a:lnTo>
                    <a:pt x="90" y="7"/>
                  </a:lnTo>
                  <a:lnTo>
                    <a:pt x="80" y="10"/>
                  </a:lnTo>
                  <a:lnTo>
                    <a:pt x="69" y="10"/>
                  </a:lnTo>
                  <a:lnTo>
                    <a:pt x="58" y="7"/>
                  </a:lnTo>
                  <a:lnTo>
                    <a:pt x="47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56" name="Freeform 125"/>
            <p:cNvSpPr>
              <a:spLocks noChangeAspect="1"/>
            </p:cNvSpPr>
            <p:nvPr/>
          </p:nvSpPr>
          <p:spPr bwMode="auto">
            <a:xfrm>
              <a:off x="5623" y="4145"/>
              <a:ext cx="128" cy="88"/>
            </a:xfrm>
            <a:custGeom>
              <a:avLst/>
              <a:gdLst>
                <a:gd name="T0" fmla="*/ 0 w 43"/>
                <a:gd name="T1" fmla="*/ 0 h 29"/>
                <a:gd name="T2" fmla="*/ 0 w 43"/>
                <a:gd name="T3" fmla="*/ 1787 h 29"/>
                <a:gd name="T4" fmla="*/ 708 w 43"/>
                <a:gd name="T5" fmla="*/ 3544 h 29"/>
                <a:gd name="T6" fmla="*/ 2587 w 43"/>
                <a:gd name="T7" fmla="*/ 4667 h 29"/>
                <a:gd name="T8" fmla="*/ 4245 w 43"/>
                <a:gd name="T9" fmla="*/ 5671 h 29"/>
                <a:gd name="T10" fmla="*/ 4962 w 43"/>
                <a:gd name="T11" fmla="*/ 5671 h 29"/>
                <a:gd name="T12" fmla="*/ 6751 w 43"/>
                <a:gd name="T13" fmla="*/ 6454 h 29"/>
                <a:gd name="T14" fmla="*/ 8418 w 43"/>
                <a:gd name="T15" fmla="*/ 6454 h 29"/>
                <a:gd name="T16" fmla="*/ 9100 w 43"/>
                <a:gd name="T17" fmla="*/ 7459 h 29"/>
                <a:gd name="T18" fmla="*/ 10049 w 43"/>
                <a:gd name="T19" fmla="*/ 5671 h 29"/>
                <a:gd name="T20" fmla="*/ 8418 w 43"/>
                <a:gd name="T21" fmla="*/ 4667 h 29"/>
                <a:gd name="T22" fmla="*/ 5805 w 43"/>
                <a:gd name="T23" fmla="*/ 4667 h 29"/>
                <a:gd name="T24" fmla="*/ 4245 w 43"/>
                <a:gd name="T25" fmla="*/ 3544 h 29"/>
                <a:gd name="T26" fmla="*/ 1667 w 43"/>
                <a:gd name="T27" fmla="*/ 1004 h 29"/>
                <a:gd name="T28" fmla="*/ 1667 w 43"/>
                <a:gd name="T29" fmla="*/ 0 h 29"/>
                <a:gd name="T30" fmla="*/ 0 w 43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"/>
                <a:gd name="T49" fmla="*/ 0 h 29"/>
                <a:gd name="T50" fmla="*/ 43 w 43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" h="29">
                  <a:moveTo>
                    <a:pt x="0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11" y="18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9" y="25"/>
                  </a:lnTo>
                  <a:lnTo>
                    <a:pt x="36" y="25"/>
                  </a:lnTo>
                  <a:lnTo>
                    <a:pt x="39" y="29"/>
                  </a:lnTo>
                  <a:lnTo>
                    <a:pt x="43" y="22"/>
                  </a:lnTo>
                  <a:lnTo>
                    <a:pt x="36" y="18"/>
                  </a:lnTo>
                  <a:lnTo>
                    <a:pt x="25" y="18"/>
                  </a:lnTo>
                  <a:lnTo>
                    <a:pt x="18" y="14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57" name="Freeform 126"/>
            <p:cNvSpPr>
              <a:spLocks noChangeAspect="1"/>
            </p:cNvSpPr>
            <p:nvPr/>
          </p:nvSpPr>
          <p:spPr bwMode="auto">
            <a:xfrm>
              <a:off x="5623" y="4113"/>
              <a:ext cx="32" cy="32"/>
            </a:xfrm>
            <a:custGeom>
              <a:avLst/>
              <a:gdLst>
                <a:gd name="T0" fmla="*/ 1431 w 11"/>
                <a:gd name="T1" fmla="*/ 0 h 11"/>
                <a:gd name="T2" fmla="*/ 643 w 11"/>
                <a:gd name="T3" fmla="*/ 864 h 11"/>
                <a:gd name="T4" fmla="*/ 643 w 11"/>
                <a:gd name="T5" fmla="*/ 1431 h 11"/>
                <a:gd name="T6" fmla="*/ 0 w 11"/>
                <a:gd name="T7" fmla="*/ 1431 h 11"/>
                <a:gd name="T8" fmla="*/ 0 w 11"/>
                <a:gd name="T9" fmla="*/ 2292 h 11"/>
                <a:gd name="T10" fmla="*/ 1431 w 11"/>
                <a:gd name="T11" fmla="*/ 2292 h 11"/>
                <a:gd name="T12" fmla="*/ 2292 w 11"/>
                <a:gd name="T13" fmla="*/ 1431 h 11"/>
                <a:gd name="T14" fmla="*/ 1431 w 11"/>
                <a:gd name="T15" fmla="*/ 1431 h 11"/>
                <a:gd name="T16" fmla="*/ 1431 w 11"/>
                <a:gd name="T17" fmla="*/ 0 h 11"/>
                <a:gd name="T18" fmla="*/ 643 w 11"/>
                <a:gd name="T19" fmla="*/ 0 h 11"/>
                <a:gd name="T20" fmla="*/ 643 w 11"/>
                <a:gd name="T21" fmla="*/ 864 h 11"/>
                <a:gd name="T22" fmla="*/ 1431 w 11"/>
                <a:gd name="T23" fmla="*/ 0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1"/>
                <a:gd name="T38" fmla="*/ 11 w 11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1">
                  <a:moveTo>
                    <a:pt x="7" y="0"/>
                  </a:move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58" name="Freeform 127"/>
            <p:cNvSpPr>
              <a:spLocks noChangeAspect="1"/>
            </p:cNvSpPr>
            <p:nvPr/>
          </p:nvSpPr>
          <p:spPr bwMode="auto">
            <a:xfrm>
              <a:off x="5643" y="4113"/>
              <a:ext cx="832" cy="100"/>
            </a:xfrm>
            <a:custGeom>
              <a:avLst/>
              <a:gdLst>
                <a:gd name="T0" fmla="*/ 67716 w 277"/>
                <a:gd name="T1" fmla="*/ 5648 h 33"/>
                <a:gd name="T2" fmla="*/ 64307 w 277"/>
                <a:gd name="T3" fmla="*/ 6400 h 33"/>
                <a:gd name="T4" fmla="*/ 29781 w 277"/>
                <a:gd name="T5" fmla="*/ 6400 h 33"/>
                <a:gd name="T6" fmla="*/ 25387 w 277"/>
                <a:gd name="T7" fmla="*/ 5648 h 33"/>
                <a:gd name="T8" fmla="*/ 21001 w 277"/>
                <a:gd name="T9" fmla="*/ 5648 h 33"/>
                <a:gd name="T10" fmla="*/ 16610 w 277"/>
                <a:gd name="T11" fmla="*/ 4645 h 33"/>
                <a:gd name="T12" fmla="*/ 12225 w 277"/>
                <a:gd name="T13" fmla="*/ 3782 h 33"/>
                <a:gd name="T14" fmla="*/ 7803 w 277"/>
                <a:gd name="T15" fmla="*/ 2782 h 33"/>
                <a:gd name="T16" fmla="*/ 4394 w 277"/>
                <a:gd name="T17" fmla="*/ 1782 h 33"/>
                <a:gd name="T18" fmla="*/ 0 w 277"/>
                <a:gd name="T19" fmla="*/ 0 h 33"/>
                <a:gd name="T20" fmla="*/ 0 w 277"/>
                <a:gd name="T21" fmla="*/ 1782 h 33"/>
                <a:gd name="T22" fmla="*/ 3409 w 277"/>
                <a:gd name="T23" fmla="*/ 3782 h 33"/>
                <a:gd name="T24" fmla="*/ 7803 w 277"/>
                <a:gd name="T25" fmla="*/ 4645 h 33"/>
                <a:gd name="T26" fmla="*/ 12225 w 277"/>
                <a:gd name="T27" fmla="*/ 5648 h 33"/>
                <a:gd name="T28" fmla="*/ 15877 w 277"/>
                <a:gd name="T29" fmla="*/ 6400 h 33"/>
                <a:gd name="T30" fmla="*/ 21001 w 277"/>
                <a:gd name="T31" fmla="*/ 7430 h 33"/>
                <a:gd name="T32" fmla="*/ 29781 w 277"/>
                <a:gd name="T33" fmla="*/ 7430 h 33"/>
                <a:gd name="T34" fmla="*/ 34283 w 277"/>
                <a:gd name="T35" fmla="*/ 8430 h 33"/>
                <a:gd name="T36" fmla="*/ 59913 w 277"/>
                <a:gd name="T37" fmla="*/ 8430 h 33"/>
                <a:gd name="T38" fmla="*/ 64307 w 277"/>
                <a:gd name="T39" fmla="*/ 7430 h 33"/>
                <a:gd name="T40" fmla="*/ 67716 w 277"/>
                <a:gd name="T41" fmla="*/ 7430 h 33"/>
                <a:gd name="T42" fmla="*/ 67716 w 277"/>
                <a:gd name="T43" fmla="*/ 5648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7"/>
                <a:gd name="T67" fmla="*/ 0 h 33"/>
                <a:gd name="T68" fmla="*/ 277 w 277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7" h="33">
                  <a:moveTo>
                    <a:pt x="277" y="22"/>
                  </a:moveTo>
                  <a:lnTo>
                    <a:pt x="263" y="25"/>
                  </a:lnTo>
                  <a:lnTo>
                    <a:pt x="122" y="25"/>
                  </a:lnTo>
                  <a:lnTo>
                    <a:pt x="104" y="22"/>
                  </a:lnTo>
                  <a:lnTo>
                    <a:pt x="86" y="22"/>
                  </a:lnTo>
                  <a:lnTo>
                    <a:pt x="68" y="18"/>
                  </a:lnTo>
                  <a:lnTo>
                    <a:pt x="50" y="15"/>
                  </a:lnTo>
                  <a:lnTo>
                    <a:pt x="32" y="11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15"/>
                  </a:lnTo>
                  <a:lnTo>
                    <a:pt x="32" y="18"/>
                  </a:lnTo>
                  <a:lnTo>
                    <a:pt x="50" y="22"/>
                  </a:lnTo>
                  <a:lnTo>
                    <a:pt x="65" y="25"/>
                  </a:lnTo>
                  <a:lnTo>
                    <a:pt x="86" y="29"/>
                  </a:lnTo>
                  <a:lnTo>
                    <a:pt x="122" y="29"/>
                  </a:lnTo>
                  <a:lnTo>
                    <a:pt x="140" y="33"/>
                  </a:lnTo>
                  <a:lnTo>
                    <a:pt x="245" y="33"/>
                  </a:lnTo>
                  <a:lnTo>
                    <a:pt x="263" y="29"/>
                  </a:lnTo>
                  <a:lnTo>
                    <a:pt x="277" y="29"/>
                  </a:lnTo>
                  <a:lnTo>
                    <a:pt x="27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59" name="Freeform 128"/>
            <p:cNvSpPr>
              <a:spLocks noChangeAspect="1"/>
            </p:cNvSpPr>
            <p:nvPr/>
          </p:nvSpPr>
          <p:spPr bwMode="auto">
            <a:xfrm>
              <a:off x="6475" y="4037"/>
              <a:ext cx="432" cy="164"/>
            </a:xfrm>
            <a:custGeom>
              <a:avLst/>
              <a:gdLst>
                <a:gd name="T0" fmla="*/ 34020 w 144"/>
                <a:gd name="T1" fmla="*/ 0 h 54"/>
                <a:gd name="T2" fmla="*/ 32319 w 144"/>
                <a:gd name="T3" fmla="*/ 1789 h 54"/>
                <a:gd name="T4" fmla="*/ 30618 w 144"/>
                <a:gd name="T5" fmla="*/ 2803 h 54"/>
                <a:gd name="T6" fmla="*/ 27945 w 144"/>
                <a:gd name="T7" fmla="*/ 3672 h 54"/>
                <a:gd name="T8" fmla="*/ 26244 w 144"/>
                <a:gd name="T9" fmla="*/ 3672 h 54"/>
                <a:gd name="T10" fmla="*/ 23571 w 144"/>
                <a:gd name="T11" fmla="*/ 4677 h 54"/>
                <a:gd name="T12" fmla="*/ 21870 w 144"/>
                <a:gd name="T13" fmla="*/ 5691 h 54"/>
                <a:gd name="T14" fmla="*/ 20169 w 144"/>
                <a:gd name="T15" fmla="*/ 6475 h 54"/>
                <a:gd name="T16" fmla="*/ 17496 w 144"/>
                <a:gd name="T17" fmla="*/ 7480 h 54"/>
                <a:gd name="T18" fmla="*/ 15795 w 144"/>
                <a:gd name="T19" fmla="*/ 8264 h 54"/>
                <a:gd name="T20" fmla="*/ 13122 w 144"/>
                <a:gd name="T21" fmla="*/ 9269 h 54"/>
                <a:gd name="T22" fmla="*/ 11421 w 144"/>
                <a:gd name="T23" fmla="*/ 10283 h 54"/>
                <a:gd name="T24" fmla="*/ 8748 w 144"/>
                <a:gd name="T25" fmla="*/ 11152 h 54"/>
                <a:gd name="T26" fmla="*/ 7047 w 144"/>
                <a:gd name="T27" fmla="*/ 11152 h 54"/>
                <a:gd name="T28" fmla="*/ 4374 w 144"/>
                <a:gd name="T29" fmla="*/ 12157 h 54"/>
                <a:gd name="T30" fmla="*/ 0 w 144"/>
                <a:gd name="T31" fmla="*/ 12157 h 54"/>
                <a:gd name="T32" fmla="*/ 0 w 144"/>
                <a:gd name="T33" fmla="*/ 13946 h 54"/>
                <a:gd name="T34" fmla="*/ 5346 w 144"/>
                <a:gd name="T35" fmla="*/ 13946 h 54"/>
                <a:gd name="T36" fmla="*/ 7047 w 144"/>
                <a:gd name="T37" fmla="*/ 12941 h 54"/>
                <a:gd name="T38" fmla="*/ 9720 w 144"/>
                <a:gd name="T39" fmla="*/ 12941 h 54"/>
                <a:gd name="T40" fmla="*/ 11421 w 144"/>
                <a:gd name="T41" fmla="*/ 12157 h 54"/>
                <a:gd name="T42" fmla="*/ 14094 w 144"/>
                <a:gd name="T43" fmla="*/ 11152 h 54"/>
                <a:gd name="T44" fmla="*/ 15795 w 144"/>
                <a:gd name="T45" fmla="*/ 10283 h 54"/>
                <a:gd name="T46" fmla="*/ 18468 w 144"/>
                <a:gd name="T47" fmla="*/ 9269 h 54"/>
                <a:gd name="T48" fmla="*/ 20169 w 144"/>
                <a:gd name="T49" fmla="*/ 8264 h 54"/>
                <a:gd name="T50" fmla="*/ 21870 w 144"/>
                <a:gd name="T51" fmla="*/ 7480 h 54"/>
                <a:gd name="T52" fmla="*/ 24543 w 144"/>
                <a:gd name="T53" fmla="*/ 6475 h 54"/>
                <a:gd name="T54" fmla="*/ 26244 w 144"/>
                <a:gd name="T55" fmla="*/ 5691 h 54"/>
                <a:gd name="T56" fmla="*/ 28917 w 144"/>
                <a:gd name="T57" fmla="*/ 4677 h 54"/>
                <a:gd name="T58" fmla="*/ 30618 w 144"/>
                <a:gd name="T59" fmla="*/ 3672 h 54"/>
                <a:gd name="T60" fmla="*/ 32319 w 144"/>
                <a:gd name="T61" fmla="*/ 3672 h 54"/>
                <a:gd name="T62" fmla="*/ 34992 w 144"/>
                <a:gd name="T63" fmla="*/ 2803 h 54"/>
                <a:gd name="T64" fmla="*/ 34020 w 144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54"/>
                <a:gd name="T101" fmla="*/ 144 w 144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54">
                  <a:moveTo>
                    <a:pt x="140" y="0"/>
                  </a:moveTo>
                  <a:lnTo>
                    <a:pt x="133" y="7"/>
                  </a:lnTo>
                  <a:lnTo>
                    <a:pt x="126" y="11"/>
                  </a:lnTo>
                  <a:lnTo>
                    <a:pt x="115" y="14"/>
                  </a:lnTo>
                  <a:lnTo>
                    <a:pt x="108" y="14"/>
                  </a:lnTo>
                  <a:lnTo>
                    <a:pt x="97" y="18"/>
                  </a:lnTo>
                  <a:lnTo>
                    <a:pt x="90" y="22"/>
                  </a:lnTo>
                  <a:lnTo>
                    <a:pt x="83" y="25"/>
                  </a:lnTo>
                  <a:lnTo>
                    <a:pt x="72" y="29"/>
                  </a:lnTo>
                  <a:lnTo>
                    <a:pt x="65" y="32"/>
                  </a:lnTo>
                  <a:lnTo>
                    <a:pt x="54" y="36"/>
                  </a:lnTo>
                  <a:lnTo>
                    <a:pt x="47" y="40"/>
                  </a:lnTo>
                  <a:lnTo>
                    <a:pt x="36" y="43"/>
                  </a:lnTo>
                  <a:lnTo>
                    <a:pt x="29" y="43"/>
                  </a:lnTo>
                  <a:lnTo>
                    <a:pt x="18" y="47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22" y="54"/>
                  </a:lnTo>
                  <a:lnTo>
                    <a:pt x="29" y="50"/>
                  </a:lnTo>
                  <a:lnTo>
                    <a:pt x="40" y="50"/>
                  </a:lnTo>
                  <a:lnTo>
                    <a:pt x="47" y="47"/>
                  </a:lnTo>
                  <a:lnTo>
                    <a:pt x="58" y="43"/>
                  </a:lnTo>
                  <a:lnTo>
                    <a:pt x="65" y="40"/>
                  </a:lnTo>
                  <a:lnTo>
                    <a:pt x="76" y="36"/>
                  </a:lnTo>
                  <a:lnTo>
                    <a:pt x="83" y="32"/>
                  </a:lnTo>
                  <a:lnTo>
                    <a:pt x="90" y="29"/>
                  </a:lnTo>
                  <a:lnTo>
                    <a:pt x="101" y="25"/>
                  </a:lnTo>
                  <a:lnTo>
                    <a:pt x="108" y="22"/>
                  </a:lnTo>
                  <a:lnTo>
                    <a:pt x="119" y="18"/>
                  </a:lnTo>
                  <a:lnTo>
                    <a:pt x="126" y="14"/>
                  </a:lnTo>
                  <a:lnTo>
                    <a:pt x="133" y="14"/>
                  </a:lnTo>
                  <a:lnTo>
                    <a:pt x="144" y="1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60" name="Freeform 129"/>
            <p:cNvSpPr>
              <a:spLocks noChangeAspect="1"/>
            </p:cNvSpPr>
            <p:nvPr/>
          </p:nvSpPr>
          <p:spPr bwMode="auto">
            <a:xfrm>
              <a:off x="6895" y="3725"/>
              <a:ext cx="336" cy="348"/>
            </a:xfrm>
            <a:custGeom>
              <a:avLst/>
              <a:gdLst>
                <a:gd name="T0" fmla="*/ 25515 w 112"/>
                <a:gd name="T1" fmla="*/ 0 h 115"/>
                <a:gd name="T2" fmla="*/ 24543 w 112"/>
                <a:gd name="T3" fmla="*/ 1776 h 115"/>
                <a:gd name="T4" fmla="*/ 23814 w 112"/>
                <a:gd name="T5" fmla="*/ 4515 h 115"/>
                <a:gd name="T6" fmla="*/ 22842 w 112"/>
                <a:gd name="T7" fmla="*/ 6373 h 115"/>
                <a:gd name="T8" fmla="*/ 21141 w 112"/>
                <a:gd name="T9" fmla="*/ 9148 h 115"/>
                <a:gd name="T10" fmla="*/ 20169 w 112"/>
                <a:gd name="T11" fmla="*/ 10888 h 115"/>
                <a:gd name="T12" fmla="*/ 19440 w 112"/>
                <a:gd name="T13" fmla="*/ 12664 h 115"/>
                <a:gd name="T14" fmla="*/ 12393 w 112"/>
                <a:gd name="T15" fmla="*/ 20036 h 115"/>
                <a:gd name="T16" fmla="*/ 10692 w 112"/>
                <a:gd name="T17" fmla="*/ 20786 h 115"/>
                <a:gd name="T18" fmla="*/ 8748 w 112"/>
                <a:gd name="T19" fmla="*/ 22802 h 115"/>
                <a:gd name="T20" fmla="*/ 6318 w 112"/>
                <a:gd name="T21" fmla="*/ 23552 h 115"/>
                <a:gd name="T22" fmla="*/ 4374 w 112"/>
                <a:gd name="T23" fmla="*/ 24660 h 115"/>
                <a:gd name="T24" fmla="*/ 2673 w 112"/>
                <a:gd name="T25" fmla="*/ 25410 h 115"/>
                <a:gd name="T26" fmla="*/ 0 w 112"/>
                <a:gd name="T27" fmla="*/ 26409 h 115"/>
                <a:gd name="T28" fmla="*/ 972 w 112"/>
                <a:gd name="T29" fmla="*/ 29175 h 115"/>
                <a:gd name="T30" fmla="*/ 2673 w 112"/>
                <a:gd name="T31" fmla="*/ 28185 h 115"/>
                <a:gd name="T32" fmla="*/ 5346 w 112"/>
                <a:gd name="T33" fmla="*/ 26409 h 115"/>
                <a:gd name="T34" fmla="*/ 7047 w 112"/>
                <a:gd name="T35" fmla="*/ 25410 h 115"/>
                <a:gd name="T36" fmla="*/ 9720 w 112"/>
                <a:gd name="T37" fmla="*/ 23552 h 115"/>
                <a:gd name="T38" fmla="*/ 11421 w 112"/>
                <a:gd name="T39" fmla="*/ 22802 h 115"/>
                <a:gd name="T40" fmla="*/ 13122 w 112"/>
                <a:gd name="T41" fmla="*/ 20786 h 115"/>
                <a:gd name="T42" fmla="*/ 15795 w 112"/>
                <a:gd name="T43" fmla="*/ 20036 h 115"/>
                <a:gd name="T44" fmla="*/ 16767 w 112"/>
                <a:gd name="T45" fmla="*/ 18287 h 115"/>
                <a:gd name="T46" fmla="*/ 19440 w 112"/>
                <a:gd name="T47" fmla="*/ 15521 h 115"/>
                <a:gd name="T48" fmla="*/ 20169 w 112"/>
                <a:gd name="T49" fmla="*/ 13663 h 115"/>
                <a:gd name="T50" fmla="*/ 21870 w 112"/>
                <a:gd name="T51" fmla="*/ 11666 h 115"/>
                <a:gd name="T52" fmla="*/ 22842 w 112"/>
                <a:gd name="T53" fmla="*/ 9889 h 115"/>
                <a:gd name="T54" fmla="*/ 24543 w 112"/>
                <a:gd name="T55" fmla="*/ 7123 h 115"/>
                <a:gd name="T56" fmla="*/ 25515 w 112"/>
                <a:gd name="T57" fmla="*/ 5374 h 115"/>
                <a:gd name="T58" fmla="*/ 26244 w 112"/>
                <a:gd name="T59" fmla="*/ 2518 h 115"/>
                <a:gd name="T60" fmla="*/ 27216 w 112"/>
                <a:gd name="T61" fmla="*/ 0 h 115"/>
                <a:gd name="T62" fmla="*/ 25515 w 112"/>
                <a:gd name="T63" fmla="*/ 0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15"/>
                <a:gd name="T98" fmla="*/ 112 w 112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15">
                  <a:moveTo>
                    <a:pt x="105" y="0"/>
                  </a:moveTo>
                  <a:lnTo>
                    <a:pt x="101" y="7"/>
                  </a:lnTo>
                  <a:lnTo>
                    <a:pt x="98" y="18"/>
                  </a:lnTo>
                  <a:lnTo>
                    <a:pt x="94" y="25"/>
                  </a:lnTo>
                  <a:lnTo>
                    <a:pt x="87" y="36"/>
                  </a:lnTo>
                  <a:lnTo>
                    <a:pt x="83" y="43"/>
                  </a:lnTo>
                  <a:lnTo>
                    <a:pt x="80" y="50"/>
                  </a:lnTo>
                  <a:lnTo>
                    <a:pt x="51" y="79"/>
                  </a:lnTo>
                  <a:lnTo>
                    <a:pt x="44" y="82"/>
                  </a:lnTo>
                  <a:lnTo>
                    <a:pt x="36" y="90"/>
                  </a:lnTo>
                  <a:lnTo>
                    <a:pt x="26" y="93"/>
                  </a:lnTo>
                  <a:lnTo>
                    <a:pt x="18" y="97"/>
                  </a:lnTo>
                  <a:lnTo>
                    <a:pt x="11" y="100"/>
                  </a:lnTo>
                  <a:lnTo>
                    <a:pt x="0" y="104"/>
                  </a:lnTo>
                  <a:lnTo>
                    <a:pt x="4" y="115"/>
                  </a:lnTo>
                  <a:lnTo>
                    <a:pt x="11" y="111"/>
                  </a:lnTo>
                  <a:lnTo>
                    <a:pt x="22" y="104"/>
                  </a:lnTo>
                  <a:lnTo>
                    <a:pt x="29" y="100"/>
                  </a:lnTo>
                  <a:lnTo>
                    <a:pt x="40" y="93"/>
                  </a:lnTo>
                  <a:lnTo>
                    <a:pt x="47" y="90"/>
                  </a:lnTo>
                  <a:lnTo>
                    <a:pt x="54" y="82"/>
                  </a:lnTo>
                  <a:lnTo>
                    <a:pt x="65" y="79"/>
                  </a:lnTo>
                  <a:lnTo>
                    <a:pt x="69" y="72"/>
                  </a:lnTo>
                  <a:lnTo>
                    <a:pt x="80" y="61"/>
                  </a:lnTo>
                  <a:lnTo>
                    <a:pt x="83" y="54"/>
                  </a:lnTo>
                  <a:lnTo>
                    <a:pt x="90" y="46"/>
                  </a:lnTo>
                  <a:lnTo>
                    <a:pt x="94" y="39"/>
                  </a:lnTo>
                  <a:lnTo>
                    <a:pt x="101" y="28"/>
                  </a:lnTo>
                  <a:lnTo>
                    <a:pt x="105" y="21"/>
                  </a:lnTo>
                  <a:lnTo>
                    <a:pt x="108" y="10"/>
                  </a:lnTo>
                  <a:lnTo>
                    <a:pt x="112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61" name="Freeform 130"/>
            <p:cNvSpPr>
              <a:spLocks noChangeAspect="1"/>
            </p:cNvSpPr>
            <p:nvPr/>
          </p:nvSpPr>
          <p:spPr bwMode="auto">
            <a:xfrm>
              <a:off x="7147" y="3465"/>
              <a:ext cx="84" cy="260"/>
            </a:xfrm>
            <a:custGeom>
              <a:avLst/>
              <a:gdLst>
                <a:gd name="T0" fmla="*/ 849 w 29"/>
                <a:gd name="T1" fmla="*/ 965 h 87"/>
                <a:gd name="T2" fmla="*/ 0 w 29"/>
                <a:gd name="T3" fmla="*/ 0 h 87"/>
                <a:gd name="T4" fmla="*/ 849 w 29"/>
                <a:gd name="T5" fmla="*/ 2645 h 87"/>
                <a:gd name="T6" fmla="*/ 1411 w 29"/>
                <a:gd name="T7" fmla="*/ 5974 h 87"/>
                <a:gd name="T8" fmla="*/ 2256 w 29"/>
                <a:gd name="T9" fmla="*/ 7905 h 87"/>
                <a:gd name="T10" fmla="*/ 3667 w 29"/>
                <a:gd name="T11" fmla="*/ 10307 h 87"/>
                <a:gd name="T12" fmla="*/ 4498 w 29"/>
                <a:gd name="T13" fmla="*/ 12833 h 87"/>
                <a:gd name="T14" fmla="*/ 4498 w 29"/>
                <a:gd name="T15" fmla="*/ 20737 h 87"/>
                <a:gd name="T16" fmla="*/ 5906 w 29"/>
                <a:gd name="T17" fmla="*/ 20737 h 87"/>
                <a:gd name="T18" fmla="*/ 5906 w 29"/>
                <a:gd name="T19" fmla="*/ 15477 h 87"/>
                <a:gd name="T20" fmla="*/ 5075 w 29"/>
                <a:gd name="T21" fmla="*/ 12833 h 87"/>
                <a:gd name="T22" fmla="*/ 4498 w 29"/>
                <a:gd name="T23" fmla="*/ 10307 h 87"/>
                <a:gd name="T24" fmla="*/ 3667 w 29"/>
                <a:gd name="T25" fmla="*/ 7905 h 87"/>
                <a:gd name="T26" fmla="*/ 3038 w 29"/>
                <a:gd name="T27" fmla="*/ 5260 h 87"/>
                <a:gd name="T28" fmla="*/ 2256 w 29"/>
                <a:gd name="T29" fmla="*/ 2645 h 87"/>
                <a:gd name="T30" fmla="*/ 1411 w 29"/>
                <a:gd name="T31" fmla="*/ 0 h 87"/>
                <a:gd name="T32" fmla="*/ 849 w 29"/>
                <a:gd name="T33" fmla="*/ 96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87"/>
                <a:gd name="T53" fmla="*/ 29 w 29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87">
                  <a:moveTo>
                    <a:pt x="4" y="4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7" y="25"/>
                  </a:lnTo>
                  <a:lnTo>
                    <a:pt x="11" y="33"/>
                  </a:lnTo>
                  <a:lnTo>
                    <a:pt x="18" y="43"/>
                  </a:lnTo>
                  <a:lnTo>
                    <a:pt x="22" y="54"/>
                  </a:lnTo>
                  <a:lnTo>
                    <a:pt x="22" y="87"/>
                  </a:lnTo>
                  <a:lnTo>
                    <a:pt x="29" y="87"/>
                  </a:lnTo>
                  <a:lnTo>
                    <a:pt x="29" y="65"/>
                  </a:lnTo>
                  <a:lnTo>
                    <a:pt x="25" y="54"/>
                  </a:lnTo>
                  <a:lnTo>
                    <a:pt x="22" y="43"/>
                  </a:lnTo>
                  <a:lnTo>
                    <a:pt x="18" y="33"/>
                  </a:lnTo>
                  <a:lnTo>
                    <a:pt x="15" y="22"/>
                  </a:lnTo>
                  <a:lnTo>
                    <a:pt x="11" y="11"/>
                  </a:lnTo>
                  <a:lnTo>
                    <a:pt x="7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62" name="Freeform 131"/>
            <p:cNvSpPr>
              <a:spLocks noChangeAspect="1"/>
            </p:cNvSpPr>
            <p:nvPr/>
          </p:nvSpPr>
          <p:spPr bwMode="auto">
            <a:xfrm>
              <a:off x="6303" y="3077"/>
              <a:ext cx="864" cy="400"/>
            </a:xfrm>
            <a:custGeom>
              <a:avLst/>
              <a:gdLst>
                <a:gd name="T0" fmla="*/ 0 w 287"/>
                <a:gd name="T1" fmla="*/ 1708 h 133"/>
                <a:gd name="T2" fmla="*/ 15115 w 287"/>
                <a:gd name="T3" fmla="*/ 1708 h 133"/>
                <a:gd name="T4" fmla="*/ 20299 w 287"/>
                <a:gd name="T5" fmla="*/ 2695 h 133"/>
                <a:gd name="T6" fmla="*/ 24716 w 287"/>
                <a:gd name="T7" fmla="*/ 3429 h 133"/>
                <a:gd name="T8" fmla="*/ 30153 w 287"/>
                <a:gd name="T9" fmla="*/ 4406 h 133"/>
                <a:gd name="T10" fmla="*/ 34566 w 287"/>
                <a:gd name="T11" fmla="*/ 6150 h 133"/>
                <a:gd name="T12" fmla="*/ 39831 w 287"/>
                <a:gd name="T13" fmla="*/ 7862 h 133"/>
                <a:gd name="T14" fmla="*/ 44281 w 287"/>
                <a:gd name="T15" fmla="*/ 9579 h 133"/>
                <a:gd name="T16" fmla="*/ 48703 w 287"/>
                <a:gd name="T17" fmla="*/ 11287 h 133"/>
                <a:gd name="T18" fmla="*/ 52409 w 287"/>
                <a:gd name="T19" fmla="*/ 13985 h 133"/>
                <a:gd name="T20" fmla="*/ 56834 w 287"/>
                <a:gd name="T21" fmla="*/ 17765 h 133"/>
                <a:gd name="T22" fmla="*/ 60378 w 287"/>
                <a:gd name="T23" fmla="*/ 20217 h 133"/>
                <a:gd name="T24" fmla="*/ 64065 w 287"/>
                <a:gd name="T25" fmla="*/ 23889 h 133"/>
                <a:gd name="T26" fmla="*/ 66513 w 287"/>
                <a:gd name="T27" fmla="*/ 28322 h 133"/>
                <a:gd name="T28" fmla="*/ 70228 w 287"/>
                <a:gd name="T29" fmla="*/ 32725 h 133"/>
                <a:gd name="T30" fmla="*/ 70962 w 287"/>
                <a:gd name="T31" fmla="*/ 31747 h 133"/>
                <a:gd name="T32" fmla="*/ 68506 w 287"/>
                <a:gd name="T33" fmla="*/ 27344 h 133"/>
                <a:gd name="T34" fmla="*/ 64800 w 287"/>
                <a:gd name="T35" fmla="*/ 22902 h 133"/>
                <a:gd name="T36" fmla="*/ 57566 w 287"/>
                <a:gd name="T37" fmla="*/ 15693 h 133"/>
                <a:gd name="T38" fmla="*/ 53144 w 287"/>
                <a:gd name="T39" fmla="*/ 13251 h 133"/>
                <a:gd name="T40" fmla="*/ 49682 w 287"/>
                <a:gd name="T41" fmla="*/ 9579 h 133"/>
                <a:gd name="T42" fmla="*/ 44281 w 287"/>
                <a:gd name="T43" fmla="*/ 7862 h 133"/>
                <a:gd name="T44" fmla="*/ 39831 w 287"/>
                <a:gd name="T45" fmla="*/ 6150 h 133"/>
                <a:gd name="T46" fmla="*/ 35310 w 287"/>
                <a:gd name="T47" fmla="*/ 4406 h 133"/>
                <a:gd name="T48" fmla="*/ 30153 w 287"/>
                <a:gd name="T49" fmla="*/ 2695 h 133"/>
                <a:gd name="T50" fmla="*/ 25703 w 287"/>
                <a:gd name="T51" fmla="*/ 1708 h 133"/>
                <a:gd name="T52" fmla="*/ 20299 w 287"/>
                <a:gd name="T53" fmla="*/ 734 h 133"/>
                <a:gd name="T54" fmla="*/ 15115 w 287"/>
                <a:gd name="T55" fmla="*/ 0 h 133"/>
                <a:gd name="T56" fmla="*/ 0 w 287"/>
                <a:gd name="T57" fmla="*/ 0 h 133"/>
                <a:gd name="T58" fmla="*/ 0 w 287"/>
                <a:gd name="T59" fmla="*/ 1708 h 1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7"/>
                <a:gd name="T91" fmla="*/ 0 h 133"/>
                <a:gd name="T92" fmla="*/ 287 w 287"/>
                <a:gd name="T93" fmla="*/ 133 h 1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7" h="133">
                  <a:moveTo>
                    <a:pt x="0" y="7"/>
                  </a:moveTo>
                  <a:lnTo>
                    <a:pt x="61" y="7"/>
                  </a:lnTo>
                  <a:lnTo>
                    <a:pt x="82" y="11"/>
                  </a:lnTo>
                  <a:lnTo>
                    <a:pt x="100" y="14"/>
                  </a:lnTo>
                  <a:lnTo>
                    <a:pt x="122" y="18"/>
                  </a:lnTo>
                  <a:lnTo>
                    <a:pt x="140" y="25"/>
                  </a:lnTo>
                  <a:lnTo>
                    <a:pt x="161" y="32"/>
                  </a:lnTo>
                  <a:lnTo>
                    <a:pt x="179" y="39"/>
                  </a:lnTo>
                  <a:lnTo>
                    <a:pt x="197" y="46"/>
                  </a:lnTo>
                  <a:lnTo>
                    <a:pt x="212" y="57"/>
                  </a:lnTo>
                  <a:lnTo>
                    <a:pt x="230" y="72"/>
                  </a:lnTo>
                  <a:lnTo>
                    <a:pt x="244" y="82"/>
                  </a:lnTo>
                  <a:lnTo>
                    <a:pt x="259" y="97"/>
                  </a:lnTo>
                  <a:lnTo>
                    <a:pt x="269" y="115"/>
                  </a:lnTo>
                  <a:lnTo>
                    <a:pt x="284" y="133"/>
                  </a:lnTo>
                  <a:lnTo>
                    <a:pt x="287" y="129"/>
                  </a:lnTo>
                  <a:lnTo>
                    <a:pt x="277" y="111"/>
                  </a:lnTo>
                  <a:lnTo>
                    <a:pt x="262" y="93"/>
                  </a:lnTo>
                  <a:lnTo>
                    <a:pt x="233" y="64"/>
                  </a:lnTo>
                  <a:lnTo>
                    <a:pt x="215" y="54"/>
                  </a:lnTo>
                  <a:lnTo>
                    <a:pt x="201" y="39"/>
                  </a:lnTo>
                  <a:lnTo>
                    <a:pt x="179" y="32"/>
                  </a:lnTo>
                  <a:lnTo>
                    <a:pt x="161" y="25"/>
                  </a:lnTo>
                  <a:lnTo>
                    <a:pt x="143" y="18"/>
                  </a:lnTo>
                  <a:lnTo>
                    <a:pt x="122" y="11"/>
                  </a:lnTo>
                  <a:lnTo>
                    <a:pt x="104" y="7"/>
                  </a:lnTo>
                  <a:lnTo>
                    <a:pt x="8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63" name="Freeform 132"/>
            <p:cNvSpPr>
              <a:spLocks noChangeAspect="1"/>
            </p:cNvSpPr>
            <p:nvPr/>
          </p:nvSpPr>
          <p:spPr bwMode="auto">
            <a:xfrm>
              <a:off x="5331" y="3077"/>
              <a:ext cx="972" cy="704"/>
            </a:xfrm>
            <a:custGeom>
              <a:avLst/>
              <a:gdLst>
                <a:gd name="T0" fmla="*/ 1701 w 324"/>
                <a:gd name="T1" fmla="*/ 57674 h 234"/>
                <a:gd name="T2" fmla="*/ 4374 w 324"/>
                <a:gd name="T3" fmla="*/ 52252 h 234"/>
                <a:gd name="T4" fmla="*/ 7776 w 324"/>
                <a:gd name="T5" fmla="*/ 46867 h 234"/>
                <a:gd name="T6" fmla="*/ 11178 w 324"/>
                <a:gd name="T7" fmla="*/ 41608 h 234"/>
                <a:gd name="T8" fmla="*/ 28674 w 324"/>
                <a:gd name="T9" fmla="*/ 23915 h 234"/>
                <a:gd name="T10" fmla="*/ 34020 w 324"/>
                <a:gd name="T11" fmla="*/ 20229 h 234"/>
                <a:gd name="T12" fmla="*/ 39366 w 324"/>
                <a:gd name="T13" fmla="*/ 17787 h 234"/>
                <a:gd name="T14" fmla="*/ 44469 w 324"/>
                <a:gd name="T15" fmla="*/ 13993 h 234"/>
                <a:gd name="T16" fmla="*/ 49815 w 324"/>
                <a:gd name="T17" fmla="*/ 11306 h 234"/>
                <a:gd name="T18" fmla="*/ 55890 w 324"/>
                <a:gd name="T19" fmla="*/ 8851 h 234"/>
                <a:gd name="T20" fmla="*/ 61236 w 324"/>
                <a:gd name="T21" fmla="*/ 7133 h 234"/>
                <a:gd name="T22" fmla="*/ 67311 w 324"/>
                <a:gd name="T23" fmla="*/ 5178 h 234"/>
                <a:gd name="T24" fmla="*/ 72414 w 324"/>
                <a:gd name="T25" fmla="*/ 3430 h 234"/>
                <a:gd name="T26" fmla="*/ 78732 w 324"/>
                <a:gd name="T27" fmla="*/ 1721 h 234"/>
                <a:gd name="T28" fmla="*/ 78732 w 324"/>
                <a:gd name="T29" fmla="*/ 0 h 234"/>
                <a:gd name="T30" fmla="*/ 72414 w 324"/>
                <a:gd name="T31" fmla="*/ 1721 h 234"/>
                <a:gd name="T32" fmla="*/ 66339 w 324"/>
                <a:gd name="T33" fmla="*/ 3430 h 234"/>
                <a:gd name="T34" fmla="*/ 60264 w 324"/>
                <a:gd name="T35" fmla="*/ 5178 h 234"/>
                <a:gd name="T36" fmla="*/ 54918 w 324"/>
                <a:gd name="T37" fmla="*/ 7864 h 234"/>
                <a:gd name="T38" fmla="*/ 49815 w 324"/>
                <a:gd name="T39" fmla="*/ 9585 h 234"/>
                <a:gd name="T40" fmla="*/ 43740 w 324"/>
                <a:gd name="T41" fmla="*/ 13262 h 234"/>
                <a:gd name="T42" fmla="*/ 38394 w 324"/>
                <a:gd name="T43" fmla="*/ 15822 h 234"/>
                <a:gd name="T44" fmla="*/ 33048 w 324"/>
                <a:gd name="T45" fmla="*/ 19495 h 234"/>
                <a:gd name="T46" fmla="*/ 27945 w 324"/>
                <a:gd name="T47" fmla="*/ 22928 h 234"/>
                <a:gd name="T48" fmla="*/ 22599 w 324"/>
                <a:gd name="T49" fmla="*/ 26629 h 234"/>
                <a:gd name="T50" fmla="*/ 13851 w 324"/>
                <a:gd name="T51" fmla="*/ 35483 h 234"/>
                <a:gd name="T52" fmla="*/ 10449 w 324"/>
                <a:gd name="T53" fmla="*/ 40630 h 234"/>
                <a:gd name="T54" fmla="*/ 6075 w 324"/>
                <a:gd name="T55" fmla="*/ 46127 h 234"/>
                <a:gd name="T56" fmla="*/ 2430 w 324"/>
                <a:gd name="T57" fmla="*/ 51275 h 234"/>
                <a:gd name="T58" fmla="*/ 0 w 324"/>
                <a:gd name="T59" fmla="*/ 56699 h 234"/>
                <a:gd name="T60" fmla="*/ 1701 w 324"/>
                <a:gd name="T61" fmla="*/ 57674 h 2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4"/>
                <a:gd name="T94" fmla="*/ 0 h 234"/>
                <a:gd name="T95" fmla="*/ 324 w 324"/>
                <a:gd name="T96" fmla="*/ 234 h 2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4" h="234">
                  <a:moveTo>
                    <a:pt x="7" y="234"/>
                  </a:moveTo>
                  <a:lnTo>
                    <a:pt x="18" y="212"/>
                  </a:lnTo>
                  <a:lnTo>
                    <a:pt x="32" y="190"/>
                  </a:lnTo>
                  <a:lnTo>
                    <a:pt x="46" y="169"/>
                  </a:lnTo>
                  <a:lnTo>
                    <a:pt x="118" y="97"/>
                  </a:lnTo>
                  <a:lnTo>
                    <a:pt x="140" y="82"/>
                  </a:lnTo>
                  <a:lnTo>
                    <a:pt x="162" y="72"/>
                  </a:lnTo>
                  <a:lnTo>
                    <a:pt x="183" y="57"/>
                  </a:lnTo>
                  <a:lnTo>
                    <a:pt x="205" y="46"/>
                  </a:lnTo>
                  <a:lnTo>
                    <a:pt x="230" y="36"/>
                  </a:lnTo>
                  <a:lnTo>
                    <a:pt x="252" y="29"/>
                  </a:lnTo>
                  <a:lnTo>
                    <a:pt x="277" y="21"/>
                  </a:lnTo>
                  <a:lnTo>
                    <a:pt x="298" y="14"/>
                  </a:lnTo>
                  <a:lnTo>
                    <a:pt x="324" y="7"/>
                  </a:lnTo>
                  <a:lnTo>
                    <a:pt x="324" y="0"/>
                  </a:lnTo>
                  <a:lnTo>
                    <a:pt x="298" y="7"/>
                  </a:lnTo>
                  <a:lnTo>
                    <a:pt x="273" y="14"/>
                  </a:lnTo>
                  <a:lnTo>
                    <a:pt x="248" y="21"/>
                  </a:lnTo>
                  <a:lnTo>
                    <a:pt x="226" y="32"/>
                  </a:lnTo>
                  <a:lnTo>
                    <a:pt x="205" y="39"/>
                  </a:lnTo>
                  <a:lnTo>
                    <a:pt x="180" y="54"/>
                  </a:lnTo>
                  <a:lnTo>
                    <a:pt x="158" y="64"/>
                  </a:lnTo>
                  <a:lnTo>
                    <a:pt x="136" y="79"/>
                  </a:lnTo>
                  <a:lnTo>
                    <a:pt x="115" y="93"/>
                  </a:lnTo>
                  <a:lnTo>
                    <a:pt x="93" y="108"/>
                  </a:lnTo>
                  <a:lnTo>
                    <a:pt x="57" y="144"/>
                  </a:lnTo>
                  <a:lnTo>
                    <a:pt x="43" y="165"/>
                  </a:lnTo>
                  <a:lnTo>
                    <a:pt x="25" y="187"/>
                  </a:lnTo>
                  <a:lnTo>
                    <a:pt x="10" y="208"/>
                  </a:lnTo>
                  <a:lnTo>
                    <a:pt x="0" y="230"/>
                  </a:lnTo>
                  <a:lnTo>
                    <a:pt x="7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64" name="Freeform 133"/>
            <p:cNvSpPr>
              <a:spLocks noChangeAspect="1"/>
            </p:cNvSpPr>
            <p:nvPr/>
          </p:nvSpPr>
          <p:spPr bwMode="auto">
            <a:xfrm>
              <a:off x="5307" y="3769"/>
              <a:ext cx="44" cy="140"/>
            </a:xfrm>
            <a:custGeom>
              <a:avLst/>
              <a:gdLst>
                <a:gd name="T0" fmla="*/ 886 w 15"/>
                <a:gd name="T1" fmla="*/ 11021 h 47"/>
                <a:gd name="T2" fmla="*/ 886 w 15"/>
                <a:gd name="T3" fmla="*/ 7480 h 47"/>
                <a:gd name="T4" fmla="*/ 1695 w 15"/>
                <a:gd name="T5" fmla="*/ 5811 h 47"/>
                <a:gd name="T6" fmla="*/ 2376 w 15"/>
                <a:gd name="T7" fmla="*/ 2591 h 47"/>
                <a:gd name="T8" fmla="*/ 3253 w 15"/>
                <a:gd name="T9" fmla="*/ 950 h 47"/>
                <a:gd name="T10" fmla="*/ 1695 w 15"/>
                <a:gd name="T11" fmla="*/ 0 h 47"/>
                <a:gd name="T12" fmla="*/ 886 w 15"/>
                <a:gd name="T13" fmla="*/ 2591 h 47"/>
                <a:gd name="T14" fmla="*/ 0 w 15"/>
                <a:gd name="T15" fmla="*/ 5210 h 47"/>
                <a:gd name="T16" fmla="*/ 0 w 15"/>
                <a:gd name="T17" fmla="*/ 11021 h 47"/>
                <a:gd name="T18" fmla="*/ 0 w 15"/>
                <a:gd name="T19" fmla="*/ 10071 h 47"/>
                <a:gd name="T20" fmla="*/ 886 w 15"/>
                <a:gd name="T21" fmla="*/ 11021 h 47"/>
                <a:gd name="T22" fmla="*/ 1695 w 15"/>
                <a:gd name="T23" fmla="*/ 11021 h 47"/>
                <a:gd name="T24" fmla="*/ 886 w 15"/>
                <a:gd name="T25" fmla="*/ 11021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47"/>
                <a:gd name="T41" fmla="*/ 15 w 15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47">
                  <a:moveTo>
                    <a:pt x="4" y="47"/>
                  </a:moveTo>
                  <a:lnTo>
                    <a:pt x="4" y="32"/>
                  </a:lnTo>
                  <a:lnTo>
                    <a:pt x="8" y="25"/>
                  </a:lnTo>
                  <a:lnTo>
                    <a:pt x="11" y="11"/>
                  </a:lnTo>
                  <a:lnTo>
                    <a:pt x="15" y="4"/>
                  </a:lnTo>
                  <a:lnTo>
                    <a:pt x="8" y="0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4" y="47"/>
                  </a:lnTo>
                  <a:lnTo>
                    <a:pt x="8" y="47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65" name="Freeform 134"/>
            <p:cNvSpPr>
              <a:spLocks noChangeAspect="1"/>
            </p:cNvSpPr>
            <p:nvPr/>
          </p:nvSpPr>
          <p:spPr bwMode="auto">
            <a:xfrm>
              <a:off x="5243" y="3889"/>
              <a:ext cx="76" cy="28"/>
            </a:xfrm>
            <a:custGeom>
              <a:avLst/>
              <a:gdLst>
                <a:gd name="T0" fmla="*/ 0 w 25"/>
                <a:gd name="T1" fmla="*/ 487 h 10"/>
                <a:gd name="T2" fmla="*/ 757 w 25"/>
                <a:gd name="T3" fmla="*/ 1232 h 10"/>
                <a:gd name="T4" fmla="*/ 2809 w 25"/>
                <a:gd name="T5" fmla="*/ 1232 h 10"/>
                <a:gd name="T6" fmla="*/ 2809 w 25"/>
                <a:gd name="T7" fmla="*/ 1708 h 10"/>
                <a:gd name="T8" fmla="*/ 5481 w 25"/>
                <a:gd name="T9" fmla="*/ 1708 h 10"/>
                <a:gd name="T10" fmla="*/ 6487 w 25"/>
                <a:gd name="T11" fmla="*/ 1232 h 10"/>
                <a:gd name="T12" fmla="*/ 5481 w 25"/>
                <a:gd name="T13" fmla="*/ 487 h 10"/>
                <a:gd name="T14" fmla="*/ 2809 w 25"/>
                <a:gd name="T15" fmla="*/ 487 h 10"/>
                <a:gd name="T16" fmla="*/ 1803 w 25"/>
                <a:gd name="T17" fmla="*/ 0 h 10"/>
                <a:gd name="T18" fmla="*/ 757 w 25"/>
                <a:gd name="T19" fmla="*/ 0 h 10"/>
                <a:gd name="T20" fmla="*/ 1803 w 25"/>
                <a:gd name="T21" fmla="*/ 487 h 10"/>
                <a:gd name="T22" fmla="*/ 0 w 25"/>
                <a:gd name="T23" fmla="*/ 487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10"/>
                <a:gd name="T38" fmla="*/ 25 w 25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10">
                  <a:moveTo>
                    <a:pt x="0" y="3"/>
                  </a:moveTo>
                  <a:lnTo>
                    <a:pt x="3" y="7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21" y="10"/>
                  </a:lnTo>
                  <a:lnTo>
                    <a:pt x="25" y="7"/>
                  </a:lnTo>
                  <a:lnTo>
                    <a:pt x="21" y="3"/>
                  </a:lnTo>
                  <a:lnTo>
                    <a:pt x="11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66" name="Freeform 135"/>
            <p:cNvSpPr>
              <a:spLocks noChangeAspect="1"/>
            </p:cNvSpPr>
            <p:nvPr/>
          </p:nvSpPr>
          <p:spPr bwMode="auto">
            <a:xfrm>
              <a:off x="5243" y="3457"/>
              <a:ext cx="236" cy="440"/>
            </a:xfrm>
            <a:custGeom>
              <a:avLst/>
              <a:gdLst>
                <a:gd name="T0" fmla="*/ 17117 w 79"/>
                <a:gd name="T1" fmla="*/ 0 h 147"/>
                <a:gd name="T2" fmla="*/ 13548 w 79"/>
                <a:gd name="T3" fmla="*/ 4346 h 147"/>
                <a:gd name="T4" fmla="*/ 11146 w 79"/>
                <a:gd name="T5" fmla="*/ 7696 h 147"/>
                <a:gd name="T6" fmla="*/ 8613 w 79"/>
                <a:gd name="T7" fmla="*/ 12042 h 147"/>
                <a:gd name="T8" fmla="*/ 5016 w 79"/>
                <a:gd name="T9" fmla="*/ 16388 h 147"/>
                <a:gd name="T10" fmla="*/ 3328 w 79"/>
                <a:gd name="T11" fmla="*/ 20623 h 147"/>
                <a:gd name="T12" fmla="*/ 723 w 79"/>
                <a:gd name="T13" fmla="*/ 24969 h 147"/>
                <a:gd name="T14" fmla="*/ 0 w 79"/>
                <a:gd name="T15" fmla="*/ 30246 h 147"/>
                <a:gd name="T16" fmla="*/ 0 w 79"/>
                <a:gd name="T17" fmla="*/ 35317 h 147"/>
                <a:gd name="T18" fmla="*/ 1679 w 79"/>
                <a:gd name="T19" fmla="*/ 35317 h 147"/>
                <a:gd name="T20" fmla="*/ 1679 w 79"/>
                <a:gd name="T21" fmla="*/ 30246 h 147"/>
                <a:gd name="T22" fmla="*/ 2641 w 79"/>
                <a:gd name="T23" fmla="*/ 25927 h 147"/>
                <a:gd name="T24" fmla="*/ 5016 w 79"/>
                <a:gd name="T25" fmla="*/ 21593 h 147"/>
                <a:gd name="T26" fmla="*/ 6934 w 79"/>
                <a:gd name="T27" fmla="*/ 17355 h 147"/>
                <a:gd name="T28" fmla="*/ 9335 w 79"/>
                <a:gd name="T29" fmla="*/ 13008 h 147"/>
                <a:gd name="T30" fmla="*/ 11860 w 79"/>
                <a:gd name="T31" fmla="*/ 8662 h 147"/>
                <a:gd name="T32" fmla="*/ 15465 w 79"/>
                <a:gd name="T33" fmla="*/ 5070 h 147"/>
                <a:gd name="T34" fmla="*/ 18793 w 79"/>
                <a:gd name="T35" fmla="*/ 724 h 147"/>
                <a:gd name="T36" fmla="*/ 17117 w 79"/>
                <a:gd name="T37" fmla="*/ 0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147"/>
                <a:gd name="T59" fmla="*/ 79 w 79"/>
                <a:gd name="T60" fmla="*/ 147 h 1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147">
                  <a:moveTo>
                    <a:pt x="72" y="0"/>
                  </a:moveTo>
                  <a:lnTo>
                    <a:pt x="57" y="18"/>
                  </a:lnTo>
                  <a:lnTo>
                    <a:pt x="47" y="32"/>
                  </a:lnTo>
                  <a:lnTo>
                    <a:pt x="36" y="50"/>
                  </a:lnTo>
                  <a:lnTo>
                    <a:pt x="21" y="68"/>
                  </a:lnTo>
                  <a:lnTo>
                    <a:pt x="14" y="86"/>
                  </a:lnTo>
                  <a:lnTo>
                    <a:pt x="3" y="104"/>
                  </a:lnTo>
                  <a:lnTo>
                    <a:pt x="0" y="126"/>
                  </a:lnTo>
                  <a:lnTo>
                    <a:pt x="0" y="147"/>
                  </a:lnTo>
                  <a:lnTo>
                    <a:pt x="7" y="147"/>
                  </a:lnTo>
                  <a:lnTo>
                    <a:pt x="7" y="126"/>
                  </a:lnTo>
                  <a:lnTo>
                    <a:pt x="11" y="108"/>
                  </a:lnTo>
                  <a:lnTo>
                    <a:pt x="21" y="90"/>
                  </a:lnTo>
                  <a:lnTo>
                    <a:pt x="29" y="72"/>
                  </a:lnTo>
                  <a:lnTo>
                    <a:pt x="39" y="54"/>
                  </a:lnTo>
                  <a:lnTo>
                    <a:pt x="50" y="36"/>
                  </a:lnTo>
                  <a:lnTo>
                    <a:pt x="65" y="21"/>
                  </a:lnTo>
                  <a:lnTo>
                    <a:pt x="79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67" name="Freeform 136"/>
            <p:cNvSpPr>
              <a:spLocks noChangeAspect="1"/>
            </p:cNvSpPr>
            <p:nvPr/>
          </p:nvSpPr>
          <p:spPr bwMode="auto">
            <a:xfrm>
              <a:off x="5459" y="3013"/>
              <a:ext cx="844" cy="452"/>
            </a:xfrm>
            <a:custGeom>
              <a:avLst/>
              <a:gdLst>
                <a:gd name="T0" fmla="*/ 68688 w 281"/>
                <a:gd name="T1" fmla="*/ 0 h 151"/>
                <a:gd name="T2" fmla="*/ 63321 w 281"/>
                <a:gd name="T3" fmla="*/ 1694 h 151"/>
                <a:gd name="T4" fmla="*/ 58936 w 281"/>
                <a:gd name="T5" fmla="*/ 2652 h 151"/>
                <a:gd name="T6" fmla="*/ 54518 w 281"/>
                <a:gd name="T7" fmla="*/ 4346 h 151"/>
                <a:gd name="T8" fmla="*/ 50132 w 281"/>
                <a:gd name="T9" fmla="*/ 5313 h 151"/>
                <a:gd name="T10" fmla="*/ 44765 w 281"/>
                <a:gd name="T11" fmla="*/ 6972 h 151"/>
                <a:gd name="T12" fmla="*/ 40371 w 281"/>
                <a:gd name="T13" fmla="*/ 8666 h 151"/>
                <a:gd name="T14" fmla="*/ 35986 w 281"/>
                <a:gd name="T15" fmla="*/ 10348 h 151"/>
                <a:gd name="T16" fmla="*/ 31483 w 281"/>
                <a:gd name="T17" fmla="*/ 13009 h 151"/>
                <a:gd name="T18" fmla="*/ 27101 w 281"/>
                <a:gd name="T19" fmla="*/ 14694 h 151"/>
                <a:gd name="T20" fmla="*/ 23680 w 281"/>
                <a:gd name="T21" fmla="*/ 17356 h 151"/>
                <a:gd name="T22" fmla="*/ 19298 w 281"/>
                <a:gd name="T23" fmla="*/ 19900 h 151"/>
                <a:gd name="T24" fmla="*/ 14904 w 281"/>
                <a:gd name="T25" fmla="*/ 22552 h 151"/>
                <a:gd name="T26" fmla="*/ 11495 w 281"/>
                <a:gd name="T27" fmla="*/ 24974 h 151"/>
                <a:gd name="T28" fmla="*/ 7073 w 281"/>
                <a:gd name="T29" fmla="*/ 28593 h 151"/>
                <a:gd name="T30" fmla="*/ 0 w 281"/>
                <a:gd name="T31" fmla="*/ 35564 h 151"/>
                <a:gd name="T32" fmla="*/ 1706 w 281"/>
                <a:gd name="T33" fmla="*/ 36289 h 151"/>
                <a:gd name="T34" fmla="*/ 4394 w 281"/>
                <a:gd name="T35" fmla="*/ 32912 h 151"/>
                <a:gd name="T36" fmla="*/ 8776 w 281"/>
                <a:gd name="T37" fmla="*/ 29317 h 151"/>
                <a:gd name="T38" fmla="*/ 12224 w 281"/>
                <a:gd name="T39" fmla="*/ 26898 h 151"/>
                <a:gd name="T40" fmla="*/ 16610 w 281"/>
                <a:gd name="T41" fmla="*/ 24246 h 151"/>
                <a:gd name="T42" fmla="*/ 20271 w 281"/>
                <a:gd name="T43" fmla="*/ 20627 h 151"/>
                <a:gd name="T44" fmla="*/ 24656 w 281"/>
                <a:gd name="T45" fmla="*/ 18933 h 151"/>
                <a:gd name="T46" fmla="*/ 28074 w 281"/>
                <a:gd name="T47" fmla="*/ 16389 h 151"/>
                <a:gd name="T48" fmla="*/ 32459 w 281"/>
                <a:gd name="T49" fmla="*/ 13979 h 151"/>
                <a:gd name="T50" fmla="*/ 36962 w 281"/>
                <a:gd name="T51" fmla="*/ 12285 h 151"/>
                <a:gd name="T52" fmla="*/ 41344 w 281"/>
                <a:gd name="T53" fmla="*/ 10348 h 151"/>
                <a:gd name="T54" fmla="*/ 45738 w 281"/>
                <a:gd name="T55" fmla="*/ 8666 h 151"/>
                <a:gd name="T56" fmla="*/ 50132 w 281"/>
                <a:gd name="T57" fmla="*/ 6972 h 151"/>
                <a:gd name="T58" fmla="*/ 54518 w 281"/>
                <a:gd name="T59" fmla="*/ 6041 h 151"/>
                <a:gd name="T60" fmla="*/ 58936 w 281"/>
                <a:gd name="T61" fmla="*/ 4346 h 151"/>
                <a:gd name="T62" fmla="*/ 64294 w 281"/>
                <a:gd name="T63" fmla="*/ 3619 h 151"/>
                <a:gd name="T64" fmla="*/ 68688 w 281"/>
                <a:gd name="T65" fmla="*/ 1694 h 151"/>
                <a:gd name="T66" fmla="*/ 68688 w 281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1"/>
                <a:gd name="T103" fmla="*/ 0 h 151"/>
                <a:gd name="T104" fmla="*/ 281 w 281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1" h="151">
                  <a:moveTo>
                    <a:pt x="281" y="0"/>
                  </a:moveTo>
                  <a:lnTo>
                    <a:pt x="259" y="7"/>
                  </a:lnTo>
                  <a:lnTo>
                    <a:pt x="241" y="11"/>
                  </a:lnTo>
                  <a:lnTo>
                    <a:pt x="223" y="18"/>
                  </a:lnTo>
                  <a:lnTo>
                    <a:pt x="205" y="22"/>
                  </a:lnTo>
                  <a:lnTo>
                    <a:pt x="183" y="29"/>
                  </a:lnTo>
                  <a:lnTo>
                    <a:pt x="165" y="36"/>
                  </a:lnTo>
                  <a:lnTo>
                    <a:pt x="147" y="43"/>
                  </a:lnTo>
                  <a:lnTo>
                    <a:pt x="129" y="54"/>
                  </a:lnTo>
                  <a:lnTo>
                    <a:pt x="111" y="61"/>
                  </a:lnTo>
                  <a:lnTo>
                    <a:pt x="97" y="72"/>
                  </a:lnTo>
                  <a:lnTo>
                    <a:pt x="79" y="83"/>
                  </a:lnTo>
                  <a:lnTo>
                    <a:pt x="61" y="94"/>
                  </a:lnTo>
                  <a:lnTo>
                    <a:pt x="47" y="104"/>
                  </a:lnTo>
                  <a:lnTo>
                    <a:pt x="29" y="119"/>
                  </a:lnTo>
                  <a:lnTo>
                    <a:pt x="0" y="148"/>
                  </a:lnTo>
                  <a:lnTo>
                    <a:pt x="7" y="151"/>
                  </a:lnTo>
                  <a:lnTo>
                    <a:pt x="18" y="137"/>
                  </a:lnTo>
                  <a:lnTo>
                    <a:pt x="36" y="122"/>
                  </a:lnTo>
                  <a:lnTo>
                    <a:pt x="50" y="112"/>
                  </a:lnTo>
                  <a:lnTo>
                    <a:pt x="68" y="101"/>
                  </a:lnTo>
                  <a:lnTo>
                    <a:pt x="83" y="86"/>
                  </a:lnTo>
                  <a:lnTo>
                    <a:pt x="101" y="79"/>
                  </a:lnTo>
                  <a:lnTo>
                    <a:pt x="115" y="68"/>
                  </a:lnTo>
                  <a:lnTo>
                    <a:pt x="133" y="58"/>
                  </a:lnTo>
                  <a:lnTo>
                    <a:pt x="151" y="51"/>
                  </a:lnTo>
                  <a:lnTo>
                    <a:pt x="169" y="43"/>
                  </a:lnTo>
                  <a:lnTo>
                    <a:pt x="187" y="36"/>
                  </a:lnTo>
                  <a:lnTo>
                    <a:pt x="205" y="29"/>
                  </a:lnTo>
                  <a:lnTo>
                    <a:pt x="223" y="25"/>
                  </a:lnTo>
                  <a:lnTo>
                    <a:pt x="241" y="18"/>
                  </a:lnTo>
                  <a:lnTo>
                    <a:pt x="263" y="15"/>
                  </a:lnTo>
                  <a:lnTo>
                    <a:pt x="281" y="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68" name="Freeform 137"/>
            <p:cNvSpPr>
              <a:spLocks noChangeAspect="1"/>
            </p:cNvSpPr>
            <p:nvPr/>
          </p:nvSpPr>
          <p:spPr bwMode="auto">
            <a:xfrm>
              <a:off x="6303" y="3013"/>
              <a:ext cx="324" cy="52"/>
            </a:xfrm>
            <a:custGeom>
              <a:avLst/>
              <a:gdLst>
                <a:gd name="T0" fmla="*/ 26244 w 108"/>
                <a:gd name="T1" fmla="*/ 1401 h 18"/>
                <a:gd name="T2" fmla="*/ 19197 w 108"/>
                <a:gd name="T3" fmla="*/ 1401 h 18"/>
                <a:gd name="T4" fmla="*/ 17496 w 108"/>
                <a:gd name="T5" fmla="*/ 844 h 18"/>
                <a:gd name="T6" fmla="*/ 13122 w 108"/>
                <a:gd name="T7" fmla="*/ 844 h 18"/>
                <a:gd name="T8" fmla="*/ 11178 w 108"/>
                <a:gd name="T9" fmla="*/ 0 h 18"/>
                <a:gd name="T10" fmla="*/ 0 w 108"/>
                <a:gd name="T11" fmla="*/ 0 h 18"/>
                <a:gd name="T12" fmla="*/ 0 w 108"/>
                <a:gd name="T13" fmla="*/ 1401 h 18"/>
                <a:gd name="T14" fmla="*/ 11178 w 108"/>
                <a:gd name="T15" fmla="*/ 1401 h 18"/>
                <a:gd name="T16" fmla="*/ 13122 w 108"/>
                <a:gd name="T17" fmla="*/ 2219 h 18"/>
                <a:gd name="T18" fmla="*/ 15552 w 108"/>
                <a:gd name="T19" fmla="*/ 2219 h 18"/>
                <a:gd name="T20" fmla="*/ 17496 w 108"/>
                <a:gd name="T21" fmla="*/ 2987 h 18"/>
                <a:gd name="T22" fmla="*/ 22599 w 108"/>
                <a:gd name="T23" fmla="*/ 2987 h 18"/>
                <a:gd name="T24" fmla="*/ 24300 w 108"/>
                <a:gd name="T25" fmla="*/ 3614 h 18"/>
                <a:gd name="T26" fmla="*/ 25272 w 108"/>
                <a:gd name="T27" fmla="*/ 3614 h 18"/>
                <a:gd name="T28" fmla="*/ 25272 w 108"/>
                <a:gd name="T29" fmla="*/ 2987 h 18"/>
                <a:gd name="T30" fmla="*/ 26244 w 108"/>
                <a:gd name="T31" fmla="*/ 1401 h 18"/>
                <a:gd name="T32" fmla="*/ 25272 w 108"/>
                <a:gd name="T33" fmla="*/ 1401 h 18"/>
                <a:gd name="T34" fmla="*/ 26244 w 108"/>
                <a:gd name="T35" fmla="*/ 140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"/>
                <a:gd name="T55" fmla="*/ 0 h 18"/>
                <a:gd name="T56" fmla="*/ 108 w 10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" h="18">
                  <a:moveTo>
                    <a:pt x="108" y="7"/>
                  </a:moveTo>
                  <a:lnTo>
                    <a:pt x="79" y="7"/>
                  </a:lnTo>
                  <a:lnTo>
                    <a:pt x="72" y="4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6" y="7"/>
                  </a:lnTo>
                  <a:lnTo>
                    <a:pt x="54" y="11"/>
                  </a:lnTo>
                  <a:lnTo>
                    <a:pt x="64" y="11"/>
                  </a:lnTo>
                  <a:lnTo>
                    <a:pt x="72" y="15"/>
                  </a:lnTo>
                  <a:lnTo>
                    <a:pt x="93" y="15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5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69" name="Freeform 138"/>
            <p:cNvSpPr>
              <a:spLocks noChangeAspect="1"/>
            </p:cNvSpPr>
            <p:nvPr/>
          </p:nvSpPr>
          <p:spPr bwMode="auto">
            <a:xfrm>
              <a:off x="5439" y="3325"/>
              <a:ext cx="1112" cy="700"/>
            </a:xfrm>
            <a:custGeom>
              <a:avLst/>
              <a:gdLst>
                <a:gd name="T0" fmla="*/ 88284 w 370"/>
                <a:gd name="T1" fmla="*/ 5271 h 234"/>
                <a:gd name="T2" fmla="*/ 69686 w 370"/>
                <a:gd name="T3" fmla="*/ 6237 h 234"/>
                <a:gd name="T4" fmla="*/ 59805 w 370"/>
                <a:gd name="T5" fmla="*/ 8645 h 234"/>
                <a:gd name="T6" fmla="*/ 50981 w 370"/>
                <a:gd name="T7" fmla="*/ 11293 h 234"/>
                <a:gd name="T8" fmla="*/ 42181 w 370"/>
                <a:gd name="T9" fmla="*/ 15526 h 234"/>
                <a:gd name="T10" fmla="*/ 34343 w 370"/>
                <a:gd name="T11" fmla="*/ 21547 h 234"/>
                <a:gd name="T12" fmla="*/ 18354 w 370"/>
                <a:gd name="T13" fmla="*/ 35473 h 234"/>
                <a:gd name="T14" fmla="*/ 13954 w 370"/>
                <a:gd name="T15" fmla="*/ 40771 h 234"/>
                <a:gd name="T16" fmla="*/ 14931 w 370"/>
                <a:gd name="T17" fmla="*/ 42347 h 234"/>
                <a:gd name="T18" fmla="*/ 19331 w 370"/>
                <a:gd name="T19" fmla="*/ 44037 h 234"/>
                <a:gd name="T20" fmla="*/ 18354 w 370"/>
                <a:gd name="T21" fmla="*/ 46685 h 234"/>
                <a:gd name="T22" fmla="*/ 16638 w 370"/>
                <a:gd name="T23" fmla="*/ 48378 h 234"/>
                <a:gd name="T24" fmla="*/ 21038 w 370"/>
                <a:gd name="T25" fmla="*/ 49335 h 234"/>
                <a:gd name="T26" fmla="*/ 22862 w 370"/>
                <a:gd name="T27" fmla="*/ 50059 h 234"/>
                <a:gd name="T28" fmla="*/ 22862 w 370"/>
                <a:gd name="T29" fmla="*/ 52682 h 234"/>
                <a:gd name="T30" fmla="*/ 21038 w 370"/>
                <a:gd name="T31" fmla="*/ 53649 h 234"/>
                <a:gd name="T32" fmla="*/ 16638 w 370"/>
                <a:gd name="T33" fmla="*/ 54373 h 234"/>
                <a:gd name="T34" fmla="*/ 13954 w 370"/>
                <a:gd name="T35" fmla="*/ 55330 h 234"/>
                <a:gd name="T36" fmla="*/ 11264 w 370"/>
                <a:gd name="T37" fmla="*/ 53649 h 234"/>
                <a:gd name="T38" fmla="*/ 8824 w 370"/>
                <a:gd name="T39" fmla="*/ 51716 h 234"/>
                <a:gd name="T40" fmla="*/ 5130 w 370"/>
                <a:gd name="T41" fmla="*/ 54373 h 234"/>
                <a:gd name="T42" fmla="*/ 4400 w 370"/>
                <a:gd name="T43" fmla="*/ 55330 h 234"/>
                <a:gd name="T44" fmla="*/ 1707 w 370"/>
                <a:gd name="T45" fmla="*/ 56054 h 234"/>
                <a:gd name="T46" fmla="*/ 0 w 370"/>
                <a:gd name="T47" fmla="*/ 53649 h 234"/>
                <a:gd name="T48" fmla="*/ 730 w 370"/>
                <a:gd name="T49" fmla="*/ 49335 h 234"/>
                <a:gd name="T50" fmla="*/ 3423 w 370"/>
                <a:gd name="T51" fmla="*/ 45003 h 234"/>
                <a:gd name="T52" fmla="*/ 6107 w 370"/>
                <a:gd name="T53" fmla="*/ 41494 h 234"/>
                <a:gd name="T54" fmla="*/ 9557 w 370"/>
                <a:gd name="T55" fmla="*/ 37157 h 234"/>
                <a:gd name="T56" fmla="*/ 13224 w 370"/>
                <a:gd name="T57" fmla="*/ 32125 h 234"/>
                <a:gd name="T58" fmla="*/ 18354 w 370"/>
                <a:gd name="T59" fmla="*/ 27785 h 234"/>
                <a:gd name="T60" fmla="*/ 22862 w 370"/>
                <a:gd name="T61" fmla="*/ 23456 h 234"/>
                <a:gd name="T62" fmla="*/ 27250 w 370"/>
                <a:gd name="T63" fmla="*/ 19142 h 234"/>
                <a:gd name="T64" fmla="*/ 32627 w 370"/>
                <a:gd name="T65" fmla="*/ 15526 h 234"/>
                <a:gd name="T66" fmla="*/ 37793 w 370"/>
                <a:gd name="T67" fmla="*/ 12259 h 234"/>
                <a:gd name="T68" fmla="*/ 43167 w 370"/>
                <a:gd name="T69" fmla="*/ 9612 h 234"/>
                <a:gd name="T70" fmla="*/ 47555 w 370"/>
                <a:gd name="T71" fmla="*/ 7918 h 234"/>
                <a:gd name="T72" fmla="*/ 50247 w 370"/>
                <a:gd name="T73" fmla="*/ 6961 h 234"/>
                <a:gd name="T74" fmla="*/ 52967 w 370"/>
                <a:gd name="T75" fmla="*/ 5271 h 234"/>
                <a:gd name="T76" fmla="*/ 56381 w 370"/>
                <a:gd name="T77" fmla="*/ 3617 h 234"/>
                <a:gd name="T78" fmla="*/ 60778 w 370"/>
                <a:gd name="T79" fmla="*/ 2647 h 234"/>
                <a:gd name="T80" fmla="*/ 63471 w 370"/>
                <a:gd name="T81" fmla="*/ 1924 h 234"/>
                <a:gd name="T82" fmla="*/ 66885 w 370"/>
                <a:gd name="T83" fmla="*/ 966 h 234"/>
                <a:gd name="T84" fmla="*/ 84617 w 370"/>
                <a:gd name="T85" fmla="*/ 0 h 234"/>
                <a:gd name="T86" fmla="*/ 89014 w 370"/>
                <a:gd name="T87" fmla="*/ 1924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0"/>
                <a:gd name="T133" fmla="*/ 0 h 234"/>
                <a:gd name="T134" fmla="*/ 370 w 370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0" h="234">
                  <a:moveTo>
                    <a:pt x="370" y="18"/>
                  </a:moveTo>
                  <a:lnTo>
                    <a:pt x="360" y="22"/>
                  </a:lnTo>
                  <a:lnTo>
                    <a:pt x="302" y="22"/>
                  </a:lnTo>
                  <a:lnTo>
                    <a:pt x="284" y="26"/>
                  </a:lnTo>
                  <a:lnTo>
                    <a:pt x="262" y="29"/>
                  </a:lnTo>
                  <a:lnTo>
                    <a:pt x="244" y="36"/>
                  </a:lnTo>
                  <a:lnTo>
                    <a:pt x="226" y="40"/>
                  </a:lnTo>
                  <a:lnTo>
                    <a:pt x="208" y="47"/>
                  </a:lnTo>
                  <a:lnTo>
                    <a:pt x="190" y="58"/>
                  </a:lnTo>
                  <a:lnTo>
                    <a:pt x="172" y="65"/>
                  </a:lnTo>
                  <a:lnTo>
                    <a:pt x="154" y="76"/>
                  </a:lnTo>
                  <a:lnTo>
                    <a:pt x="140" y="90"/>
                  </a:lnTo>
                  <a:lnTo>
                    <a:pt x="122" y="101"/>
                  </a:lnTo>
                  <a:lnTo>
                    <a:pt x="75" y="148"/>
                  </a:lnTo>
                  <a:lnTo>
                    <a:pt x="75" y="152"/>
                  </a:lnTo>
                  <a:lnTo>
                    <a:pt x="57" y="170"/>
                  </a:lnTo>
                  <a:lnTo>
                    <a:pt x="57" y="173"/>
                  </a:lnTo>
                  <a:lnTo>
                    <a:pt x="61" y="177"/>
                  </a:lnTo>
                  <a:lnTo>
                    <a:pt x="72" y="177"/>
                  </a:lnTo>
                  <a:lnTo>
                    <a:pt x="79" y="184"/>
                  </a:lnTo>
                  <a:lnTo>
                    <a:pt x="75" y="191"/>
                  </a:lnTo>
                  <a:lnTo>
                    <a:pt x="75" y="195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72" y="206"/>
                  </a:lnTo>
                  <a:lnTo>
                    <a:pt x="86" y="206"/>
                  </a:lnTo>
                  <a:lnTo>
                    <a:pt x="90" y="209"/>
                  </a:lnTo>
                  <a:lnTo>
                    <a:pt x="93" y="209"/>
                  </a:lnTo>
                  <a:lnTo>
                    <a:pt x="100" y="216"/>
                  </a:lnTo>
                  <a:lnTo>
                    <a:pt x="93" y="220"/>
                  </a:lnTo>
                  <a:lnTo>
                    <a:pt x="90" y="220"/>
                  </a:lnTo>
                  <a:lnTo>
                    <a:pt x="86" y="224"/>
                  </a:lnTo>
                  <a:lnTo>
                    <a:pt x="72" y="224"/>
                  </a:lnTo>
                  <a:lnTo>
                    <a:pt x="68" y="227"/>
                  </a:lnTo>
                  <a:lnTo>
                    <a:pt x="61" y="227"/>
                  </a:lnTo>
                  <a:lnTo>
                    <a:pt x="57" y="231"/>
                  </a:lnTo>
                  <a:lnTo>
                    <a:pt x="54" y="231"/>
                  </a:lnTo>
                  <a:lnTo>
                    <a:pt x="46" y="224"/>
                  </a:lnTo>
                  <a:lnTo>
                    <a:pt x="43" y="224"/>
                  </a:lnTo>
                  <a:lnTo>
                    <a:pt x="36" y="216"/>
                  </a:lnTo>
                  <a:lnTo>
                    <a:pt x="32" y="216"/>
                  </a:lnTo>
                  <a:lnTo>
                    <a:pt x="21" y="227"/>
                  </a:lnTo>
                  <a:lnTo>
                    <a:pt x="21" y="231"/>
                  </a:lnTo>
                  <a:lnTo>
                    <a:pt x="18" y="231"/>
                  </a:lnTo>
                  <a:lnTo>
                    <a:pt x="14" y="234"/>
                  </a:lnTo>
                  <a:lnTo>
                    <a:pt x="7" y="234"/>
                  </a:lnTo>
                  <a:lnTo>
                    <a:pt x="3" y="231"/>
                  </a:lnTo>
                  <a:lnTo>
                    <a:pt x="0" y="224"/>
                  </a:lnTo>
                  <a:lnTo>
                    <a:pt x="0" y="213"/>
                  </a:lnTo>
                  <a:lnTo>
                    <a:pt x="3" y="206"/>
                  </a:lnTo>
                  <a:lnTo>
                    <a:pt x="10" y="195"/>
                  </a:lnTo>
                  <a:lnTo>
                    <a:pt x="14" y="188"/>
                  </a:lnTo>
                  <a:lnTo>
                    <a:pt x="18" y="180"/>
                  </a:lnTo>
                  <a:lnTo>
                    <a:pt x="25" y="173"/>
                  </a:lnTo>
                  <a:lnTo>
                    <a:pt x="28" y="162"/>
                  </a:lnTo>
                  <a:lnTo>
                    <a:pt x="39" y="155"/>
                  </a:lnTo>
                  <a:lnTo>
                    <a:pt x="46" y="144"/>
                  </a:lnTo>
                  <a:lnTo>
                    <a:pt x="54" y="134"/>
                  </a:lnTo>
                  <a:lnTo>
                    <a:pt x="64" y="123"/>
                  </a:lnTo>
                  <a:lnTo>
                    <a:pt x="75" y="116"/>
                  </a:lnTo>
                  <a:lnTo>
                    <a:pt x="82" y="105"/>
                  </a:lnTo>
                  <a:lnTo>
                    <a:pt x="93" y="98"/>
                  </a:lnTo>
                  <a:lnTo>
                    <a:pt x="100" y="87"/>
                  </a:lnTo>
                  <a:lnTo>
                    <a:pt x="111" y="80"/>
                  </a:lnTo>
                  <a:lnTo>
                    <a:pt x="122" y="72"/>
                  </a:lnTo>
                  <a:lnTo>
                    <a:pt x="133" y="65"/>
                  </a:lnTo>
                  <a:lnTo>
                    <a:pt x="140" y="58"/>
                  </a:lnTo>
                  <a:lnTo>
                    <a:pt x="154" y="51"/>
                  </a:lnTo>
                  <a:lnTo>
                    <a:pt x="165" y="44"/>
                  </a:lnTo>
                  <a:lnTo>
                    <a:pt x="176" y="40"/>
                  </a:lnTo>
                  <a:lnTo>
                    <a:pt x="187" y="36"/>
                  </a:lnTo>
                  <a:lnTo>
                    <a:pt x="194" y="33"/>
                  </a:lnTo>
                  <a:lnTo>
                    <a:pt x="198" y="29"/>
                  </a:lnTo>
                  <a:lnTo>
                    <a:pt x="205" y="29"/>
                  </a:lnTo>
                  <a:lnTo>
                    <a:pt x="208" y="26"/>
                  </a:lnTo>
                  <a:lnTo>
                    <a:pt x="216" y="22"/>
                  </a:lnTo>
                  <a:lnTo>
                    <a:pt x="223" y="18"/>
                  </a:lnTo>
                  <a:lnTo>
                    <a:pt x="230" y="15"/>
                  </a:lnTo>
                  <a:lnTo>
                    <a:pt x="241" y="15"/>
                  </a:lnTo>
                  <a:lnTo>
                    <a:pt x="248" y="11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66" y="4"/>
                  </a:lnTo>
                  <a:lnTo>
                    <a:pt x="273" y="4"/>
                  </a:lnTo>
                  <a:lnTo>
                    <a:pt x="280" y="0"/>
                  </a:lnTo>
                  <a:lnTo>
                    <a:pt x="345" y="0"/>
                  </a:lnTo>
                  <a:lnTo>
                    <a:pt x="352" y="4"/>
                  </a:lnTo>
                  <a:lnTo>
                    <a:pt x="363" y="8"/>
                  </a:lnTo>
                  <a:lnTo>
                    <a:pt x="37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70" name="Freeform 139"/>
            <p:cNvSpPr>
              <a:spLocks noChangeAspect="1"/>
            </p:cNvSpPr>
            <p:nvPr/>
          </p:nvSpPr>
          <p:spPr bwMode="auto">
            <a:xfrm>
              <a:off x="6519" y="3369"/>
              <a:ext cx="32" cy="32"/>
            </a:xfrm>
            <a:custGeom>
              <a:avLst/>
              <a:gdLst>
                <a:gd name="T0" fmla="*/ 0 w 10"/>
                <a:gd name="T1" fmla="*/ 2292 h 11"/>
                <a:gd name="T2" fmla="*/ 1043 w 10"/>
                <a:gd name="T3" fmla="*/ 2292 h 11"/>
                <a:gd name="T4" fmla="*/ 3338 w 10"/>
                <a:gd name="T5" fmla="*/ 1431 h 11"/>
                <a:gd name="T6" fmla="*/ 3338 w 10"/>
                <a:gd name="T7" fmla="*/ 0 h 11"/>
                <a:gd name="T8" fmla="*/ 0 w 10"/>
                <a:gd name="T9" fmla="*/ 643 h 11"/>
                <a:gd name="T10" fmla="*/ 0 w 10"/>
                <a:gd name="T11" fmla="*/ 2292 h 11"/>
                <a:gd name="T12" fmla="*/ 1043 w 10"/>
                <a:gd name="T13" fmla="*/ 2292 h 11"/>
                <a:gd name="T14" fmla="*/ 0 w 10"/>
                <a:gd name="T15" fmla="*/ 229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1"/>
                <a:gd name="T26" fmla="*/ 10 w 1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1">
                  <a:moveTo>
                    <a:pt x="0" y="11"/>
                  </a:moveTo>
                  <a:lnTo>
                    <a:pt x="3" y="11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71" name="Freeform 140"/>
            <p:cNvSpPr>
              <a:spLocks noChangeAspect="1"/>
            </p:cNvSpPr>
            <p:nvPr/>
          </p:nvSpPr>
          <p:spPr bwMode="auto">
            <a:xfrm>
              <a:off x="5663" y="3369"/>
              <a:ext cx="856" cy="400"/>
            </a:xfrm>
            <a:custGeom>
              <a:avLst/>
              <a:gdLst>
                <a:gd name="T0" fmla="*/ 1706 w 285"/>
                <a:gd name="T1" fmla="*/ 32725 h 133"/>
                <a:gd name="T2" fmla="*/ 15877 w 285"/>
                <a:gd name="T3" fmla="*/ 18496 h 133"/>
                <a:gd name="T4" fmla="*/ 20271 w 285"/>
                <a:gd name="T5" fmla="*/ 15937 h 133"/>
                <a:gd name="T6" fmla="*/ 23680 w 285"/>
                <a:gd name="T7" fmla="*/ 13251 h 133"/>
                <a:gd name="T8" fmla="*/ 29047 w 285"/>
                <a:gd name="T9" fmla="*/ 11534 h 133"/>
                <a:gd name="T10" fmla="*/ 32459 w 285"/>
                <a:gd name="T11" fmla="*/ 8836 h 133"/>
                <a:gd name="T12" fmla="*/ 36958 w 285"/>
                <a:gd name="T13" fmla="*/ 7128 h 133"/>
                <a:gd name="T14" fmla="*/ 42316 w 285"/>
                <a:gd name="T15" fmla="*/ 5137 h 133"/>
                <a:gd name="T16" fmla="*/ 46711 w 285"/>
                <a:gd name="T17" fmla="*/ 4406 h 133"/>
                <a:gd name="T18" fmla="*/ 51105 w 285"/>
                <a:gd name="T19" fmla="*/ 3429 h 133"/>
                <a:gd name="T20" fmla="*/ 55490 w 285"/>
                <a:gd name="T21" fmla="*/ 2695 h 133"/>
                <a:gd name="T22" fmla="*/ 69660 w 285"/>
                <a:gd name="T23" fmla="*/ 2695 h 133"/>
                <a:gd name="T24" fmla="*/ 69660 w 285"/>
                <a:gd name="T25" fmla="*/ 734 h 133"/>
                <a:gd name="T26" fmla="*/ 65266 w 285"/>
                <a:gd name="T27" fmla="*/ 0 h 133"/>
                <a:gd name="T28" fmla="*/ 59908 w 285"/>
                <a:gd name="T29" fmla="*/ 0 h 133"/>
                <a:gd name="T30" fmla="*/ 55490 w 285"/>
                <a:gd name="T31" fmla="*/ 734 h 133"/>
                <a:gd name="T32" fmla="*/ 51105 w 285"/>
                <a:gd name="T33" fmla="*/ 1708 h 133"/>
                <a:gd name="T34" fmla="*/ 45737 w 285"/>
                <a:gd name="T35" fmla="*/ 2695 h 133"/>
                <a:gd name="T36" fmla="*/ 41343 w 285"/>
                <a:gd name="T37" fmla="*/ 4406 h 133"/>
                <a:gd name="T38" fmla="*/ 36958 w 285"/>
                <a:gd name="T39" fmla="*/ 5137 h 133"/>
                <a:gd name="T40" fmla="*/ 32459 w 285"/>
                <a:gd name="T41" fmla="*/ 7128 h 133"/>
                <a:gd name="T42" fmla="*/ 28074 w 285"/>
                <a:gd name="T43" fmla="*/ 9579 h 133"/>
                <a:gd name="T44" fmla="*/ 23680 w 285"/>
                <a:gd name="T45" fmla="*/ 11534 h 133"/>
                <a:gd name="T46" fmla="*/ 19289 w 285"/>
                <a:gd name="T47" fmla="*/ 14959 h 133"/>
                <a:gd name="T48" fmla="*/ 14903 w 285"/>
                <a:gd name="T49" fmla="*/ 17765 h 133"/>
                <a:gd name="T50" fmla="*/ 11455 w 285"/>
                <a:gd name="T51" fmla="*/ 20460 h 133"/>
                <a:gd name="T52" fmla="*/ 7073 w 285"/>
                <a:gd name="T53" fmla="*/ 23889 h 133"/>
                <a:gd name="T54" fmla="*/ 3652 w 285"/>
                <a:gd name="T55" fmla="*/ 27344 h 133"/>
                <a:gd name="T56" fmla="*/ 0 w 285"/>
                <a:gd name="T57" fmla="*/ 31747 h 133"/>
                <a:gd name="T58" fmla="*/ 1706 w 285"/>
                <a:gd name="T59" fmla="*/ 32725 h 1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5"/>
                <a:gd name="T91" fmla="*/ 0 h 133"/>
                <a:gd name="T92" fmla="*/ 285 w 285"/>
                <a:gd name="T93" fmla="*/ 133 h 1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5" h="133">
                  <a:moveTo>
                    <a:pt x="7" y="133"/>
                  </a:moveTo>
                  <a:lnTo>
                    <a:pt x="65" y="75"/>
                  </a:lnTo>
                  <a:lnTo>
                    <a:pt x="83" y="65"/>
                  </a:lnTo>
                  <a:lnTo>
                    <a:pt x="97" y="54"/>
                  </a:lnTo>
                  <a:lnTo>
                    <a:pt x="119" y="47"/>
                  </a:lnTo>
                  <a:lnTo>
                    <a:pt x="133" y="36"/>
                  </a:lnTo>
                  <a:lnTo>
                    <a:pt x="151" y="29"/>
                  </a:lnTo>
                  <a:lnTo>
                    <a:pt x="173" y="21"/>
                  </a:lnTo>
                  <a:lnTo>
                    <a:pt x="191" y="18"/>
                  </a:lnTo>
                  <a:lnTo>
                    <a:pt x="209" y="14"/>
                  </a:lnTo>
                  <a:lnTo>
                    <a:pt x="227" y="11"/>
                  </a:lnTo>
                  <a:lnTo>
                    <a:pt x="285" y="11"/>
                  </a:lnTo>
                  <a:lnTo>
                    <a:pt x="285" y="3"/>
                  </a:lnTo>
                  <a:lnTo>
                    <a:pt x="267" y="0"/>
                  </a:lnTo>
                  <a:lnTo>
                    <a:pt x="245" y="0"/>
                  </a:lnTo>
                  <a:lnTo>
                    <a:pt x="227" y="3"/>
                  </a:lnTo>
                  <a:lnTo>
                    <a:pt x="209" y="7"/>
                  </a:lnTo>
                  <a:lnTo>
                    <a:pt x="187" y="11"/>
                  </a:lnTo>
                  <a:lnTo>
                    <a:pt x="169" y="18"/>
                  </a:lnTo>
                  <a:lnTo>
                    <a:pt x="151" y="21"/>
                  </a:lnTo>
                  <a:lnTo>
                    <a:pt x="133" y="29"/>
                  </a:lnTo>
                  <a:lnTo>
                    <a:pt x="115" y="39"/>
                  </a:lnTo>
                  <a:lnTo>
                    <a:pt x="97" y="47"/>
                  </a:lnTo>
                  <a:lnTo>
                    <a:pt x="79" y="61"/>
                  </a:lnTo>
                  <a:lnTo>
                    <a:pt x="61" y="72"/>
                  </a:lnTo>
                  <a:lnTo>
                    <a:pt x="47" y="83"/>
                  </a:lnTo>
                  <a:lnTo>
                    <a:pt x="29" y="97"/>
                  </a:lnTo>
                  <a:lnTo>
                    <a:pt x="15" y="111"/>
                  </a:lnTo>
                  <a:lnTo>
                    <a:pt x="0" y="129"/>
                  </a:lnTo>
                  <a:lnTo>
                    <a:pt x="7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72" name="Freeform 141"/>
            <p:cNvSpPr>
              <a:spLocks noChangeAspect="1"/>
            </p:cNvSpPr>
            <p:nvPr/>
          </p:nvSpPr>
          <p:spPr bwMode="auto">
            <a:xfrm>
              <a:off x="5599" y="3757"/>
              <a:ext cx="84" cy="100"/>
            </a:xfrm>
            <a:custGeom>
              <a:avLst/>
              <a:gdLst>
                <a:gd name="T0" fmla="*/ 729 w 28"/>
                <a:gd name="T1" fmla="*/ 7430 h 33"/>
                <a:gd name="T2" fmla="*/ 1701 w 28"/>
                <a:gd name="T3" fmla="*/ 7430 h 33"/>
                <a:gd name="T4" fmla="*/ 3402 w 28"/>
                <a:gd name="T5" fmla="*/ 5648 h 33"/>
                <a:gd name="T6" fmla="*/ 3402 w 28"/>
                <a:gd name="T7" fmla="*/ 4645 h 33"/>
                <a:gd name="T8" fmla="*/ 6804 w 28"/>
                <a:gd name="T9" fmla="*/ 1000 h 33"/>
                <a:gd name="T10" fmla="*/ 5103 w 28"/>
                <a:gd name="T11" fmla="*/ 0 h 33"/>
                <a:gd name="T12" fmla="*/ 5103 w 28"/>
                <a:gd name="T13" fmla="*/ 1000 h 33"/>
                <a:gd name="T14" fmla="*/ 3402 w 28"/>
                <a:gd name="T15" fmla="*/ 2782 h 33"/>
                <a:gd name="T16" fmla="*/ 2430 w 28"/>
                <a:gd name="T17" fmla="*/ 2782 h 33"/>
                <a:gd name="T18" fmla="*/ 1701 w 28"/>
                <a:gd name="T19" fmla="*/ 3782 h 33"/>
                <a:gd name="T20" fmla="*/ 729 w 28"/>
                <a:gd name="T21" fmla="*/ 5648 h 33"/>
                <a:gd name="T22" fmla="*/ 0 w 28"/>
                <a:gd name="T23" fmla="*/ 6648 h 33"/>
                <a:gd name="T24" fmla="*/ 0 w 28"/>
                <a:gd name="T25" fmla="*/ 8430 h 33"/>
                <a:gd name="T26" fmla="*/ 0 w 28"/>
                <a:gd name="T27" fmla="*/ 7430 h 33"/>
                <a:gd name="T28" fmla="*/ 0 w 28"/>
                <a:gd name="T29" fmla="*/ 8430 h 33"/>
                <a:gd name="T30" fmla="*/ 729 w 28"/>
                <a:gd name="T31" fmla="*/ 743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33"/>
                <a:gd name="T50" fmla="*/ 28 w 28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33">
                  <a:moveTo>
                    <a:pt x="3" y="29"/>
                  </a:moveTo>
                  <a:lnTo>
                    <a:pt x="7" y="29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28" y="4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7" y="15"/>
                  </a:lnTo>
                  <a:lnTo>
                    <a:pt x="3" y="22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73" name="Freeform 142"/>
            <p:cNvSpPr>
              <a:spLocks noChangeAspect="1"/>
            </p:cNvSpPr>
            <p:nvPr/>
          </p:nvSpPr>
          <p:spPr bwMode="auto">
            <a:xfrm>
              <a:off x="5599" y="3845"/>
              <a:ext cx="84" cy="32"/>
            </a:xfrm>
            <a:custGeom>
              <a:avLst/>
              <a:gdLst>
                <a:gd name="T0" fmla="*/ 6804 w 28"/>
                <a:gd name="T1" fmla="*/ 2292 h 11"/>
                <a:gd name="T2" fmla="*/ 4374 w 28"/>
                <a:gd name="T3" fmla="*/ 0 h 11"/>
                <a:gd name="T4" fmla="*/ 729 w 28"/>
                <a:gd name="T5" fmla="*/ 0 h 11"/>
                <a:gd name="T6" fmla="*/ 0 w 28"/>
                <a:gd name="T7" fmla="*/ 864 h 11"/>
                <a:gd name="T8" fmla="*/ 729 w 28"/>
                <a:gd name="T9" fmla="*/ 1431 h 11"/>
                <a:gd name="T10" fmla="*/ 4374 w 28"/>
                <a:gd name="T11" fmla="*/ 1431 h 11"/>
                <a:gd name="T12" fmla="*/ 4374 w 28"/>
                <a:gd name="T13" fmla="*/ 2292 h 11"/>
                <a:gd name="T14" fmla="*/ 6804 w 28"/>
                <a:gd name="T15" fmla="*/ 229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1"/>
                <a:gd name="T26" fmla="*/ 28 w 28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1">
                  <a:moveTo>
                    <a:pt x="28" y="11"/>
                  </a:moveTo>
                  <a:lnTo>
                    <a:pt x="18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74" name="Freeform 143"/>
            <p:cNvSpPr>
              <a:spLocks noChangeAspect="1"/>
            </p:cNvSpPr>
            <p:nvPr/>
          </p:nvSpPr>
          <p:spPr bwMode="auto">
            <a:xfrm>
              <a:off x="5623" y="3877"/>
              <a:ext cx="60" cy="64"/>
            </a:xfrm>
            <a:custGeom>
              <a:avLst/>
              <a:gdLst>
                <a:gd name="T0" fmla="*/ 1331 w 21"/>
                <a:gd name="T1" fmla="*/ 2929 h 22"/>
                <a:gd name="T2" fmla="*/ 2074 w 21"/>
                <a:gd name="T3" fmla="*/ 4579 h 22"/>
                <a:gd name="T4" fmla="*/ 2074 w 21"/>
                <a:gd name="T5" fmla="*/ 3715 h 22"/>
                <a:gd name="T6" fmla="*/ 2660 w 21"/>
                <a:gd name="T7" fmla="*/ 2292 h 22"/>
                <a:gd name="T8" fmla="*/ 3403 w 21"/>
                <a:gd name="T9" fmla="*/ 1431 h 22"/>
                <a:gd name="T10" fmla="*/ 3991 w 21"/>
                <a:gd name="T11" fmla="*/ 0 h 22"/>
                <a:gd name="T12" fmla="*/ 2660 w 21"/>
                <a:gd name="T13" fmla="*/ 0 h 22"/>
                <a:gd name="T14" fmla="*/ 2660 w 21"/>
                <a:gd name="T15" fmla="*/ 864 h 22"/>
                <a:gd name="T16" fmla="*/ 1331 w 21"/>
                <a:gd name="T17" fmla="*/ 2292 h 22"/>
                <a:gd name="T18" fmla="*/ 603 w 21"/>
                <a:gd name="T19" fmla="*/ 3715 h 22"/>
                <a:gd name="T20" fmla="*/ 603 w 21"/>
                <a:gd name="T21" fmla="*/ 4579 h 22"/>
                <a:gd name="T22" fmla="*/ 603 w 21"/>
                <a:gd name="T23" fmla="*/ 3715 h 22"/>
                <a:gd name="T24" fmla="*/ 0 w 21"/>
                <a:gd name="T25" fmla="*/ 4579 h 22"/>
                <a:gd name="T26" fmla="*/ 603 w 21"/>
                <a:gd name="T27" fmla="*/ 4579 h 22"/>
                <a:gd name="T28" fmla="*/ 1331 w 21"/>
                <a:gd name="T29" fmla="*/ 2929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2"/>
                <a:gd name="T47" fmla="*/ 21 w 21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2">
                  <a:moveTo>
                    <a:pt x="7" y="14"/>
                  </a:moveTo>
                  <a:lnTo>
                    <a:pt x="11" y="22"/>
                  </a:lnTo>
                  <a:lnTo>
                    <a:pt x="11" y="18"/>
                  </a:lnTo>
                  <a:lnTo>
                    <a:pt x="14" y="11"/>
                  </a:lnTo>
                  <a:lnTo>
                    <a:pt x="18" y="7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75" name="Freeform 144"/>
            <p:cNvSpPr>
              <a:spLocks noChangeAspect="1"/>
            </p:cNvSpPr>
            <p:nvPr/>
          </p:nvSpPr>
          <p:spPr bwMode="auto">
            <a:xfrm>
              <a:off x="5631" y="3917"/>
              <a:ext cx="120" cy="68"/>
            </a:xfrm>
            <a:custGeom>
              <a:avLst/>
              <a:gdLst>
                <a:gd name="T0" fmla="*/ 8748 w 40"/>
                <a:gd name="T1" fmla="*/ 6200 h 22"/>
                <a:gd name="T2" fmla="*/ 9720 w 40"/>
                <a:gd name="T3" fmla="*/ 5112 h 22"/>
                <a:gd name="T4" fmla="*/ 8748 w 40"/>
                <a:gd name="T5" fmla="*/ 4194 h 22"/>
                <a:gd name="T6" fmla="*/ 8019 w 40"/>
                <a:gd name="T7" fmla="*/ 2275 h 22"/>
                <a:gd name="T8" fmla="*/ 7047 w 40"/>
                <a:gd name="T9" fmla="*/ 2275 h 22"/>
                <a:gd name="T10" fmla="*/ 5346 w 40"/>
                <a:gd name="T11" fmla="*/ 1088 h 22"/>
                <a:gd name="T12" fmla="*/ 2673 w 40"/>
                <a:gd name="T13" fmla="*/ 1088 h 22"/>
                <a:gd name="T14" fmla="*/ 1944 w 40"/>
                <a:gd name="T15" fmla="*/ 0 h 22"/>
                <a:gd name="T16" fmla="*/ 972 w 40"/>
                <a:gd name="T17" fmla="*/ 0 h 22"/>
                <a:gd name="T18" fmla="*/ 0 w 40"/>
                <a:gd name="T19" fmla="*/ 2275 h 22"/>
                <a:gd name="T20" fmla="*/ 1944 w 40"/>
                <a:gd name="T21" fmla="*/ 3106 h 22"/>
                <a:gd name="T22" fmla="*/ 5346 w 40"/>
                <a:gd name="T23" fmla="*/ 3106 h 22"/>
                <a:gd name="T24" fmla="*/ 6318 w 40"/>
                <a:gd name="T25" fmla="*/ 4194 h 22"/>
                <a:gd name="T26" fmla="*/ 7047 w 40"/>
                <a:gd name="T27" fmla="*/ 4194 h 22"/>
                <a:gd name="T28" fmla="*/ 7047 w 40"/>
                <a:gd name="T29" fmla="*/ 5112 h 22"/>
                <a:gd name="T30" fmla="*/ 8019 w 40"/>
                <a:gd name="T31" fmla="*/ 6200 h 22"/>
                <a:gd name="T32" fmla="*/ 8019 w 40"/>
                <a:gd name="T33" fmla="*/ 4194 h 22"/>
                <a:gd name="T34" fmla="*/ 8748 w 40"/>
                <a:gd name="T35" fmla="*/ 6200 h 22"/>
                <a:gd name="T36" fmla="*/ 9720 w 40"/>
                <a:gd name="T37" fmla="*/ 6200 h 22"/>
                <a:gd name="T38" fmla="*/ 9720 w 40"/>
                <a:gd name="T39" fmla="*/ 5112 h 22"/>
                <a:gd name="T40" fmla="*/ 8748 w 40"/>
                <a:gd name="T41" fmla="*/ 620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22"/>
                <a:gd name="T65" fmla="*/ 40 w 40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22">
                  <a:moveTo>
                    <a:pt x="36" y="22"/>
                  </a:moveTo>
                  <a:lnTo>
                    <a:pt x="40" y="18"/>
                  </a:lnTo>
                  <a:lnTo>
                    <a:pt x="36" y="15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2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8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29" y="18"/>
                  </a:lnTo>
                  <a:lnTo>
                    <a:pt x="33" y="22"/>
                  </a:lnTo>
                  <a:lnTo>
                    <a:pt x="33" y="15"/>
                  </a:lnTo>
                  <a:lnTo>
                    <a:pt x="36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76" name="Freeform 145"/>
            <p:cNvSpPr>
              <a:spLocks noChangeAspect="1"/>
            </p:cNvSpPr>
            <p:nvPr/>
          </p:nvSpPr>
          <p:spPr bwMode="auto">
            <a:xfrm>
              <a:off x="5599" y="3965"/>
              <a:ext cx="140" cy="60"/>
            </a:xfrm>
            <a:custGeom>
              <a:avLst/>
              <a:gdLst>
                <a:gd name="T0" fmla="*/ 761 w 46"/>
                <a:gd name="T1" fmla="*/ 3991 h 21"/>
                <a:gd name="T2" fmla="*/ 2566 w 46"/>
                <a:gd name="T3" fmla="*/ 3403 h 21"/>
                <a:gd name="T4" fmla="*/ 3695 w 46"/>
                <a:gd name="T5" fmla="*/ 3403 h 21"/>
                <a:gd name="T6" fmla="*/ 5493 w 46"/>
                <a:gd name="T7" fmla="*/ 2660 h 21"/>
                <a:gd name="T8" fmla="*/ 8318 w 46"/>
                <a:gd name="T9" fmla="*/ 2660 h 21"/>
                <a:gd name="T10" fmla="*/ 9447 w 46"/>
                <a:gd name="T11" fmla="*/ 2074 h 21"/>
                <a:gd name="T12" fmla="*/ 11246 w 46"/>
                <a:gd name="T13" fmla="*/ 2074 h 21"/>
                <a:gd name="T14" fmla="*/ 12013 w 46"/>
                <a:gd name="T15" fmla="*/ 1331 h 21"/>
                <a:gd name="T16" fmla="*/ 11246 w 46"/>
                <a:gd name="T17" fmla="*/ 0 h 21"/>
                <a:gd name="T18" fmla="*/ 10208 w 46"/>
                <a:gd name="T19" fmla="*/ 603 h 21"/>
                <a:gd name="T20" fmla="*/ 9447 w 46"/>
                <a:gd name="T21" fmla="*/ 603 h 21"/>
                <a:gd name="T22" fmla="*/ 7298 w 46"/>
                <a:gd name="T23" fmla="*/ 1331 h 21"/>
                <a:gd name="T24" fmla="*/ 4705 w 46"/>
                <a:gd name="T25" fmla="*/ 1331 h 21"/>
                <a:gd name="T26" fmla="*/ 3695 w 46"/>
                <a:gd name="T27" fmla="*/ 2074 h 21"/>
                <a:gd name="T28" fmla="*/ 1805 w 46"/>
                <a:gd name="T29" fmla="*/ 2074 h 21"/>
                <a:gd name="T30" fmla="*/ 0 w 46"/>
                <a:gd name="T31" fmla="*/ 2660 h 21"/>
                <a:gd name="T32" fmla="*/ 761 w 46"/>
                <a:gd name="T33" fmla="*/ 2660 h 21"/>
                <a:gd name="T34" fmla="*/ 761 w 46"/>
                <a:gd name="T35" fmla="*/ 3991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21"/>
                <a:gd name="T56" fmla="*/ 46 w 46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21">
                  <a:moveTo>
                    <a:pt x="3" y="21"/>
                  </a:moveTo>
                  <a:lnTo>
                    <a:pt x="10" y="18"/>
                  </a:lnTo>
                  <a:lnTo>
                    <a:pt x="14" y="18"/>
                  </a:lnTo>
                  <a:lnTo>
                    <a:pt x="21" y="14"/>
                  </a:lnTo>
                  <a:lnTo>
                    <a:pt x="32" y="14"/>
                  </a:lnTo>
                  <a:lnTo>
                    <a:pt x="36" y="11"/>
                  </a:lnTo>
                  <a:lnTo>
                    <a:pt x="43" y="11"/>
                  </a:lnTo>
                  <a:lnTo>
                    <a:pt x="46" y="7"/>
                  </a:lnTo>
                  <a:lnTo>
                    <a:pt x="43" y="0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7" y="11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77" name="Freeform 146"/>
            <p:cNvSpPr>
              <a:spLocks noChangeAspect="1"/>
            </p:cNvSpPr>
            <p:nvPr/>
          </p:nvSpPr>
          <p:spPr bwMode="auto">
            <a:xfrm>
              <a:off x="5523" y="3965"/>
              <a:ext cx="88" cy="60"/>
            </a:xfrm>
            <a:custGeom>
              <a:avLst/>
              <a:gdLst>
                <a:gd name="T0" fmla="*/ 2045 w 29"/>
                <a:gd name="T1" fmla="*/ 1331 h 21"/>
                <a:gd name="T2" fmla="*/ 1004 w 29"/>
                <a:gd name="T3" fmla="*/ 1331 h 21"/>
                <a:gd name="T4" fmla="*/ 2045 w 29"/>
                <a:gd name="T5" fmla="*/ 1331 h 21"/>
                <a:gd name="T6" fmla="*/ 4667 w 29"/>
                <a:gd name="T7" fmla="*/ 3403 h 21"/>
                <a:gd name="T8" fmla="*/ 6703 w 29"/>
                <a:gd name="T9" fmla="*/ 3991 h 21"/>
                <a:gd name="T10" fmla="*/ 7459 w 29"/>
                <a:gd name="T11" fmla="*/ 3991 h 21"/>
                <a:gd name="T12" fmla="*/ 7459 w 29"/>
                <a:gd name="T13" fmla="*/ 2660 h 21"/>
                <a:gd name="T14" fmla="*/ 6703 w 29"/>
                <a:gd name="T15" fmla="*/ 2660 h 21"/>
                <a:gd name="T16" fmla="*/ 5671 w 29"/>
                <a:gd name="T17" fmla="*/ 2074 h 21"/>
                <a:gd name="T18" fmla="*/ 4667 w 29"/>
                <a:gd name="T19" fmla="*/ 2074 h 21"/>
                <a:gd name="T20" fmla="*/ 4667 w 29"/>
                <a:gd name="T21" fmla="*/ 1331 h 21"/>
                <a:gd name="T22" fmla="*/ 2789 w 29"/>
                <a:gd name="T23" fmla="*/ 0 h 21"/>
                <a:gd name="T24" fmla="*/ 0 w 29"/>
                <a:gd name="T25" fmla="*/ 0 h 21"/>
                <a:gd name="T26" fmla="*/ 1004 w 29"/>
                <a:gd name="T27" fmla="*/ 0 h 21"/>
                <a:gd name="T28" fmla="*/ 0 w 29"/>
                <a:gd name="T29" fmla="*/ 0 h 21"/>
                <a:gd name="T30" fmla="*/ 2045 w 29"/>
                <a:gd name="T31" fmla="*/ 1331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21"/>
                <a:gd name="T50" fmla="*/ 29 w 29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21">
                  <a:moveTo>
                    <a:pt x="8" y="7"/>
                  </a:moveTo>
                  <a:lnTo>
                    <a:pt x="4" y="7"/>
                  </a:lnTo>
                  <a:lnTo>
                    <a:pt x="8" y="7"/>
                  </a:lnTo>
                  <a:lnTo>
                    <a:pt x="18" y="18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78" name="Freeform 147"/>
            <p:cNvSpPr>
              <a:spLocks noChangeAspect="1"/>
            </p:cNvSpPr>
            <p:nvPr/>
          </p:nvSpPr>
          <p:spPr bwMode="auto">
            <a:xfrm>
              <a:off x="5439" y="3965"/>
              <a:ext cx="108" cy="72"/>
            </a:xfrm>
            <a:custGeom>
              <a:avLst/>
              <a:gdLst>
                <a:gd name="T0" fmla="*/ 0 w 36"/>
                <a:gd name="T1" fmla="*/ 4130 h 25"/>
                <a:gd name="T2" fmla="*/ 729 w 36"/>
                <a:gd name="T3" fmla="*/ 4130 h 25"/>
                <a:gd name="T4" fmla="*/ 1701 w 36"/>
                <a:gd name="T5" fmla="*/ 4942 h 25"/>
                <a:gd name="T6" fmla="*/ 3402 w 36"/>
                <a:gd name="T7" fmla="*/ 4130 h 25"/>
                <a:gd name="T8" fmla="*/ 5103 w 36"/>
                <a:gd name="T9" fmla="*/ 4130 h 25"/>
                <a:gd name="T10" fmla="*/ 8748 w 36"/>
                <a:gd name="T11" fmla="*/ 1385 h 25"/>
                <a:gd name="T12" fmla="*/ 6804 w 36"/>
                <a:gd name="T13" fmla="*/ 0 h 25"/>
                <a:gd name="T14" fmla="*/ 5103 w 36"/>
                <a:gd name="T15" fmla="*/ 1385 h 25"/>
                <a:gd name="T16" fmla="*/ 5103 w 36"/>
                <a:gd name="T17" fmla="*/ 2197 h 25"/>
                <a:gd name="T18" fmla="*/ 4374 w 36"/>
                <a:gd name="T19" fmla="*/ 2745 h 25"/>
                <a:gd name="T20" fmla="*/ 3402 w 36"/>
                <a:gd name="T21" fmla="*/ 2745 h 25"/>
                <a:gd name="T22" fmla="*/ 3402 w 36"/>
                <a:gd name="T23" fmla="*/ 3583 h 25"/>
                <a:gd name="T24" fmla="*/ 1701 w 36"/>
                <a:gd name="T25" fmla="*/ 3583 h 25"/>
                <a:gd name="T26" fmla="*/ 729 w 36"/>
                <a:gd name="T27" fmla="*/ 2745 h 25"/>
                <a:gd name="T28" fmla="*/ 1701 w 36"/>
                <a:gd name="T29" fmla="*/ 3583 h 25"/>
                <a:gd name="T30" fmla="*/ 0 w 36"/>
                <a:gd name="T31" fmla="*/ 4130 h 25"/>
                <a:gd name="T32" fmla="*/ 729 w 36"/>
                <a:gd name="T33" fmla="*/ 4130 h 25"/>
                <a:gd name="T34" fmla="*/ 0 w 36"/>
                <a:gd name="T35" fmla="*/ 413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5"/>
                <a:gd name="T56" fmla="*/ 36 w 36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5">
                  <a:moveTo>
                    <a:pt x="0" y="21"/>
                  </a:moveTo>
                  <a:lnTo>
                    <a:pt x="3" y="21"/>
                  </a:lnTo>
                  <a:lnTo>
                    <a:pt x="7" y="25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36" y="7"/>
                  </a:lnTo>
                  <a:lnTo>
                    <a:pt x="28" y="0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7" y="18"/>
                  </a:lnTo>
                  <a:lnTo>
                    <a:pt x="3" y="14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79" name="Freeform 148"/>
            <p:cNvSpPr>
              <a:spLocks noChangeAspect="1"/>
            </p:cNvSpPr>
            <p:nvPr/>
          </p:nvSpPr>
          <p:spPr bwMode="auto">
            <a:xfrm>
              <a:off x="5427" y="3801"/>
              <a:ext cx="108" cy="224"/>
            </a:xfrm>
            <a:custGeom>
              <a:avLst/>
              <a:gdLst>
                <a:gd name="T0" fmla="*/ 7776 w 36"/>
                <a:gd name="T1" fmla="*/ 0 h 75"/>
                <a:gd name="T2" fmla="*/ 7047 w 36"/>
                <a:gd name="T3" fmla="*/ 0 h 75"/>
                <a:gd name="T4" fmla="*/ 6075 w 36"/>
                <a:gd name="T5" fmla="*/ 2640 h 75"/>
                <a:gd name="T6" fmla="*/ 5346 w 36"/>
                <a:gd name="T7" fmla="*/ 4292 h 75"/>
                <a:gd name="T8" fmla="*/ 3402 w 36"/>
                <a:gd name="T9" fmla="*/ 5967 h 75"/>
                <a:gd name="T10" fmla="*/ 2673 w 36"/>
                <a:gd name="T11" fmla="*/ 8608 h 75"/>
                <a:gd name="T12" fmla="*/ 972 w 36"/>
                <a:gd name="T13" fmla="*/ 10179 h 75"/>
                <a:gd name="T14" fmla="*/ 0 w 36"/>
                <a:gd name="T15" fmla="*/ 12819 h 75"/>
                <a:gd name="T16" fmla="*/ 0 w 36"/>
                <a:gd name="T17" fmla="*/ 15423 h 75"/>
                <a:gd name="T18" fmla="*/ 972 w 36"/>
                <a:gd name="T19" fmla="*/ 17821 h 75"/>
                <a:gd name="T20" fmla="*/ 2673 w 36"/>
                <a:gd name="T21" fmla="*/ 17099 h 75"/>
                <a:gd name="T22" fmla="*/ 1701 w 36"/>
                <a:gd name="T23" fmla="*/ 15423 h 75"/>
                <a:gd name="T24" fmla="*/ 1701 w 36"/>
                <a:gd name="T25" fmla="*/ 12819 h 75"/>
                <a:gd name="T26" fmla="*/ 2673 w 36"/>
                <a:gd name="T27" fmla="*/ 11131 h 75"/>
                <a:gd name="T28" fmla="*/ 4374 w 36"/>
                <a:gd name="T29" fmla="*/ 9214 h 75"/>
                <a:gd name="T30" fmla="*/ 5346 w 36"/>
                <a:gd name="T31" fmla="*/ 6932 h 75"/>
                <a:gd name="T32" fmla="*/ 6075 w 36"/>
                <a:gd name="T33" fmla="*/ 5006 h 75"/>
                <a:gd name="T34" fmla="*/ 7776 w 36"/>
                <a:gd name="T35" fmla="*/ 3327 h 75"/>
                <a:gd name="T36" fmla="*/ 8748 w 36"/>
                <a:gd name="T37" fmla="*/ 723 h 75"/>
                <a:gd name="T38" fmla="*/ 8748 w 36"/>
                <a:gd name="T39" fmla="*/ 1676 h 75"/>
                <a:gd name="T40" fmla="*/ 7776 w 36"/>
                <a:gd name="T41" fmla="*/ 0 h 75"/>
                <a:gd name="T42" fmla="*/ 7047 w 36"/>
                <a:gd name="T43" fmla="*/ 0 h 75"/>
                <a:gd name="T44" fmla="*/ 7776 w 36"/>
                <a:gd name="T45" fmla="*/ 0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75"/>
                <a:gd name="T71" fmla="*/ 36 w 36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75">
                  <a:moveTo>
                    <a:pt x="32" y="0"/>
                  </a:moveTo>
                  <a:lnTo>
                    <a:pt x="29" y="0"/>
                  </a:lnTo>
                  <a:lnTo>
                    <a:pt x="25" y="11"/>
                  </a:lnTo>
                  <a:lnTo>
                    <a:pt x="22" y="18"/>
                  </a:lnTo>
                  <a:lnTo>
                    <a:pt x="14" y="25"/>
                  </a:lnTo>
                  <a:lnTo>
                    <a:pt x="11" y="36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4" y="75"/>
                  </a:lnTo>
                  <a:lnTo>
                    <a:pt x="11" y="72"/>
                  </a:lnTo>
                  <a:lnTo>
                    <a:pt x="7" y="65"/>
                  </a:lnTo>
                  <a:lnTo>
                    <a:pt x="7" y="54"/>
                  </a:lnTo>
                  <a:lnTo>
                    <a:pt x="11" y="47"/>
                  </a:lnTo>
                  <a:lnTo>
                    <a:pt x="18" y="39"/>
                  </a:lnTo>
                  <a:lnTo>
                    <a:pt x="22" y="29"/>
                  </a:lnTo>
                  <a:lnTo>
                    <a:pt x="25" y="21"/>
                  </a:lnTo>
                  <a:lnTo>
                    <a:pt x="32" y="14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80" name="Freeform 149"/>
            <p:cNvSpPr>
              <a:spLocks noChangeAspect="1"/>
            </p:cNvSpPr>
            <p:nvPr/>
          </p:nvSpPr>
          <p:spPr bwMode="auto">
            <a:xfrm>
              <a:off x="5523" y="3421"/>
              <a:ext cx="488" cy="400"/>
            </a:xfrm>
            <a:custGeom>
              <a:avLst/>
              <a:gdLst>
                <a:gd name="T0" fmla="*/ 38456 w 162"/>
                <a:gd name="T1" fmla="*/ 0 h 133"/>
                <a:gd name="T2" fmla="*/ 39447 w 162"/>
                <a:gd name="T3" fmla="*/ 0 h 133"/>
                <a:gd name="T4" fmla="*/ 35726 w 162"/>
                <a:gd name="T5" fmla="*/ 734 h 133"/>
                <a:gd name="T6" fmla="*/ 33265 w 162"/>
                <a:gd name="T7" fmla="*/ 1708 h 133"/>
                <a:gd name="T8" fmla="*/ 30563 w 162"/>
                <a:gd name="T9" fmla="*/ 3429 h 133"/>
                <a:gd name="T10" fmla="*/ 27750 w 162"/>
                <a:gd name="T11" fmla="*/ 5137 h 133"/>
                <a:gd name="T12" fmla="*/ 25036 w 162"/>
                <a:gd name="T13" fmla="*/ 7128 h 133"/>
                <a:gd name="T14" fmla="*/ 22303 w 162"/>
                <a:gd name="T15" fmla="*/ 8836 h 133"/>
                <a:gd name="T16" fmla="*/ 19845 w 162"/>
                <a:gd name="T17" fmla="*/ 10556 h 133"/>
                <a:gd name="T18" fmla="*/ 17875 w 162"/>
                <a:gd name="T19" fmla="*/ 13251 h 133"/>
                <a:gd name="T20" fmla="*/ 15390 w 162"/>
                <a:gd name="T21" fmla="*/ 14959 h 133"/>
                <a:gd name="T22" fmla="*/ 8148 w 162"/>
                <a:gd name="T23" fmla="*/ 22168 h 133"/>
                <a:gd name="T24" fmla="*/ 6425 w 162"/>
                <a:gd name="T25" fmla="*/ 24866 h 133"/>
                <a:gd name="T26" fmla="*/ 3720 w 162"/>
                <a:gd name="T27" fmla="*/ 26574 h 133"/>
                <a:gd name="T28" fmla="*/ 1970 w 162"/>
                <a:gd name="T29" fmla="*/ 29296 h 133"/>
                <a:gd name="T30" fmla="*/ 0 w 162"/>
                <a:gd name="T31" fmla="*/ 31017 h 133"/>
                <a:gd name="T32" fmla="*/ 979 w 162"/>
                <a:gd name="T33" fmla="*/ 32725 h 133"/>
                <a:gd name="T34" fmla="*/ 3720 w 162"/>
                <a:gd name="T35" fmla="*/ 30030 h 133"/>
                <a:gd name="T36" fmla="*/ 5434 w 162"/>
                <a:gd name="T37" fmla="*/ 27344 h 133"/>
                <a:gd name="T38" fmla="*/ 9862 w 162"/>
                <a:gd name="T39" fmla="*/ 22902 h 133"/>
                <a:gd name="T40" fmla="*/ 11697 w 162"/>
                <a:gd name="T41" fmla="*/ 20460 h 133"/>
                <a:gd name="T42" fmla="*/ 14411 w 162"/>
                <a:gd name="T43" fmla="*/ 18496 h 133"/>
                <a:gd name="T44" fmla="*/ 18866 w 162"/>
                <a:gd name="T45" fmla="*/ 13985 h 133"/>
                <a:gd name="T46" fmla="*/ 21568 w 162"/>
                <a:gd name="T47" fmla="*/ 12265 h 133"/>
                <a:gd name="T48" fmla="*/ 23294 w 162"/>
                <a:gd name="T49" fmla="*/ 10556 h 133"/>
                <a:gd name="T50" fmla="*/ 26024 w 162"/>
                <a:gd name="T51" fmla="*/ 8836 h 133"/>
                <a:gd name="T52" fmla="*/ 28729 w 162"/>
                <a:gd name="T53" fmla="*/ 7128 h 133"/>
                <a:gd name="T54" fmla="*/ 31298 w 162"/>
                <a:gd name="T55" fmla="*/ 5137 h 133"/>
                <a:gd name="T56" fmla="*/ 34000 w 162"/>
                <a:gd name="T57" fmla="*/ 3429 h 133"/>
                <a:gd name="T58" fmla="*/ 36742 w 162"/>
                <a:gd name="T59" fmla="*/ 2695 h 133"/>
                <a:gd name="T60" fmla="*/ 39447 w 162"/>
                <a:gd name="T61" fmla="*/ 1708 h 133"/>
                <a:gd name="T62" fmla="*/ 40182 w 162"/>
                <a:gd name="T63" fmla="*/ 1708 h 133"/>
                <a:gd name="T64" fmla="*/ 39447 w 162"/>
                <a:gd name="T65" fmla="*/ 1708 h 133"/>
                <a:gd name="T66" fmla="*/ 40182 w 162"/>
                <a:gd name="T67" fmla="*/ 1708 h 133"/>
                <a:gd name="T68" fmla="*/ 38456 w 162"/>
                <a:gd name="T69" fmla="*/ 0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133"/>
                <a:gd name="T107" fmla="*/ 162 w 162"/>
                <a:gd name="T108" fmla="*/ 133 h 1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133">
                  <a:moveTo>
                    <a:pt x="155" y="0"/>
                  </a:moveTo>
                  <a:lnTo>
                    <a:pt x="159" y="0"/>
                  </a:lnTo>
                  <a:lnTo>
                    <a:pt x="144" y="3"/>
                  </a:lnTo>
                  <a:lnTo>
                    <a:pt x="134" y="7"/>
                  </a:lnTo>
                  <a:lnTo>
                    <a:pt x="123" y="14"/>
                  </a:lnTo>
                  <a:lnTo>
                    <a:pt x="112" y="21"/>
                  </a:lnTo>
                  <a:lnTo>
                    <a:pt x="101" y="29"/>
                  </a:lnTo>
                  <a:lnTo>
                    <a:pt x="90" y="36"/>
                  </a:lnTo>
                  <a:lnTo>
                    <a:pt x="80" y="43"/>
                  </a:lnTo>
                  <a:lnTo>
                    <a:pt x="72" y="54"/>
                  </a:lnTo>
                  <a:lnTo>
                    <a:pt x="62" y="61"/>
                  </a:lnTo>
                  <a:lnTo>
                    <a:pt x="33" y="90"/>
                  </a:lnTo>
                  <a:lnTo>
                    <a:pt x="26" y="101"/>
                  </a:lnTo>
                  <a:lnTo>
                    <a:pt x="15" y="108"/>
                  </a:lnTo>
                  <a:lnTo>
                    <a:pt x="8" y="119"/>
                  </a:lnTo>
                  <a:lnTo>
                    <a:pt x="0" y="126"/>
                  </a:lnTo>
                  <a:lnTo>
                    <a:pt x="4" y="133"/>
                  </a:lnTo>
                  <a:lnTo>
                    <a:pt x="15" y="122"/>
                  </a:lnTo>
                  <a:lnTo>
                    <a:pt x="22" y="111"/>
                  </a:lnTo>
                  <a:lnTo>
                    <a:pt x="40" y="93"/>
                  </a:lnTo>
                  <a:lnTo>
                    <a:pt x="47" y="83"/>
                  </a:lnTo>
                  <a:lnTo>
                    <a:pt x="58" y="75"/>
                  </a:lnTo>
                  <a:lnTo>
                    <a:pt x="76" y="57"/>
                  </a:lnTo>
                  <a:lnTo>
                    <a:pt x="87" y="50"/>
                  </a:lnTo>
                  <a:lnTo>
                    <a:pt x="94" y="43"/>
                  </a:lnTo>
                  <a:lnTo>
                    <a:pt x="105" y="36"/>
                  </a:lnTo>
                  <a:lnTo>
                    <a:pt x="116" y="29"/>
                  </a:lnTo>
                  <a:lnTo>
                    <a:pt x="126" y="21"/>
                  </a:lnTo>
                  <a:lnTo>
                    <a:pt x="137" y="14"/>
                  </a:lnTo>
                  <a:lnTo>
                    <a:pt x="148" y="11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81" name="Freeform 150"/>
            <p:cNvSpPr>
              <a:spLocks noChangeAspect="1"/>
            </p:cNvSpPr>
            <p:nvPr/>
          </p:nvSpPr>
          <p:spPr bwMode="auto">
            <a:xfrm>
              <a:off x="5987" y="3313"/>
              <a:ext cx="316" cy="132"/>
            </a:xfrm>
            <a:custGeom>
              <a:avLst/>
              <a:gdLst>
                <a:gd name="T0" fmla="*/ 25921 w 105"/>
                <a:gd name="T1" fmla="*/ 0 h 43"/>
                <a:gd name="T2" fmla="*/ 23956 w 105"/>
                <a:gd name="T3" fmla="*/ 0 h 43"/>
                <a:gd name="T4" fmla="*/ 22243 w 105"/>
                <a:gd name="T5" fmla="*/ 810 h 43"/>
                <a:gd name="T6" fmla="*/ 20498 w 105"/>
                <a:gd name="T7" fmla="*/ 810 h 43"/>
                <a:gd name="T8" fmla="*/ 18785 w 105"/>
                <a:gd name="T9" fmla="*/ 1848 h 43"/>
                <a:gd name="T10" fmla="*/ 17064 w 105"/>
                <a:gd name="T11" fmla="*/ 1848 h 43"/>
                <a:gd name="T12" fmla="*/ 16086 w 105"/>
                <a:gd name="T13" fmla="*/ 3005 h 43"/>
                <a:gd name="T14" fmla="*/ 14364 w 105"/>
                <a:gd name="T15" fmla="*/ 3816 h 43"/>
                <a:gd name="T16" fmla="*/ 12535 w 105"/>
                <a:gd name="T17" fmla="*/ 3816 h 43"/>
                <a:gd name="T18" fmla="*/ 10578 w 105"/>
                <a:gd name="T19" fmla="*/ 4890 h 43"/>
                <a:gd name="T20" fmla="*/ 8857 w 105"/>
                <a:gd name="T21" fmla="*/ 4890 h 43"/>
                <a:gd name="T22" fmla="*/ 7139 w 105"/>
                <a:gd name="T23" fmla="*/ 5673 h 43"/>
                <a:gd name="T24" fmla="*/ 6157 w 105"/>
                <a:gd name="T25" fmla="*/ 6824 h 43"/>
                <a:gd name="T26" fmla="*/ 4448 w 105"/>
                <a:gd name="T27" fmla="*/ 7895 h 43"/>
                <a:gd name="T28" fmla="*/ 2700 w 105"/>
                <a:gd name="T29" fmla="*/ 7895 h 43"/>
                <a:gd name="T30" fmla="*/ 1721 w 105"/>
                <a:gd name="T31" fmla="*/ 8706 h 43"/>
                <a:gd name="T32" fmla="*/ 0 w 105"/>
                <a:gd name="T33" fmla="*/ 9866 h 43"/>
                <a:gd name="T34" fmla="*/ 1721 w 105"/>
                <a:gd name="T35" fmla="*/ 11714 h 43"/>
                <a:gd name="T36" fmla="*/ 3678 w 105"/>
                <a:gd name="T37" fmla="*/ 9866 h 43"/>
                <a:gd name="T38" fmla="*/ 5426 w 105"/>
                <a:gd name="T39" fmla="*/ 9866 h 43"/>
                <a:gd name="T40" fmla="*/ 7139 w 105"/>
                <a:gd name="T41" fmla="*/ 8706 h 43"/>
                <a:gd name="T42" fmla="*/ 8126 w 105"/>
                <a:gd name="T43" fmla="*/ 7895 h 43"/>
                <a:gd name="T44" fmla="*/ 9835 w 105"/>
                <a:gd name="T45" fmla="*/ 6824 h 43"/>
                <a:gd name="T46" fmla="*/ 11557 w 105"/>
                <a:gd name="T47" fmla="*/ 6824 h 43"/>
                <a:gd name="T48" fmla="*/ 12535 w 105"/>
                <a:gd name="T49" fmla="*/ 5673 h 43"/>
                <a:gd name="T50" fmla="*/ 14364 w 105"/>
                <a:gd name="T51" fmla="*/ 4890 h 43"/>
                <a:gd name="T52" fmla="*/ 16086 w 105"/>
                <a:gd name="T53" fmla="*/ 4890 h 43"/>
                <a:gd name="T54" fmla="*/ 17798 w 105"/>
                <a:gd name="T55" fmla="*/ 3816 h 43"/>
                <a:gd name="T56" fmla="*/ 19520 w 105"/>
                <a:gd name="T57" fmla="*/ 3816 h 43"/>
                <a:gd name="T58" fmla="*/ 21485 w 105"/>
                <a:gd name="T59" fmla="*/ 3005 h 43"/>
                <a:gd name="T60" fmla="*/ 22243 w 105"/>
                <a:gd name="T61" fmla="*/ 3005 h 43"/>
                <a:gd name="T62" fmla="*/ 23956 w 105"/>
                <a:gd name="T63" fmla="*/ 1848 h 43"/>
                <a:gd name="T64" fmla="*/ 25921 w 105"/>
                <a:gd name="T65" fmla="*/ 1848 h 43"/>
                <a:gd name="T66" fmla="*/ 25921 w 105"/>
                <a:gd name="T67" fmla="*/ 0 h 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"/>
                <a:gd name="T103" fmla="*/ 0 h 43"/>
                <a:gd name="T104" fmla="*/ 105 w 105"/>
                <a:gd name="T105" fmla="*/ 43 h 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" h="43">
                  <a:moveTo>
                    <a:pt x="105" y="0"/>
                  </a:moveTo>
                  <a:lnTo>
                    <a:pt x="97" y="0"/>
                  </a:lnTo>
                  <a:lnTo>
                    <a:pt x="90" y="3"/>
                  </a:lnTo>
                  <a:lnTo>
                    <a:pt x="83" y="3"/>
                  </a:lnTo>
                  <a:lnTo>
                    <a:pt x="76" y="7"/>
                  </a:lnTo>
                  <a:lnTo>
                    <a:pt x="69" y="7"/>
                  </a:lnTo>
                  <a:lnTo>
                    <a:pt x="65" y="11"/>
                  </a:lnTo>
                  <a:lnTo>
                    <a:pt x="58" y="14"/>
                  </a:lnTo>
                  <a:lnTo>
                    <a:pt x="51" y="14"/>
                  </a:lnTo>
                  <a:lnTo>
                    <a:pt x="43" y="18"/>
                  </a:lnTo>
                  <a:lnTo>
                    <a:pt x="36" y="18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18" y="29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0" y="36"/>
                  </a:lnTo>
                  <a:lnTo>
                    <a:pt x="7" y="43"/>
                  </a:lnTo>
                  <a:lnTo>
                    <a:pt x="15" y="36"/>
                  </a:lnTo>
                  <a:lnTo>
                    <a:pt x="22" y="36"/>
                  </a:lnTo>
                  <a:lnTo>
                    <a:pt x="29" y="32"/>
                  </a:lnTo>
                  <a:lnTo>
                    <a:pt x="33" y="29"/>
                  </a:lnTo>
                  <a:lnTo>
                    <a:pt x="40" y="25"/>
                  </a:lnTo>
                  <a:lnTo>
                    <a:pt x="47" y="25"/>
                  </a:lnTo>
                  <a:lnTo>
                    <a:pt x="51" y="21"/>
                  </a:lnTo>
                  <a:lnTo>
                    <a:pt x="58" y="18"/>
                  </a:lnTo>
                  <a:lnTo>
                    <a:pt x="65" y="18"/>
                  </a:lnTo>
                  <a:lnTo>
                    <a:pt x="72" y="14"/>
                  </a:lnTo>
                  <a:lnTo>
                    <a:pt x="79" y="14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7" y="7"/>
                  </a:lnTo>
                  <a:lnTo>
                    <a:pt x="105" y="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82" name="Freeform 151"/>
            <p:cNvSpPr>
              <a:spLocks noChangeAspect="1"/>
            </p:cNvSpPr>
            <p:nvPr/>
          </p:nvSpPr>
          <p:spPr bwMode="auto">
            <a:xfrm>
              <a:off x="6303" y="3313"/>
              <a:ext cx="272" cy="76"/>
            </a:xfrm>
            <a:custGeom>
              <a:avLst/>
              <a:gdLst>
                <a:gd name="T0" fmla="*/ 20705 w 90"/>
                <a:gd name="T1" fmla="*/ 6487 h 25"/>
                <a:gd name="T2" fmla="*/ 21694 w 90"/>
                <a:gd name="T3" fmla="*/ 4694 h 25"/>
                <a:gd name="T4" fmla="*/ 18934 w 90"/>
                <a:gd name="T5" fmla="*/ 2809 h 25"/>
                <a:gd name="T6" fmla="*/ 16093 w 90"/>
                <a:gd name="T7" fmla="*/ 757 h 25"/>
                <a:gd name="T8" fmla="*/ 14359 w 90"/>
                <a:gd name="T9" fmla="*/ 0 h 25"/>
                <a:gd name="T10" fmla="*/ 0 w 90"/>
                <a:gd name="T11" fmla="*/ 0 h 25"/>
                <a:gd name="T12" fmla="*/ 0 w 90"/>
                <a:gd name="T13" fmla="*/ 1803 h 25"/>
                <a:gd name="T14" fmla="*/ 13609 w 90"/>
                <a:gd name="T15" fmla="*/ 1803 h 25"/>
                <a:gd name="T16" fmla="*/ 16093 w 90"/>
                <a:gd name="T17" fmla="*/ 2809 h 25"/>
                <a:gd name="T18" fmla="*/ 18194 w 90"/>
                <a:gd name="T19" fmla="*/ 3678 h 25"/>
                <a:gd name="T20" fmla="*/ 19929 w 90"/>
                <a:gd name="T21" fmla="*/ 5481 h 25"/>
                <a:gd name="T22" fmla="*/ 20705 w 90"/>
                <a:gd name="T23" fmla="*/ 4694 h 25"/>
                <a:gd name="T24" fmla="*/ 20705 w 90"/>
                <a:gd name="T25" fmla="*/ 6487 h 25"/>
                <a:gd name="T26" fmla="*/ 22688 w 90"/>
                <a:gd name="T27" fmla="*/ 5481 h 25"/>
                <a:gd name="T28" fmla="*/ 21694 w 90"/>
                <a:gd name="T29" fmla="*/ 4694 h 25"/>
                <a:gd name="T30" fmla="*/ 20705 w 90"/>
                <a:gd name="T31" fmla="*/ 6487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5"/>
                <a:gd name="T50" fmla="*/ 90 w 90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5">
                  <a:moveTo>
                    <a:pt x="82" y="25"/>
                  </a:moveTo>
                  <a:lnTo>
                    <a:pt x="86" y="18"/>
                  </a:lnTo>
                  <a:lnTo>
                    <a:pt x="75" y="11"/>
                  </a:lnTo>
                  <a:lnTo>
                    <a:pt x="64" y="3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4" y="7"/>
                  </a:lnTo>
                  <a:lnTo>
                    <a:pt x="64" y="11"/>
                  </a:lnTo>
                  <a:lnTo>
                    <a:pt x="72" y="14"/>
                  </a:lnTo>
                  <a:lnTo>
                    <a:pt x="79" y="21"/>
                  </a:lnTo>
                  <a:lnTo>
                    <a:pt x="82" y="18"/>
                  </a:lnTo>
                  <a:lnTo>
                    <a:pt x="82" y="25"/>
                  </a:lnTo>
                  <a:lnTo>
                    <a:pt x="90" y="21"/>
                  </a:lnTo>
                  <a:lnTo>
                    <a:pt x="86" y="18"/>
                  </a:lnTo>
                  <a:lnTo>
                    <a:pt x="8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83" name="Freeform 152"/>
            <p:cNvSpPr>
              <a:spLocks noChangeAspect="1"/>
            </p:cNvSpPr>
            <p:nvPr/>
          </p:nvSpPr>
          <p:spPr bwMode="auto">
            <a:xfrm>
              <a:off x="4043" y="4289"/>
              <a:ext cx="12" cy="40"/>
            </a:xfrm>
            <a:custGeom>
              <a:avLst/>
              <a:gdLst>
                <a:gd name="T0" fmla="*/ 0 w 4"/>
                <a:gd name="T1" fmla="*/ 2660 h 14"/>
                <a:gd name="T2" fmla="*/ 0 w 4"/>
                <a:gd name="T3" fmla="*/ 1331 h 14"/>
                <a:gd name="T4" fmla="*/ 972 w 4"/>
                <a:gd name="T5" fmla="*/ 603 h 14"/>
                <a:gd name="T6" fmla="*/ 972 w 4"/>
                <a:gd name="T7" fmla="*/ 0 h 14"/>
                <a:gd name="T8" fmla="*/ 0 w 4"/>
                <a:gd name="T9" fmla="*/ 266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4"/>
                <a:gd name="T17" fmla="*/ 4 w 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4">
                  <a:moveTo>
                    <a:pt x="0" y="14"/>
                  </a:moveTo>
                  <a:lnTo>
                    <a:pt x="0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84" name="Freeform 153"/>
            <p:cNvSpPr>
              <a:spLocks noChangeAspect="1"/>
            </p:cNvSpPr>
            <p:nvPr/>
          </p:nvSpPr>
          <p:spPr bwMode="auto">
            <a:xfrm>
              <a:off x="4031" y="4241"/>
              <a:ext cx="44" cy="100"/>
            </a:xfrm>
            <a:custGeom>
              <a:avLst/>
              <a:gdLst>
                <a:gd name="T0" fmla="*/ 3416 w 14"/>
                <a:gd name="T1" fmla="*/ 3782 h 33"/>
                <a:gd name="T2" fmla="*/ 2143 w 14"/>
                <a:gd name="T3" fmla="*/ 2782 h 33"/>
                <a:gd name="T4" fmla="*/ 871 w 14"/>
                <a:gd name="T5" fmla="*/ 3782 h 33"/>
                <a:gd name="T6" fmla="*/ 0 w 14"/>
                <a:gd name="T7" fmla="*/ 5648 h 33"/>
                <a:gd name="T8" fmla="*/ 0 w 14"/>
                <a:gd name="T9" fmla="*/ 6648 h 33"/>
                <a:gd name="T10" fmla="*/ 871 w 14"/>
                <a:gd name="T11" fmla="*/ 8430 h 33"/>
                <a:gd name="T12" fmla="*/ 2143 w 14"/>
                <a:gd name="T13" fmla="*/ 7430 h 33"/>
                <a:gd name="T14" fmla="*/ 2143 w 14"/>
                <a:gd name="T15" fmla="*/ 4645 h 33"/>
                <a:gd name="T16" fmla="*/ 3416 w 14"/>
                <a:gd name="T17" fmla="*/ 3782 h 33"/>
                <a:gd name="T18" fmla="*/ 871 w 14"/>
                <a:gd name="T19" fmla="*/ 3782 h 33"/>
                <a:gd name="T20" fmla="*/ 3416 w 14"/>
                <a:gd name="T21" fmla="*/ 3782 h 33"/>
                <a:gd name="T22" fmla="*/ 4287 w 14"/>
                <a:gd name="T23" fmla="*/ 0 h 33"/>
                <a:gd name="T24" fmla="*/ 2143 w 14"/>
                <a:gd name="T25" fmla="*/ 2782 h 33"/>
                <a:gd name="T26" fmla="*/ 3416 w 14"/>
                <a:gd name="T27" fmla="*/ 3782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33"/>
                <a:gd name="T44" fmla="*/ 14 w 14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33">
                  <a:moveTo>
                    <a:pt x="11" y="15"/>
                  </a:moveTo>
                  <a:lnTo>
                    <a:pt x="7" y="11"/>
                  </a:lnTo>
                  <a:lnTo>
                    <a:pt x="3" y="15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29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3" y="15"/>
                  </a:lnTo>
                  <a:lnTo>
                    <a:pt x="11" y="15"/>
                  </a:lnTo>
                  <a:lnTo>
                    <a:pt x="14" y="0"/>
                  </a:lnTo>
                  <a:lnTo>
                    <a:pt x="7" y="11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85" name="Freeform 154"/>
            <p:cNvSpPr>
              <a:spLocks noChangeAspect="1"/>
            </p:cNvSpPr>
            <p:nvPr/>
          </p:nvSpPr>
          <p:spPr bwMode="auto">
            <a:xfrm>
              <a:off x="4031" y="4289"/>
              <a:ext cx="36" cy="76"/>
            </a:xfrm>
            <a:custGeom>
              <a:avLst/>
              <a:gdLst>
                <a:gd name="T0" fmla="*/ 1155 w 11"/>
                <a:gd name="T1" fmla="*/ 4694 h 25"/>
                <a:gd name="T2" fmla="*/ 2625 w 11"/>
                <a:gd name="T3" fmla="*/ 4694 h 25"/>
                <a:gd name="T4" fmla="*/ 4133 w 11"/>
                <a:gd name="T5" fmla="*/ 0 h 25"/>
                <a:gd name="T6" fmla="*/ 1155 w 11"/>
                <a:gd name="T7" fmla="*/ 0 h 25"/>
                <a:gd name="T8" fmla="*/ 0 w 11"/>
                <a:gd name="T9" fmla="*/ 3678 h 25"/>
                <a:gd name="T10" fmla="*/ 2625 w 11"/>
                <a:gd name="T11" fmla="*/ 3678 h 25"/>
                <a:gd name="T12" fmla="*/ 1155 w 11"/>
                <a:gd name="T13" fmla="*/ 4694 h 25"/>
                <a:gd name="T14" fmla="*/ 2625 w 11"/>
                <a:gd name="T15" fmla="*/ 6487 h 25"/>
                <a:gd name="T16" fmla="*/ 2625 w 11"/>
                <a:gd name="T17" fmla="*/ 4694 h 25"/>
                <a:gd name="T18" fmla="*/ 1155 w 11"/>
                <a:gd name="T19" fmla="*/ 4694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5"/>
                <a:gd name="T32" fmla="*/ 11 w 11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5">
                  <a:moveTo>
                    <a:pt x="3" y="18"/>
                  </a:moveTo>
                  <a:lnTo>
                    <a:pt x="7" y="18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3" y="1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86" name="Freeform 155"/>
            <p:cNvSpPr>
              <a:spLocks noChangeAspect="1"/>
            </p:cNvSpPr>
            <p:nvPr/>
          </p:nvSpPr>
          <p:spPr bwMode="auto">
            <a:xfrm>
              <a:off x="4927" y="4329"/>
              <a:ext cx="372" cy="324"/>
            </a:xfrm>
            <a:custGeom>
              <a:avLst/>
              <a:gdLst>
                <a:gd name="T0" fmla="*/ 26609 w 123"/>
                <a:gd name="T1" fmla="*/ 6075 h 108"/>
                <a:gd name="T2" fmla="*/ 27359 w 123"/>
                <a:gd name="T3" fmla="*/ 8019 h 108"/>
                <a:gd name="T4" fmla="*/ 28357 w 123"/>
                <a:gd name="T5" fmla="*/ 8748 h 108"/>
                <a:gd name="T6" fmla="*/ 29379 w 123"/>
                <a:gd name="T7" fmla="*/ 10449 h 108"/>
                <a:gd name="T8" fmla="*/ 30129 w 123"/>
                <a:gd name="T9" fmla="*/ 12393 h 108"/>
                <a:gd name="T10" fmla="*/ 30129 w 123"/>
                <a:gd name="T11" fmla="*/ 14094 h 108"/>
                <a:gd name="T12" fmla="*/ 31118 w 123"/>
                <a:gd name="T13" fmla="*/ 15795 h 108"/>
                <a:gd name="T14" fmla="*/ 31118 w 123"/>
                <a:gd name="T15" fmla="*/ 19197 h 108"/>
                <a:gd name="T16" fmla="*/ 29379 w 123"/>
                <a:gd name="T17" fmla="*/ 21141 h 108"/>
                <a:gd name="T18" fmla="*/ 26609 w 123"/>
                <a:gd name="T19" fmla="*/ 22842 h 108"/>
                <a:gd name="T20" fmla="*/ 23763 w 123"/>
                <a:gd name="T21" fmla="*/ 23571 h 108"/>
                <a:gd name="T22" fmla="*/ 21990 w 123"/>
                <a:gd name="T23" fmla="*/ 24543 h 108"/>
                <a:gd name="T24" fmla="*/ 19253 w 123"/>
                <a:gd name="T25" fmla="*/ 25515 h 108"/>
                <a:gd name="T26" fmla="*/ 16492 w 123"/>
                <a:gd name="T27" fmla="*/ 25515 h 108"/>
                <a:gd name="T28" fmla="*/ 13637 w 123"/>
                <a:gd name="T29" fmla="*/ 26244 h 108"/>
                <a:gd name="T30" fmla="*/ 11124 w 123"/>
                <a:gd name="T31" fmla="*/ 26244 h 108"/>
                <a:gd name="T32" fmla="*/ 9128 w 123"/>
                <a:gd name="T33" fmla="*/ 25515 h 108"/>
                <a:gd name="T34" fmla="*/ 7355 w 123"/>
                <a:gd name="T35" fmla="*/ 24543 h 108"/>
                <a:gd name="T36" fmla="*/ 6614 w 123"/>
                <a:gd name="T37" fmla="*/ 23571 h 108"/>
                <a:gd name="T38" fmla="*/ 4509 w 123"/>
                <a:gd name="T39" fmla="*/ 22842 h 108"/>
                <a:gd name="T40" fmla="*/ 2761 w 123"/>
                <a:gd name="T41" fmla="*/ 21870 h 108"/>
                <a:gd name="T42" fmla="*/ 2020 w 123"/>
                <a:gd name="T43" fmla="*/ 21141 h 108"/>
                <a:gd name="T44" fmla="*/ 998 w 123"/>
                <a:gd name="T45" fmla="*/ 19197 h 108"/>
                <a:gd name="T46" fmla="*/ 0 w 123"/>
                <a:gd name="T47" fmla="*/ 17496 h 108"/>
                <a:gd name="T48" fmla="*/ 0 w 123"/>
                <a:gd name="T49" fmla="*/ 14823 h 108"/>
                <a:gd name="T50" fmla="*/ 998 w 123"/>
                <a:gd name="T51" fmla="*/ 13122 h 108"/>
                <a:gd name="T52" fmla="*/ 2020 w 123"/>
                <a:gd name="T53" fmla="*/ 10449 h 108"/>
                <a:gd name="T54" fmla="*/ 2761 w 123"/>
                <a:gd name="T55" fmla="*/ 8748 h 108"/>
                <a:gd name="T56" fmla="*/ 4509 w 123"/>
                <a:gd name="T57" fmla="*/ 6075 h 108"/>
                <a:gd name="T58" fmla="*/ 8350 w 123"/>
                <a:gd name="T59" fmla="*/ 2673 h 108"/>
                <a:gd name="T60" fmla="*/ 10126 w 123"/>
                <a:gd name="T61" fmla="*/ 0 h 108"/>
                <a:gd name="T62" fmla="*/ 14635 w 123"/>
                <a:gd name="T63" fmla="*/ 0 h 108"/>
                <a:gd name="T64" fmla="*/ 17481 w 123"/>
                <a:gd name="T65" fmla="*/ 972 h 108"/>
                <a:gd name="T66" fmla="*/ 19253 w 123"/>
                <a:gd name="T67" fmla="*/ 1701 h 108"/>
                <a:gd name="T68" fmla="*/ 21001 w 123"/>
                <a:gd name="T69" fmla="*/ 2673 h 108"/>
                <a:gd name="T70" fmla="*/ 22768 w 123"/>
                <a:gd name="T71" fmla="*/ 3645 h 108"/>
                <a:gd name="T72" fmla="*/ 24761 w 123"/>
                <a:gd name="T73" fmla="*/ 5346 h 108"/>
                <a:gd name="T74" fmla="*/ 26609 w 123"/>
                <a:gd name="T75" fmla="*/ 6075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3"/>
                <a:gd name="T115" fmla="*/ 0 h 108"/>
                <a:gd name="T116" fmla="*/ 123 w 123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3" h="108">
                  <a:moveTo>
                    <a:pt x="105" y="25"/>
                  </a:moveTo>
                  <a:lnTo>
                    <a:pt x="108" y="33"/>
                  </a:lnTo>
                  <a:lnTo>
                    <a:pt x="112" y="36"/>
                  </a:lnTo>
                  <a:lnTo>
                    <a:pt x="116" y="43"/>
                  </a:lnTo>
                  <a:lnTo>
                    <a:pt x="119" y="51"/>
                  </a:lnTo>
                  <a:lnTo>
                    <a:pt x="119" y="58"/>
                  </a:lnTo>
                  <a:lnTo>
                    <a:pt x="123" y="65"/>
                  </a:lnTo>
                  <a:lnTo>
                    <a:pt x="123" y="79"/>
                  </a:lnTo>
                  <a:lnTo>
                    <a:pt x="116" y="87"/>
                  </a:lnTo>
                  <a:lnTo>
                    <a:pt x="105" y="94"/>
                  </a:lnTo>
                  <a:lnTo>
                    <a:pt x="94" y="97"/>
                  </a:lnTo>
                  <a:lnTo>
                    <a:pt x="87" y="101"/>
                  </a:lnTo>
                  <a:lnTo>
                    <a:pt x="76" y="105"/>
                  </a:lnTo>
                  <a:lnTo>
                    <a:pt x="65" y="105"/>
                  </a:lnTo>
                  <a:lnTo>
                    <a:pt x="54" y="108"/>
                  </a:lnTo>
                  <a:lnTo>
                    <a:pt x="44" y="108"/>
                  </a:lnTo>
                  <a:lnTo>
                    <a:pt x="36" y="105"/>
                  </a:lnTo>
                  <a:lnTo>
                    <a:pt x="29" y="101"/>
                  </a:lnTo>
                  <a:lnTo>
                    <a:pt x="26" y="97"/>
                  </a:lnTo>
                  <a:lnTo>
                    <a:pt x="18" y="94"/>
                  </a:lnTo>
                  <a:lnTo>
                    <a:pt x="11" y="90"/>
                  </a:lnTo>
                  <a:lnTo>
                    <a:pt x="8" y="87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61"/>
                  </a:lnTo>
                  <a:lnTo>
                    <a:pt x="4" y="54"/>
                  </a:lnTo>
                  <a:lnTo>
                    <a:pt x="8" y="43"/>
                  </a:lnTo>
                  <a:lnTo>
                    <a:pt x="11" y="36"/>
                  </a:lnTo>
                  <a:lnTo>
                    <a:pt x="18" y="25"/>
                  </a:lnTo>
                  <a:lnTo>
                    <a:pt x="33" y="11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69" y="4"/>
                  </a:lnTo>
                  <a:lnTo>
                    <a:pt x="76" y="7"/>
                  </a:lnTo>
                  <a:lnTo>
                    <a:pt x="83" y="11"/>
                  </a:lnTo>
                  <a:lnTo>
                    <a:pt x="90" y="15"/>
                  </a:lnTo>
                  <a:lnTo>
                    <a:pt x="98" y="22"/>
                  </a:lnTo>
                  <a:lnTo>
                    <a:pt x="10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87" name="Freeform 156"/>
            <p:cNvSpPr>
              <a:spLocks noChangeAspect="1"/>
            </p:cNvSpPr>
            <p:nvPr/>
          </p:nvSpPr>
          <p:spPr bwMode="auto">
            <a:xfrm>
              <a:off x="5231" y="4405"/>
              <a:ext cx="76" cy="176"/>
            </a:xfrm>
            <a:custGeom>
              <a:avLst/>
              <a:gdLst>
                <a:gd name="T0" fmla="*/ 6487 w 25"/>
                <a:gd name="T1" fmla="*/ 14918 h 58"/>
                <a:gd name="T2" fmla="*/ 6487 w 25"/>
                <a:gd name="T3" fmla="*/ 10257 h 58"/>
                <a:gd name="T4" fmla="*/ 5730 w 25"/>
                <a:gd name="T5" fmla="*/ 8463 h 58"/>
                <a:gd name="T6" fmla="*/ 5730 w 25"/>
                <a:gd name="T7" fmla="*/ 6703 h 58"/>
                <a:gd name="T8" fmla="*/ 4694 w 25"/>
                <a:gd name="T9" fmla="*/ 4667 h 58"/>
                <a:gd name="T10" fmla="*/ 3937 w 25"/>
                <a:gd name="T11" fmla="*/ 2789 h 58"/>
                <a:gd name="T12" fmla="*/ 2809 w 25"/>
                <a:gd name="T13" fmla="*/ 1004 h 58"/>
                <a:gd name="T14" fmla="*/ 1006 w 25"/>
                <a:gd name="T15" fmla="*/ 0 h 58"/>
                <a:gd name="T16" fmla="*/ 0 w 25"/>
                <a:gd name="T17" fmla="*/ 1004 h 58"/>
                <a:gd name="T18" fmla="*/ 1006 w 25"/>
                <a:gd name="T19" fmla="*/ 2045 h 58"/>
                <a:gd name="T20" fmla="*/ 1803 w 25"/>
                <a:gd name="T21" fmla="*/ 3914 h 58"/>
                <a:gd name="T22" fmla="*/ 2809 w 25"/>
                <a:gd name="T23" fmla="*/ 5671 h 58"/>
                <a:gd name="T24" fmla="*/ 3937 w 25"/>
                <a:gd name="T25" fmla="*/ 7459 h 58"/>
                <a:gd name="T26" fmla="*/ 3937 w 25"/>
                <a:gd name="T27" fmla="*/ 8463 h 58"/>
                <a:gd name="T28" fmla="*/ 4694 w 25"/>
                <a:gd name="T29" fmla="*/ 11373 h 58"/>
                <a:gd name="T30" fmla="*/ 4694 w 25"/>
                <a:gd name="T31" fmla="*/ 13913 h 58"/>
                <a:gd name="T32" fmla="*/ 6487 w 25"/>
                <a:gd name="T33" fmla="*/ 14918 h 58"/>
                <a:gd name="T34" fmla="*/ 6487 w 25"/>
                <a:gd name="T35" fmla="*/ 13913 h 58"/>
                <a:gd name="T36" fmla="*/ 6487 w 25"/>
                <a:gd name="T37" fmla="*/ 14918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"/>
                <a:gd name="T58" fmla="*/ 0 h 58"/>
                <a:gd name="T59" fmla="*/ 25 w 25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" h="58">
                  <a:moveTo>
                    <a:pt x="25" y="58"/>
                  </a:moveTo>
                  <a:lnTo>
                    <a:pt x="25" y="40"/>
                  </a:lnTo>
                  <a:lnTo>
                    <a:pt x="22" y="33"/>
                  </a:lnTo>
                  <a:lnTo>
                    <a:pt x="22" y="26"/>
                  </a:lnTo>
                  <a:lnTo>
                    <a:pt x="18" y="18"/>
                  </a:lnTo>
                  <a:lnTo>
                    <a:pt x="15" y="11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7" y="15"/>
                  </a:lnTo>
                  <a:lnTo>
                    <a:pt x="11" y="22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8" y="44"/>
                  </a:lnTo>
                  <a:lnTo>
                    <a:pt x="18" y="54"/>
                  </a:lnTo>
                  <a:lnTo>
                    <a:pt x="25" y="58"/>
                  </a:lnTo>
                  <a:lnTo>
                    <a:pt x="25" y="54"/>
                  </a:lnTo>
                  <a:lnTo>
                    <a:pt x="2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88" name="Freeform 157"/>
            <p:cNvSpPr>
              <a:spLocks noChangeAspect="1"/>
            </p:cNvSpPr>
            <p:nvPr/>
          </p:nvSpPr>
          <p:spPr bwMode="auto">
            <a:xfrm>
              <a:off x="5047" y="4569"/>
              <a:ext cx="260" cy="96"/>
            </a:xfrm>
            <a:custGeom>
              <a:avLst/>
              <a:gdLst>
                <a:gd name="T0" fmla="*/ 0 w 86"/>
                <a:gd name="T1" fmla="*/ 6871 h 33"/>
                <a:gd name="T2" fmla="*/ 3510 w 86"/>
                <a:gd name="T3" fmla="*/ 6871 h 33"/>
                <a:gd name="T4" fmla="*/ 6352 w 86"/>
                <a:gd name="T5" fmla="*/ 6007 h 33"/>
                <a:gd name="T6" fmla="*/ 9121 w 86"/>
                <a:gd name="T7" fmla="*/ 6007 h 33"/>
                <a:gd name="T8" fmla="*/ 11854 w 86"/>
                <a:gd name="T9" fmla="*/ 5443 h 33"/>
                <a:gd name="T10" fmla="*/ 14614 w 86"/>
                <a:gd name="T11" fmla="*/ 4579 h 33"/>
                <a:gd name="T12" fmla="*/ 17211 w 86"/>
                <a:gd name="T13" fmla="*/ 3715 h 33"/>
                <a:gd name="T14" fmla="*/ 19204 w 86"/>
                <a:gd name="T15" fmla="*/ 2292 h 33"/>
                <a:gd name="T16" fmla="*/ 21716 w 86"/>
                <a:gd name="T17" fmla="*/ 864 h 33"/>
                <a:gd name="T18" fmla="*/ 19981 w 86"/>
                <a:gd name="T19" fmla="*/ 0 h 33"/>
                <a:gd name="T20" fmla="*/ 18206 w 86"/>
                <a:gd name="T21" fmla="*/ 1649 h 33"/>
                <a:gd name="T22" fmla="*/ 16471 w 86"/>
                <a:gd name="T23" fmla="*/ 2292 h 33"/>
                <a:gd name="T24" fmla="*/ 13620 w 86"/>
                <a:gd name="T25" fmla="*/ 3148 h 33"/>
                <a:gd name="T26" fmla="*/ 11854 w 86"/>
                <a:gd name="T27" fmla="*/ 3715 h 33"/>
                <a:gd name="T28" fmla="*/ 9121 w 86"/>
                <a:gd name="T29" fmla="*/ 4579 h 33"/>
                <a:gd name="T30" fmla="*/ 6352 w 86"/>
                <a:gd name="T31" fmla="*/ 4579 h 33"/>
                <a:gd name="T32" fmla="*/ 3510 w 86"/>
                <a:gd name="T33" fmla="*/ 5443 h 33"/>
                <a:gd name="T34" fmla="*/ 998 w 86"/>
                <a:gd name="T35" fmla="*/ 5443 h 33"/>
                <a:gd name="T36" fmla="*/ 0 w 86"/>
                <a:gd name="T37" fmla="*/ 6871 h 33"/>
                <a:gd name="T38" fmla="*/ 998 w 86"/>
                <a:gd name="T39" fmla="*/ 6871 h 33"/>
                <a:gd name="T40" fmla="*/ 0 w 86"/>
                <a:gd name="T41" fmla="*/ 687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33"/>
                <a:gd name="T65" fmla="*/ 86 w 86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33">
                  <a:moveTo>
                    <a:pt x="0" y="33"/>
                  </a:moveTo>
                  <a:lnTo>
                    <a:pt x="14" y="33"/>
                  </a:lnTo>
                  <a:lnTo>
                    <a:pt x="25" y="29"/>
                  </a:lnTo>
                  <a:lnTo>
                    <a:pt x="36" y="29"/>
                  </a:lnTo>
                  <a:lnTo>
                    <a:pt x="47" y="26"/>
                  </a:lnTo>
                  <a:lnTo>
                    <a:pt x="58" y="22"/>
                  </a:lnTo>
                  <a:lnTo>
                    <a:pt x="68" y="18"/>
                  </a:lnTo>
                  <a:lnTo>
                    <a:pt x="76" y="11"/>
                  </a:lnTo>
                  <a:lnTo>
                    <a:pt x="86" y="4"/>
                  </a:lnTo>
                  <a:lnTo>
                    <a:pt x="79" y="0"/>
                  </a:lnTo>
                  <a:lnTo>
                    <a:pt x="72" y="8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7" y="18"/>
                  </a:lnTo>
                  <a:lnTo>
                    <a:pt x="36" y="22"/>
                  </a:lnTo>
                  <a:lnTo>
                    <a:pt x="25" y="22"/>
                  </a:lnTo>
                  <a:lnTo>
                    <a:pt x="14" y="26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4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89" name="Freeform 158"/>
            <p:cNvSpPr>
              <a:spLocks noChangeAspect="1"/>
            </p:cNvSpPr>
            <p:nvPr/>
          </p:nvSpPr>
          <p:spPr bwMode="auto">
            <a:xfrm>
              <a:off x="4919" y="4545"/>
              <a:ext cx="140" cy="120"/>
            </a:xfrm>
            <a:custGeom>
              <a:avLst/>
              <a:gdLst>
                <a:gd name="T0" fmla="*/ 0 w 47"/>
                <a:gd name="T1" fmla="*/ 0 h 40"/>
                <a:gd name="T2" fmla="*/ 0 w 47"/>
                <a:gd name="T3" fmla="*/ 972 h 40"/>
                <a:gd name="T4" fmla="*/ 709 w 47"/>
                <a:gd name="T5" fmla="*/ 2673 h 40"/>
                <a:gd name="T6" fmla="*/ 1668 w 47"/>
                <a:gd name="T7" fmla="*/ 3645 h 40"/>
                <a:gd name="T8" fmla="*/ 2591 w 47"/>
                <a:gd name="T9" fmla="*/ 5346 h 40"/>
                <a:gd name="T10" fmla="*/ 4260 w 47"/>
                <a:gd name="T11" fmla="*/ 6075 h 40"/>
                <a:gd name="T12" fmla="*/ 5811 w 47"/>
                <a:gd name="T13" fmla="*/ 7047 h 40"/>
                <a:gd name="T14" fmla="*/ 7480 w 47"/>
                <a:gd name="T15" fmla="*/ 8019 h 40"/>
                <a:gd name="T16" fmla="*/ 9148 w 47"/>
                <a:gd name="T17" fmla="*/ 8748 h 40"/>
                <a:gd name="T18" fmla="*/ 10071 w 47"/>
                <a:gd name="T19" fmla="*/ 9720 h 40"/>
                <a:gd name="T20" fmla="*/ 11021 w 47"/>
                <a:gd name="T21" fmla="*/ 8019 h 40"/>
                <a:gd name="T22" fmla="*/ 10071 w 47"/>
                <a:gd name="T23" fmla="*/ 7047 h 40"/>
                <a:gd name="T24" fmla="*/ 8430 w 47"/>
                <a:gd name="T25" fmla="*/ 6075 h 40"/>
                <a:gd name="T26" fmla="*/ 6771 w 47"/>
                <a:gd name="T27" fmla="*/ 5346 h 40"/>
                <a:gd name="T28" fmla="*/ 4969 w 47"/>
                <a:gd name="T29" fmla="*/ 4374 h 40"/>
                <a:gd name="T30" fmla="*/ 2591 w 47"/>
                <a:gd name="T31" fmla="*/ 1701 h 40"/>
                <a:gd name="T32" fmla="*/ 1668 w 47"/>
                <a:gd name="T33" fmla="*/ 0 h 40"/>
                <a:gd name="T34" fmla="*/ 0 w 47"/>
                <a:gd name="T35" fmla="*/ 0 h 40"/>
                <a:gd name="T36" fmla="*/ 0 w 47"/>
                <a:gd name="T37" fmla="*/ 972 h 40"/>
                <a:gd name="T38" fmla="*/ 0 w 47"/>
                <a:gd name="T39" fmla="*/ 0 h 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"/>
                <a:gd name="T61" fmla="*/ 0 h 40"/>
                <a:gd name="T62" fmla="*/ 47 w 47"/>
                <a:gd name="T63" fmla="*/ 40 h 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" h="40">
                  <a:moveTo>
                    <a:pt x="0" y="0"/>
                  </a:moveTo>
                  <a:lnTo>
                    <a:pt x="0" y="4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1" y="22"/>
                  </a:lnTo>
                  <a:lnTo>
                    <a:pt x="18" y="25"/>
                  </a:lnTo>
                  <a:lnTo>
                    <a:pt x="25" y="29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3" y="40"/>
                  </a:lnTo>
                  <a:lnTo>
                    <a:pt x="47" y="33"/>
                  </a:lnTo>
                  <a:lnTo>
                    <a:pt x="43" y="29"/>
                  </a:lnTo>
                  <a:lnTo>
                    <a:pt x="36" y="25"/>
                  </a:lnTo>
                  <a:lnTo>
                    <a:pt x="29" y="22"/>
                  </a:lnTo>
                  <a:lnTo>
                    <a:pt x="21" y="18"/>
                  </a:lnTo>
                  <a:lnTo>
                    <a:pt x="11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90" name="Freeform 159"/>
            <p:cNvSpPr>
              <a:spLocks noChangeAspect="1"/>
            </p:cNvSpPr>
            <p:nvPr/>
          </p:nvSpPr>
          <p:spPr bwMode="auto">
            <a:xfrm>
              <a:off x="4919" y="4321"/>
              <a:ext cx="140" cy="224"/>
            </a:xfrm>
            <a:custGeom>
              <a:avLst/>
              <a:gdLst>
                <a:gd name="T0" fmla="*/ 10071 w 47"/>
                <a:gd name="T1" fmla="*/ 0 h 75"/>
                <a:gd name="T2" fmla="*/ 10071 w 47"/>
                <a:gd name="T3" fmla="*/ 723 h 75"/>
                <a:gd name="T4" fmla="*/ 7480 w 47"/>
                <a:gd name="T5" fmla="*/ 2398 h 75"/>
                <a:gd name="T6" fmla="*/ 6771 w 47"/>
                <a:gd name="T7" fmla="*/ 4292 h 75"/>
                <a:gd name="T8" fmla="*/ 4260 w 47"/>
                <a:gd name="T9" fmla="*/ 5967 h 75"/>
                <a:gd name="T10" fmla="*/ 3300 w 47"/>
                <a:gd name="T11" fmla="*/ 8608 h 75"/>
                <a:gd name="T12" fmla="*/ 1668 w 47"/>
                <a:gd name="T13" fmla="*/ 10179 h 75"/>
                <a:gd name="T14" fmla="*/ 709 w 47"/>
                <a:gd name="T15" fmla="*/ 12819 h 75"/>
                <a:gd name="T16" fmla="*/ 0 w 47"/>
                <a:gd name="T17" fmla="*/ 15181 h 75"/>
                <a:gd name="T18" fmla="*/ 0 w 47"/>
                <a:gd name="T19" fmla="*/ 17821 h 75"/>
                <a:gd name="T20" fmla="*/ 1668 w 47"/>
                <a:gd name="T21" fmla="*/ 17821 h 75"/>
                <a:gd name="T22" fmla="*/ 1668 w 47"/>
                <a:gd name="T23" fmla="*/ 15181 h 75"/>
                <a:gd name="T24" fmla="*/ 2591 w 47"/>
                <a:gd name="T25" fmla="*/ 13533 h 75"/>
                <a:gd name="T26" fmla="*/ 3300 w 47"/>
                <a:gd name="T27" fmla="*/ 10901 h 75"/>
                <a:gd name="T28" fmla="*/ 4260 w 47"/>
                <a:gd name="T29" fmla="*/ 9214 h 75"/>
                <a:gd name="T30" fmla="*/ 5811 w 47"/>
                <a:gd name="T31" fmla="*/ 7646 h 75"/>
                <a:gd name="T32" fmla="*/ 7480 w 47"/>
                <a:gd name="T33" fmla="*/ 5006 h 75"/>
                <a:gd name="T34" fmla="*/ 11021 w 47"/>
                <a:gd name="T35" fmla="*/ 1676 h 75"/>
                <a:gd name="T36" fmla="*/ 10071 w 47"/>
                <a:gd name="T37" fmla="*/ 1676 h 75"/>
                <a:gd name="T38" fmla="*/ 10071 w 47"/>
                <a:gd name="T39" fmla="*/ 0 h 75"/>
                <a:gd name="T40" fmla="*/ 10071 w 47"/>
                <a:gd name="T41" fmla="*/ 723 h 75"/>
                <a:gd name="T42" fmla="*/ 10071 w 47"/>
                <a:gd name="T43" fmla="*/ 0 h 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75"/>
                <a:gd name="T68" fmla="*/ 47 w 47"/>
                <a:gd name="T69" fmla="*/ 75 h 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75">
                  <a:moveTo>
                    <a:pt x="43" y="0"/>
                  </a:moveTo>
                  <a:lnTo>
                    <a:pt x="43" y="3"/>
                  </a:lnTo>
                  <a:lnTo>
                    <a:pt x="32" y="10"/>
                  </a:lnTo>
                  <a:lnTo>
                    <a:pt x="29" y="18"/>
                  </a:lnTo>
                  <a:lnTo>
                    <a:pt x="18" y="25"/>
                  </a:lnTo>
                  <a:lnTo>
                    <a:pt x="14" y="36"/>
                  </a:lnTo>
                  <a:lnTo>
                    <a:pt x="7" y="43"/>
                  </a:lnTo>
                  <a:lnTo>
                    <a:pt x="3" y="54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7" y="75"/>
                  </a:lnTo>
                  <a:lnTo>
                    <a:pt x="7" y="64"/>
                  </a:lnTo>
                  <a:lnTo>
                    <a:pt x="11" y="57"/>
                  </a:lnTo>
                  <a:lnTo>
                    <a:pt x="14" y="46"/>
                  </a:lnTo>
                  <a:lnTo>
                    <a:pt x="18" y="39"/>
                  </a:lnTo>
                  <a:lnTo>
                    <a:pt x="25" y="32"/>
                  </a:lnTo>
                  <a:lnTo>
                    <a:pt x="32" y="21"/>
                  </a:lnTo>
                  <a:lnTo>
                    <a:pt x="47" y="7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3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91" name="Freeform 160"/>
            <p:cNvSpPr>
              <a:spLocks noChangeAspect="1"/>
            </p:cNvSpPr>
            <p:nvPr/>
          </p:nvSpPr>
          <p:spPr bwMode="auto">
            <a:xfrm>
              <a:off x="5047" y="4321"/>
              <a:ext cx="196" cy="96"/>
            </a:xfrm>
            <a:custGeom>
              <a:avLst/>
              <a:gdLst>
                <a:gd name="T0" fmla="*/ 16202 w 65"/>
                <a:gd name="T1" fmla="*/ 6804 h 32"/>
                <a:gd name="T2" fmla="*/ 16202 w 65"/>
                <a:gd name="T3" fmla="*/ 6075 h 32"/>
                <a:gd name="T4" fmla="*/ 15222 w 65"/>
                <a:gd name="T5" fmla="*/ 5103 h 32"/>
                <a:gd name="T6" fmla="*/ 12475 w 65"/>
                <a:gd name="T7" fmla="*/ 3402 h 32"/>
                <a:gd name="T8" fmla="*/ 10747 w 65"/>
                <a:gd name="T9" fmla="*/ 2430 h 32"/>
                <a:gd name="T10" fmla="*/ 9019 w 65"/>
                <a:gd name="T11" fmla="*/ 1701 h 32"/>
                <a:gd name="T12" fmla="*/ 7183 w 65"/>
                <a:gd name="T13" fmla="*/ 729 h 32"/>
                <a:gd name="T14" fmla="*/ 5455 w 65"/>
                <a:gd name="T15" fmla="*/ 0 h 32"/>
                <a:gd name="T16" fmla="*/ 0 w 65"/>
                <a:gd name="T17" fmla="*/ 0 h 32"/>
                <a:gd name="T18" fmla="*/ 0 w 65"/>
                <a:gd name="T19" fmla="*/ 1701 h 32"/>
                <a:gd name="T20" fmla="*/ 4475 w 65"/>
                <a:gd name="T21" fmla="*/ 1701 h 32"/>
                <a:gd name="T22" fmla="*/ 6191 w 65"/>
                <a:gd name="T23" fmla="*/ 2430 h 32"/>
                <a:gd name="T24" fmla="*/ 7918 w 65"/>
                <a:gd name="T25" fmla="*/ 3402 h 32"/>
                <a:gd name="T26" fmla="*/ 10011 w 65"/>
                <a:gd name="T27" fmla="*/ 4374 h 32"/>
                <a:gd name="T28" fmla="*/ 11739 w 65"/>
                <a:gd name="T29" fmla="*/ 5103 h 32"/>
                <a:gd name="T30" fmla="*/ 13494 w 65"/>
                <a:gd name="T31" fmla="*/ 6075 h 32"/>
                <a:gd name="T32" fmla="*/ 15222 w 65"/>
                <a:gd name="T33" fmla="*/ 7776 h 32"/>
                <a:gd name="T34" fmla="*/ 16202 w 65"/>
                <a:gd name="T35" fmla="*/ 6804 h 32"/>
                <a:gd name="T36" fmla="*/ 16202 w 65"/>
                <a:gd name="T37" fmla="*/ 6075 h 32"/>
                <a:gd name="T38" fmla="*/ 16202 w 65"/>
                <a:gd name="T39" fmla="*/ 6804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32"/>
                <a:gd name="T62" fmla="*/ 65 w 6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32">
                  <a:moveTo>
                    <a:pt x="65" y="28"/>
                  </a:moveTo>
                  <a:lnTo>
                    <a:pt x="65" y="25"/>
                  </a:lnTo>
                  <a:lnTo>
                    <a:pt x="61" y="21"/>
                  </a:lnTo>
                  <a:lnTo>
                    <a:pt x="50" y="14"/>
                  </a:lnTo>
                  <a:lnTo>
                    <a:pt x="43" y="10"/>
                  </a:lnTo>
                  <a:lnTo>
                    <a:pt x="36" y="7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8" y="7"/>
                  </a:lnTo>
                  <a:lnTo>
                    <a:pt x="25" y="10"/>
                  </a:lnTo>
                  <a:lnTo>
                    <a:pt x="32" y="14"/>
                  </a:lnTo>
                  <a:lnTo>
                    <a:pt x="40" y="18"/>
                  </a:lnTo>
                  <a:lnTo>
                    <a:pt x="47" y="21"/>
                  </a:lnTo>
                  <a:lnTo>
                    <a:pt x="54" y="25"/>
                  </a:lnTo>
                  <a:lnTo>
                    <a:pt x="61" y="32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92" name="Freeform 161"/>
            <p:cNvSpPr>
              <a:spLocks noChangeAspect="1"/>
            </p:cNvSpPr>
            <p:nvPr/>
          </p:nvSpPr>
          <p:spPr bwMode="auto">
            <a:xfrm>
              <a:off x="5067" y="4397"/>
              <a:ext cx="100" cy="96"/>
            </a:xfrm>
            <a:custGeom>
              <a:avLst/>
              <a:gdLst>
                <a:gd name="T0" fmla="*/ 8430 w 33"/>
                <a:gd name="T1" fmla="*/ 3402 h 32"/>
                <a:gd name="T2" fmla="*/ 8430 w 33"/>
                <a:gd name="T3" fmla="*/ 4374 h 32"/>
                <a:gd name="T4" fmla="*/ 7430 w 33"/>
                <a:gd name="T5" fmla="*/ 5103 h 32"/>
                <a:gd name="T6" fmla="*/ 7430 w 33"/>
                <a:gd name="T7" fmla="*/ 6075 h 32"/>
                <a:gd name="T8" fmla="*/ 6400 w 33"/>
                <a:gd name="T9" fmla="*/ 7047 h 32"/>
                <a:gd name="T10" fmla="*/ 4645 w 33"/>
                <a:gd name="T11" fmla="*/ 7047 h 32"/>
                <a:gd name="T12" fmla="*/ 3782 w 33"/>
                <a:gd name="T13" fmla="*/ 7776 h 32"/>
                <a:gd name="T14" fmla="*/ 2782 w 33"/>
                <a:gd name="T15" fmla="*/ 7776 h 32"/>
                <a:gd name="T16" fmla="*/ 1000 w 33"/>
                <a:gd name="T17" fmla="*/ 7047 h 32"/>
                <a:gd name="T18" fmla="*/ 0 w 33"/>
                <a:gd name="T19" fmla="*/ 7047 h 32"/>
                <a:gd name="T20" fmla="*/ 0 w 33"/>
                <a:gd name="T21" fmla="*/ 7776 h 32"/>
                <a:gd name="T22" fmla="*/ 0 w 33"/>
                <a:gd name="T23" fmla="*/ 6075 h 32"/>
                <a:gd name="T24" fmla="*/ 1000 w 33"/>
                <a:gd name="T25" fmla="*/ 3402 h 32"/>
                <a:gd name="T26" fmla="*/ 1782 w 33"/>
                <a:gd name="T27" fmla="*/ 2673 h 32"/>
                <a:gd name="T28" fmla="*/ 1782 w 33"/>
                <a:gd name="T29" fmla="*/ 0 h 32"/>
                <a:gd name="T30" fmla="*/ 3782 w 33"/>
                <a:gd name="T31" fmla="*/ 0 h 32"/>
                <a:gd name="T32" fmla="*/ 4645 w 33"/>
                <a:gd name="T33" fmla="*/ 729 h 32"/>
                <a:gd name="T34" fmla="*/ 5648 w 33"/>
                <a:gd name="T35" fmla="*/ 729 h 32"/>
                <a:gd name="T36" fmla="*/ 5648 w 33"/>
                <a:gd name="T37" fmla="*/ 1701 h 32"/>
                <a:gd name="T38" fmla="*/ 6400 w 33"/>
                <a:gd name="T39" fmla="*/ 2673 h 32"/>
                <a:gd name="T40" fmla="*/ 7430 w 33"/>
                <a:gd name="T41" fmla="*/ 2673 h 32"/>
                <a:gd name="T42" fmla="*/ 8430 w 33"/>
                <a:gd name="T43" fmla="*/ 3402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32"/>
                <a:gd name="T68" fmla="*/ 33 w 33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32">
                  <a:moveTo>
                    <a:pt x="33" y="14"/>
                  </a:moveTo>
                  <a:lnTo>
                    <a:pt x="33" y="18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5" y="29"/>
                  </a:lnTo>
                  <a:lnTo>
                    <a:pt x="18" y="29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7" y="11"/>
                  </a:lnTo>
                  <a:lnTo>
                    <a:pt x="7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5" y="11"/>
                  </a:lnTo>
                  <a:lnTo>
                    <a:pt x="29" y="11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93" name="Freeform 162"/>
            <p:cNvSpPr>
              <a:spLocks noChangeAspect="1"/>
            </p:cNvSpPr>
            <p:nvPr/>
          </p:nvSpPr>
          <p:spPr bwMode="auto">
            <a:xfrm>
              <a:off x="5079" y="4437"/>
              <a:ext cx="100" cy="68"/>
            </a:xfrm>
            <a:custGeom>
              <a:avLst/>
              <a:gdLst>
                <a:gd name="T0" fmla="*/ 0 w 32"/>
                <a:gd name="T1" fmla="*/ 6200 h 22"/>
                <a:gd name="T2" fmla="*/ 3231 w 32"/>
                <a:gd name="T3" fmla="*/ 6200 h 22"/>
                <a:gd name="T4" fmla="*/ 5341 w 32"/>
                <a:gd name="T5" fmla="*/ 5112 h 22"/>
                <a:gd name="T6" fmla="*/ 6291 w 32"/>
                <a:gd name="T7" fmla="*/ 5112 h 22"/>
                <a:gd name="T8" fmla="*/ 8672 w 32"/>
                <a:gd name="T9" fmla="*/ 3106 h 22"/>
                <a:gd name="T10" fmla="*/ 9522 w 32"/>
                <a:gd name="T11" fmla="*/ 1088 h 22"/>
                <a:gd name="T12" fmla="*/ 9522 w 32"/>
                <a:gd name="T13" fmla="*/ 0 h 22"/>
                <a:gd name="T14" fmla="*/ 7450 w 32"/>
                <a:gd name="T15" fmla="*/ 0 h 22"/>
                <a:gd name="T16" fmla="*/ 7450 w 32"/>
                <a:gd name="T17" fmla="*/ 1088 h 22"/>
                <a:gd name="T18" fmla="*/ 5341 w 32"/>
                <a:gd name="T19" fmla="*/ 3106 h 22"/>
                <a:gd name="T20" fmla="*/ 4181 w 32"/>
                <a:gd name="T21" fmla="*/ 3106 h 22"/>
                <a:gd name="T22" fmla="*/ 3231 w 32"/>
                <a:gd name="T23" fmla="*/ 4194 h 22"/>
                <a:gd name="T24" fmla="*/ 2109 w 32"/>
                <a:gd name="T25" fmla="*/ 3106 h 22"/>
                <a:gd name="T26" fmla="*/ 0 w 32"/>
                <a:gd name="T27" fmla="*/ 3106 h 22"/>
                <a:gd name="T28" fmla="*/ 0 w 32"/>
                <a:gd name="T29" fmla="*/ 620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22"/>
                <a:gd name="T47" fmla="*/ 32 w 32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22">
                  <a:moveTo>
                    <a:pt x="0" y="22"/>
                  </a:moveTo>
                  <a:lnTo>
                    <a:pt x="11" y="22"/>
                  </a:lnTo>
                  <a:lnTo>
                    <a:pt x="18" y="18"/>
                  </a:lnTo>
                  <a:lnTo>
                    <a:pt x="21" y="18"/>
                  </a:lnTo>
                  <a:lnTo>
                    <a:pt x="29" y="11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5" y="4"/>
                  </a:lnTo>
                  <a:lnTo>
                    <a:pt x="18" y="11"/>
                  </a:lnTo>
                  <a:lnTo>
                    <a:pt x="14" y="11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94" name="Freeform 163"/>
            <p:cNvSpPr>
              <a:spLocks noChangeAspect="1"/>
            </p:cNvSpPr>
            <p:nvPr/>
          </p:nvSpPr>
          <p:spPr bwMode="auto">
            <a:xfrm>
              <a:off x="5059" y="4473"/>
              <a:ext cx="20" cy="52"/>
            </a:xfrm>
            <a:custGeom>
              <a:avLst/>
              <a:gdLst>
                <a:gd name="T0" fmla="*/ 0 w 7"/>
                <a:gd name="T1" fmla="*/ 1401 h 18"/>
                <a:gd name="T2" fmla="*/ 1331 w 7"/>
                <a:gd name="T3" fmla="*/ 2219 h 18"/>
                <a:gd name="T4" fmla="*/ 1331 w 7"/>
                <a:gd name="T5" fmla="*/ 0 h 18"/>
                <a:gd name="T6" fmla="*/ 603 w 7"/>
                <a:gd name="T7" fmla="*/ 0 h 18"/>
                <a:gd name="T8" fmla="*/ 0 w 7"/>
                <a:gd name="T9" fmla="*/ 844 h 18"/>
                <a:gd name="T10" fmla="*/ 0 w 7"/>
                <a:gd name="T11" fmla="*/ 1401 h 18"/>
                <a:gd name="T12" fmla="*/ 1331 w 7"/>
                <a:gd name="T13" fmla="*/ 1401 h 18"/>
                <a:gd name="T14" fmla="*/ 0 w 7"/>
                <a:gd name="T15" fmla="*/ 1401 h 18"/>
                <a:gd name="T16" fmla="*/ 0 w 7"/>
                <a:gd name="T17" fmla="*/ 3614 h 18"/>
                <a:gd name="T18" fmla="*/ 1331 w 7"/>
                <a:gd name="T19" fmla="*/ 2219 h 18"/>
                <a:gd name="T20" fmla="*/ 0 w 7"/>
                <a:gd name="T21" fmla="*/ 1401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8"/>
                <a:gd name="T35" fmla="*/ 7 w 7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8">
                  <a:moveTo>
                    <a:pt x="0" y="7"/>
                  </a:moveTo>
                  <a:lnTo>
                    <a:pt x="7" y="1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8"/>
                  </a:lnTo>
                  <a:lnTo>
                    <a:pt x="7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95" name="Freeform 164"/>
            <p:cNvSpPr>
              <a:spLocks noChangeAspect="1"/>
            </p:cNvSpPr>
            <p:nvPr/>
          </p:nvSpPr>
          <p:spPr bwMode="auto">
            <a:xfrm>
              <a:off x="5059" y="4385"/>
              <a:ext cx="44" cy="108"/>
            </a:xfrm>
            <a:custGeom>
              <a:avLst/>
              <a:gdLst>
                <a:gd name="T0" fmla="*/ 3014 w 14"/>
                <a:gd name="T1" fmla="*/ 0 h 36"/>
                <a:gd name="T2" fmla="*/ 2143 w 14"/>
                <a:gd name="T3" fmla="*/ 972 h 36"/>
                <a:gd name="T4" fmla="*/ 2143 w 14"/>
                <a:gd name="T5" fmla="*/ 2673 h 36"/>
                <a:gd name="T6" fmla="*/ 871 w 14"/>
                <a:gd name="T7" fmla="*/ 4374 h 36"/>
                <a:gd name="T8" fmla="*/ 0 w 14"/>
                <a:gd name="T9" fmla="*/ 7047 h 36"/>
                <a:gd name="T10" fmla="*/ 0 w 14"/>
                <a:gd name="T11" fmla="*/ 8748 h 36"/>
                <a:gd name="T12" fmla="*/ 2143 w 14"/>
                <a:gd name="T13" fmla="*/ 8748 h 36"/>
                <a:gd name="T14" fmla="*/ 2143 w 14"/>
                <a:gd name="T15" fmla="*/ 7047 h 36"/>
                <a:gd name="T16" fmla="*/ 3014 w 14"/>
                <a:gd name="T17" fmla="*/ 5346 h 36"/>
                <a:gd name="T18" fmla="*/ 4287 w 14"/>
                <a:gd name="T19" fmla="*/ 3645 h 36"/>
                <a:gd name="T20" fmla="*/ 4287 w 14"/>
                <a:gd name="T21" fmla="*/ 972 h 36"/>
                <a:gd name="T22" fmla="*/ 3014 w 14"/>
                <a:gd name="T23" fmla="*/ 1701 h 36"/>
                <a:gd name="T24" fmla="*/ 3014 w 14"/>
                <a:gd name="T25" fmla="*/ 0 h 36"/>
                <a:gd name="T26" fmla="*/ 2143 w 14"/>
                <a:gd name="T27" fmla="*/ 972 h 36"/>
                <a:gd name="T28" fmla="*/ 3014 w 14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36"/>
                <a:gd name="T47" fmla="*/ 14 w 14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36">
                  <a:moveTo>
                    <a:pt x="10" y="0"/>
                  </a:moveTo>
                  <a:lnTo>
                    <a:pt x="7" y="4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7" y="29"/>
                  </a:lnTo>
                  <a:lnTo>
                    <a:pt x="10" y="22"/>
                  </a:lnTo>
                  <a:lnTo>
                    <a:pt x="14" y="15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96" name="Freeform 165"/>
            <p:cNvSpPr>
              <a:spLocks noChangeAspect="1"/>
            </p:cNvSpPr>
            <p:nvPr/>
          </p:nvSpPr>
          <p:spPr bwMode="auto">
            <a:xfrm>
              <a:off x="5091" y="4385"/>
              <a:ext cx="88" cy="52"/>
            </a:xfrm>
            <a:custGeom>
              <a:avLst/>
              <a:gdLst>
                <a:gd name="T0" fmla="*/ 7459 w 29"/>
                <a:gd name="T1" fmla="*/ 3614 h 18"/>
                <a:gd name="T2" fmla="*/ 6703 w 29"/>
                <a:gd name="T3" fmla="*/ 2987 h 18"/>
                <a:gd name="T4" fmla="*/ 6703 w 29"/>
                <a:gd name="T5" fmla="*/ 2219 h 18"/>
                <a:gd name="T6" fmla="*/ 5671 w 29"/>
                <a:gd name="T7" fmla="*/ 2219 h 18"/>
                <a:gd name="T8" fmla="*/ 3914 w 29"/>
                <a:gd name="T9" fmla="*/ 844 h 18"/>
                <a:gd name="T10" fmla="*/ 2789 w 29"/>
                <a:gd name="T11" fmla="*/ 844 h 18"/>
                <a:gd name="T12" fmla="*/ 2045 w 29"/>
                <a:gd name="T13" fmla="*/ 0 h 18"/>
                <a:gd name="T14" fmla="*/ 0 w 29"/>
                <a:gd name="T15" fmla="*/ 0 h 18"/>
                <a:gd name="T16" fmla="*/ 0 w 29"/>
                <a:gd name="T17" fmla="*/ 1401 h 18"/>
                <a:gd name="T18" fmla="*/ 2789 w 29"/>
                <a:gd name="T19" fmla="*/ 1401 h 18"/>
                <a:gd name="T20" fmla="*/ 2789 w 29"/>
                <a:gd name="T21" fmla="*/ 2219 h 18"/>
                <a:gd name="T22" fmla="*/ 3914 w 29"/>
                <a:gd name="T23" fmla="*/ 2987 h 18"/>
                <a:gd name="T24" fmla="*/ 4667 w 29"/>
                <a:gd name="T25" fmla="*/ 2987 h 18"/>
                <a:gd name="T26" fmla="*/ 4667 w 29"/>
                <a:gd name="T27" fmla="*/ 3614 h 18"/>
                <a:gd name="T28" fmla="*/ 7459 w 29"/>
                <a:gd name="T29" fmla="*/ 3614 h 18"/>
                <a:gd name="T30" fmla="*/ 7459 w 29"/>
                <a:gd name="T31" fmla="*/ 2987 h 18"/>
                <a:gd name="T32" fmla="*/ 6703 w 29"/>
                <a:gd name="T33" fmla="*/ 2987 h 18"/>
                <a:gd name="T34" fmla="*/ 7459 w 29"/>
                <a:gd name="T35" fmla="*/ 3614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18"/>
                <a:gd name="T56" fmla="*/ 29 w 29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18">
                  <a:moveTo>
                    <a:pt x="29" y="18"/>
                  </a:moveTo>
                  <a:lnTo>
                    <a:pt x="26" y="15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97" name="Freeform 166"/>
            <p:cNvSpPr>
              <a:spLocks noChangeAspect="1"/>
            </p:cNvSpPr>
            <p:nvPr/>
          </p:nvSpPr>
          <p:spPr bwMode="auto">
            <a:xfrm>
              <a:off x="5007" y="4537"/>
              <a:ext cx="192" cy="44"/>
            </a:xfrm>
            <a:custGeom>
              <a:avLst/>
              <a:gdLst>
                <a:gd name="T0" fmla="*/ 15552 w 64"/>
                <a:gd name="T1" fmla="*/ 2143 h 14"/>
                <a:gd name="T2" fmla="*/ 14823 w 64"/>
                <a:gd name="T3" fmla="*/ 2143 h 14"/>
                <a:gd name="T4" fmla="*/ 13851 w 64"/>
                <a:gd name="T5" fmla="*/ 3014 h 14"/>
                <a:gd name="T6" fmla="*/ 9477 w 64"/>
                <a:gd name="T7" fmla="*/ 3014 h 14"/>
                <a:gd name="T8" fmla="*/ 8748 w 64"/>
                <a:gd name="T9" fmla="*/ 4287 h 14"/>
                <a:gd name="T10" fmla="*/ 1701 w 64"/>
                <a:gd name="T11" fmla="*/ 4287 h 14"/>
                <a:gd name="T12" fmla="*/ 0 w 64"/>
                <a:gd name="T13" fmla="*/ 2143 h 14"/>
                <a:gd name="T14" fmla="*/ 0 w 64"/>
                <a:gd name="T15" fmla="*/ 0 h 14"/>
                <a:gd name="T16" fmla="*/ 1701 w 64"/>
                <a:gd name="T17" fmla="*/ 871 h 14"/>
                <a:gd name="T18" fmla="*/ 4374 w 64"/>
                <a:gd name="T19" fmla="*/ 2143 h 14"/>
                <a:gd name="T20" fmla="*/ 7776 w 64"/>
                <a:gd name="T21" fmla="*/ 2143 h 14"/>
                <a:gd name="T22" fmla="*/ 9477 w 64"/>
                <a:gd name="T23" fmla="*/ 871 h 14"/>
                <a:gd name="T24" fmla="*/ 13851 w 64"/>
                <a:gd name="T25" fmla="*/ 871 h 14"/>
                <a:gd name="T26" fmla="*/ 15552 w 64"/>
                <a:gd name="T27" fmla="*/ 2143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14"/>
                <a:gd name="T44" fmla="*/ 64 w 6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14">
                  <a:moveTo>
                    <a:pt x="64" y="7"/>
                  </a:moveTo>
                  <a:lnTo>
                    <a:pt x="61" y="7"/>
                  </a:lnTo>
                  <a:lnTo>
                    <a:pt x="57" y="10"/>
                  </a:lnTo>
                  <a:lnTo>
                    <a:pt x="39" y="10"/>
                  </a:lnTo>
                  <a:lnTo>
                    <a:pt x="36" y="14"/>
                  </a:lnTo>
                  <a:lnTo>
                    <a:pt x="7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3"/>
                  </a:lnTo>
                  <a:lnTo>
                    <a:pt x="18" y="7"/>
                  </a:lnTo>
                  <a:lnTo>
                    <a:pt x="32" y="7"/>
                  </a:lnTo>
                  <a:lnTo>
                    <a:pt x="39" y="3"/>
                  </a:lnTo>
                  <a:lnTo>
                    <a:pt x="57" y="3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98" name="Freeform 167"/>
            <p:cNvSpPr>
              <a:spLocks noChangeAspect="1"/>
            </p:cNvSpPr>
            <p:nvPr/>
          </p:nvSpPr>
          <p:spPr bwMode="auto">
            <a:xfrm>
              <a:off x="5091" y="4545"/>
              <a:ext cx="108" cy="48"/>
            </a:xfrm>
            <a:custGeom>
              <a:avLst/>
              <a:gdLst>
                <a:gd name="T0" fmla="*/ 972 w 36"/>
                <a:gd name="T1" fmla="*/ 5050 h 15"/>
                <a:gd name="T2" fmla="*/ 1944 w 36"/>
                <a:gd name="T3" fmla="*/ 5050 h 15"/>
                <a:gd name="T4" fmla="*/ 2673 w 36"/>
                <a:gd name="T5" fmla="*/ 3667 h 15"/>
                <a:gd name="T6" fmla="*/ 7047 w 36"/>
                <a:gd name="T7" fmla="*/ 3667 h 15"/>
                <a:gd name="T8" fmla="*/ 8748 w 36"/>
                <a:gd name="T9" fmla="*/ 1373 h 15"/>
                <a:gd name="T10" fmla="*/ 8019 w 36"/>
                <a:gd name="T11" fmla="*/ 0 h 15"/>
                <a:gd name="T12" fmla="*/ 7047 w 36"/>
                <a:gd name="T13" fmla="*/ 1373 h 15"/>
                <a:gd name="T14" fmla="*/ 2673 w 36"/>
                <a:gd name="T15" fmla="*/ 1373 h 15"/>
                <a:gd name="T16" fmla="*/ 1944 w 36"/>
                <a:gd name="T17" fmla="*/ 2294 h 15"/>
                <a:gd name="T18" fmla="*/ 0 w 36"/>
                <a:gd name="T19" fmla="*/ 2294 h 15"/>
                <a:gd name="T20" fmla="*/ 972 w 36"/>
                <a:gd name="T21" fmla="*/ 2294 h 15"/>
                <a:gd name="T22" fmla="*/ 972 w 36"/>
                <a:gd name="T23" fmla="*/ 5050 h 15"/>
                <a:gd name="T24" fmla="*/ 1944 w 36"/>
                <a:gd name="T25" fmla="*/ 5050 h 15"/>
                <a:gd name="T26" fmla="*/ 972 w 36"/>
                <a:gd name="T27" fmla="*/ 505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5"/>
                <a:gd name="T44" fmla="*/ 36 w 36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5">
                  <a:moveTo>
                    <a:pt x="4" y="15"/>
                  </a:moveTo>
                  <a:lnTo>
                    <a:pt x="8" y="1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36" y="4"/>
                  </a:lnTo>
                  <a:lnTo>
                    <a:pt x="33" y="0"/>
                  </a:lnTo>
                  <a:lnTo>
                    <a:pt x="29" y="4"/>
                  </a:lnTo>
                  <a:lnTo>
                    <a:pt x="11" y="4"/>
                  </a:lnTo>
                  <a:lnTo>
                    <a:pt x="8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99" name="Freeform 168"/>
            <p:cNvSpPr>
              <a:spLocks noChangeAspect="1"/>
            </p:cNvSpPr>
            <p:nvPr/>
          </p:nvSpPr>
          <p:spPr bwMode="auto">
            <a:xfrm>
              <a:off x="4983" y="4545"/>
              <a:ext cx="120" cy="48"/>
            </a:xfrm>
            <a:custGeom>
              <a:avLst/>
              <a:gdLst>
                <a:gd name="T0" fmla="*/ 972 w 40"/>
                <a:gd name="T1" fmla="*/ 0 h 15"/>
                <a:gd name="T2" fmla="*/ 0 w 40"/>
                <a:gd name="T3" fmla="*/ 1373 h 15"/>
                <a:gd name="T4" fmla="*/ 1944 w 40"/>
                <a:gd name="T5" fmla="*/ 2294 h 15"/>
                <a:gd name="T6" fmla="*/ 3645 w 40"/>
                <a:gd name="T7" fmla="*/ 5050 h 15"/>
                <a:gd name="T8" fmla="*/ 9720 w 40"/>
                <a:gd name="T9" fmla="*/ 5050 h 15"/>
                <a:gd name="T10" fmla="*/ 9720 w 40"/>
                <a:gd name="T11" fmla="*/ 2294 h 15"/>
                <a:gd name="T12" fmla="*/ 3645 w 40"/>
                <a:gd name="T13" fmla="*/ 2294 h 15"/>
                <a:gd name="T14" fmla="*/ 1944 w 40"/>
                <a:gd name="T15" fmla="*/ 0 h 15"/>
                <a:gd name="T16" fmla="*/ 1944 w 40"/>
                <a:gd name="T17" fmla="*/ 1373 h 15"/>
                <a:gd name="T18" fmla="*/ 972 w 40"/>
                <a:gd name="T19" fmla="*/ 0 h 15"/>
                <a:gd name="T20" fmla="*/ 0 w 40"/>
                <a:gd name="T21" fmla="*/ 0 h 15"/>
                <a:gd name="T22" fmla="*/ 0 w 40"/>
                <a:gd name="T23" fmla="*/ 1373 h 15"/>
                <a:gd name="T24" fmla="*/ 972 w 40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5"/>
                <a:gd name="T41" fmla="*/ 40 w 40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5">
                  <a:moveTo>
                    <a:pt x="4" y="0"/>
                  </a:moveTo>
                  <a:lnTo>
                    <a:pt x="0" y="4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40" y="15"/>
                  </a:lnTo>
                  <a:lnTo>
                    <a:pt x="40" y="7"/>
                  </a:lnTo>
                  <a:lnTo>
                    <a:pt x="15" y="7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00" name="Freeform 169"/>
            <p:cNvSpPr>
              <a:spLocks noChangeAspect="1"/>
            </p:cNvSpPr>
            <p:nvPr/>
          </p:nvSpPr>
          <p:spPr bwMode="auto">
            <a:xfrm>
              <a:off x="4995" y="4525"/>
              <a:ext cx="20" cy="32"/>
            </a:xfrm>
            <a:custGeom>
              <a:avLst/>
              <a:gdLst>
                <a:gd name="T0" fmla="*/ 1331 w 7"/>
                <a:gd name="T1" fmla="*/ 0 h 11"/>
                <a:gd name="T2" fmla="*/ 0 w 7"/>
                <a:gd name="T3" fmla="*/ 1431 h 11"/>
                <a:gd name="T4" fmla="*/ 726 w 7"/>
                <a:gd name="T5" fmla="*/ 2292 h 11"/>
                <a:gd name="T6" fmla="*/ 1331 w 7"/>
                <a:gd name="T7" fmla="*/ 1431 h 11"/>
                <a:gd name="T8" fmla="*/ 726 w 7"/>
                <a:gd name="T9" fmla="*/ 1431 h 11"/>
                <a:gd name="T10" fmla="*/ 1331 w 7"/>
                <a:gd name="T11" fmla="*/ 0 h 11"/>
                <a:gd name="T12" fmla="*/ 726 w 7"/>
                <a:gd name="T13" fmla="*/ 0 h 11"/>
                <a:gd name="T14" fmla="*/ 726 w 7"/>
                <a:gd name="T15" fmla="*/ 864 h 11"/>
                <a:gd name="T16" fmla="*/ 1331 w 7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1"/>
                <a:gd name="T29" fmla="*/ 7 w 7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1">
                  <a:moveTo>
                    <a:pt x="7" y="0"/>
                  </a:moveTo>
                  <a:lnTo>
                    <a:pt x="0" y="7"/>
                  </a:lnTo>
                  <a:lnTo>
                    <a:pt x="4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01" name="Freeform 170"/>
            <p:cNvSpPr>
              <a:spLocks noChangeAspect="1"/>
            </p:cNvSpPr>
            <p:nvPr/>
          </p:nvSpPr>
          <p:spPr bwMode="auto">
            <a:xfrm>
              <a:off x="5007" y="4525"/>
              <a:ext cx="224" cy="44"/>
            </a:xfrm>
            <a:custGeom>
              <a:avLst/>
              <a:gdLst>
                <a:gd name="T0" fmla="*/ 15181 w 75"/>
                <a:gd name="T1" fmla="*/ 3416 h 14"/>
                <a:gd name="T2" fmla="*/ 15181 w 75"/>
                <a:gd name="T3" fmla="*/ 2143 h 14"/>
                <a:gd name="T4" fmla="*/ 13533 w 75"/>
                <a:gd name="T5" fmla="*/ 1273 h 14"/>
                <a:gd name="T6" fmla="*/ 9214 w 75"/>
                <a:gd name="T7" fmla="*/ 1273 h 14"/>
                <a:gd name="T8" fmla="*/ 7646 w 75"/>
                <a:gd name="T9" fmla="*/ 2143 h 14"/>
                <a:gd name="T10" fmla="*/ 4292 w 75"/>
                <a:gd name="T11" fmla="*/ 2143 h 14"/>
                <a:gd name="T12" fmla="*/ 2398 w 75"/>
                <a:gd name="T13" fmla="*/ 1273 h 14"/>
                <a:gd name="T14" fmla="*/ 723 w 75"/>
                <a:gd name="T15" fmla="*/ 0 h 14"/>
                <a:gd name="T16" fmla="*/ 0 w 75"/>
                <a:gd name="T17" fmla="*/ 2143 h 14"/>
                <a:gd name="T18" fmla="*/ 1676 w 75"/>
                <a:gd name="T19" fmla="*/ 3416 h 14"/>
                <a:gd name="T20" fmla="*/ 4292 w 75"/>
                <a:gd name="T21" fmla="*/ 4287 h 14"/>
                <a:gd name="T22" fmla="*/ 5967 w 75"/>
                <a:gd name="T23" fmla="*/ 4287 h 14"/>
                <a:gd name="T24" fmla="*/ 7646 w 75"/>
                <a:gd name="T25" fmla="*/ 3416 h 14"/>
                <a:gd name="T26" fmla="*/ 13533 w 75"/>
                <a:gd name="T27" fmla="*/ 3416 h 14"/>
                <a:gd name="T28" fmla="*/ 15181 w 75"/>
                <a:gd name="T29" fmla="*/ 4287 h 14"/>
                <a:gd name="T30" fmla="*/ 14494 w 75"/>
                <a:gd name="T31" fmla="*/ 2143 h 14"/>
                <a:gd name="T32" fmla="*/ 15181 w 75"/>
                <a:gd name="T33" fmla="*/ 3416 h 14"/>
                <a:gd name="T34" fmla="*/ 17821 w 75"/>
                <a:gd name="T35" fmla="*/ 3416 h 14"/>
                <a:gd name="T36" fmla="*/ 15181 w 75"/>
                <a:gd name="T37" fmla="*/ 2143 h 14"/>
                <a:gd name="T38" fmla="*/ 15181 w 75"/>
                <a:gd name="T39" fmla="*/ 3416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14"/>
                <a:gd name="T62" fmla="*/ 75 w 75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14">
                  <a:moveTo>
                    <a:pt x="64" y="11"/>
                  </a:moveTo>
                  <a:lnTo>
                    <a:pt x="64" y="7"/>
                  </a:lnTo>
                  <a:lnTo>
                    <a:pt x="57" y="4"/>
                  </a:lnTo>
                  <a:lnTo>
                    <a:pt x="39" y="4"/>
                  </a:lnTo>
                  <a:lnTo>
                    <a:pt x="32" y="7"/>
                  </a:lnTo>
                  <a:lnTo>
                    <a:pt x="18" y="7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7"/>
                  </a:lnTo>
                  <a:lnTo>
                    <a:pt x="7" y="11"/>
                  </a:lnTo>
                  <a:lnTo>
                    <a:pt x="18" y="14"/>
                  </a:lnTo>
                  <a:lnTo>
                    <a:pt x="25" y="14"/>
                  </a:lnTo>
                  <a:lnTo>
                    <a:pt x="32" y="11"/>
                  </a:lnTo>
                  <a:lnTo>
                    <a:pt x="57" y="11"/>
                  </a:lnTo>
                  <a:lnTo>
                    <a:pt x="64" y="14"/>
                  </a:lnTo>
                  <a:lnTo>
                    <a:pt x="61" y="7"/>
                  </a:lnTo>
                  <a:lnTo>
                    <a:pt x="64" y="11"/>
                  </a:lnTo>
                  <a:lnTo>
                    <a:pt x="75" y="11"/>
                  </a:lnTo>
                  <a:lnTo>
                    <a:pt x="64" y="7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02" name="Freeform 171"/>
            <p:cNvSpPr>
              <a:spLocks noChangeAspect="1"/>
            </p:cNvSpPr>
            <p:nvPr/>
          </p:nvSpPr>
          <p:spPr bwMode="auto">
            <a:xfrm>
              <a:off x="4431" y="4925"/>
              <a:ext cx="812" cy="316"/>
            </a:xfrm>
            <a:custGeom>
              <a:avLst/>
              <a:gdLst>
                <a:gd name="T0" fmla="*/ 55869 w 270"/>
                <a:gd name="T1" fmla="*/ 4448 h 105"/>
                <a:gd name="T2" fmla="*/ 49391 w 270"/>
                <a:gd name="T3" fmla="*/ 5426 h 105"/>
                <a:gd name="T4" fmla="*/ 43277 w 270"/>
                <a:gd name="T5" fmla="*/ 6157 h 105"/>
                <a:gd name="T6" fmla="*/ 38104 w 270"/>
                <a:gd name="T7" fmla="*/ 8126 h 105"/>
                <a:gd name="T8" fmla="*/ 33701 w 270"/>
                <a:gd name="T9" fmla="*/ 9835 h 105"/>
                <a:gd name="T10" fmla="*/ 28318 w 270"/>
                <a:gd name="T11" fmla="*/ 10578 h 105"/>
                <a:gd name="T12" fmla="*/ 24862 w 270"/>
                <a:gd name="T13" fmla="*/ 11557 h 105"/>
                <a:gd name="T14" fmla="*/ 21190 w 270"/>
                <a:gd name="T15" fmla="*/ 12535 h 105"/>
                <a:gd name="T16" fmla="*/ 17765 w 270"/>
                <a:gd name="T17" fmla="*/ 13386 h 105"/>
                <a:gd name="T18" fmla="*/ 14959 w 270"/>
                <a:gd name="T19" fmla="*/ 15099 h 105"/>
                <a:gd name="T20" fmla="*/ 12264 w 270"/>
                <a:gd name="T21" fmla="*/ 17064 h 105"/>
                <a:gd name="T22" fmla="*/ 8836 w 270"/>
                <a:gd name="T23" fmla="*/ 18785 h 105"/>
                <a:gd name="T24" fmla="*/ 16787 w 270"/>
                <a:gd name="T25" fmla="*/ 19520 h 105"/>
                <a:gd name="T26" fmla="*/ 51463 w 270"/>
                <a:gd name="T27" fmla="*/ 18785 h 105"/>
                <a:gd name="T28" fmla="*/ 57586 w 270"/>
                <a:gd name="T29" fmla="*/ 19520 h 105"/>
                <a:gd name="T30" fmla="*/ 63727 w 270"/>
                <a:gd name="T31" fmla="*/ 21485 h 105"/>
                <a:gd name="T32" fmla="*/ 64713 w 270"/>
                <a:gd name="T33" fmla="*/ 22243 h 105"/>
                <a:gd name="T34" fmla="*/ 66422 w 270"/>
                <a:gd name="T35" fmla="*/ 23221 h 105"/>
                <a:gd name="T36" fmla="*/ 65447 w 270"/>
                <a:gd name="T37" fmla="*/ 25921 h 105"/>
                <a:gd name="T38" fmla="*/ 62019 w 270"/>
                <a:gd name="T39" fmla="*/ 24943 h 105"/>
                <a:gd name="T40" fmla="*/ 59297 w 270"/>
                <a:gd name="T41" fmla="*/ 23956 h 105"/>
                <a:gd name="T42" fmla="*/ 55869 w 270"/>
                <a:gd name="T43" fmla="*/ 23221 h 105"/>
                <a:gd name="T44" fmla="*/ 53914 w 270"/>
                <a:gd name="T45" fmla="*/ 22243 h 105"/>
                <a:gd name="T46" fmla="*/ 6150 w 270"/>
                <a:gd name="T47" fmla="*/ 23221 h 105"/>
                <a:gd name="T48" fmla="*/ 2695 w 270"/>
                <a:gd name="T49" fmla="*/ 23221 h 105"/>
                <a:gd name="T50" fmla="*/ 0 w 270"/>
                <a:gd name="T51" fmla="*/ 21485 h 105"/>
                <a:gd name="T52" fmla="*/ 6150 w 270"/>
                <a:gd name="T53" fmla="*/ 14364 h 105"/>
                <a:gd name="T54" fmla="*/ 10556 w 270"/>
                <a:gd name="T55" fmla="*/ 12535 h 105"/>
                <a:gd name="T56" fmla="*/ 14959 w 270"/>
                <a:gd name="T57" fmla="*/ 9835 h 105"/>
                <a:gd name="T58" fmla="*/ 19473 w 270"/>
                <a:gd name="T59" fmla="*/ 8857 h 105"/>
                <a:gd name="T60" fmla="*/ 23888 w 270"/>
                <a:gd name="T61" fmla="*/ 7139 h 105"/>
                <a:gd name="T62" fmla="*/ 29295 w 270"/>
                <a:gd name="T63" fmla="*/ 6157 h 105"/>
                <a:gd name="T64" fmla="*/ 33701 w 270"/>
                <a:gd name="T65" fmla="*/ 4448 h 105"/>
                <a:gd name="T66" fmla="*/ 38874 w 270"/>
                <a:gd name="T67" fmla="*/ 3678 h 105"/>
                <a:gd name="T68" fmla="*/ 43277 w 270"/>
                <a:gd name="T69" fmla="*/ 2700 h 105"/>
                <a:gd name="T70" fmla="*/ 47682 w 270"/>
                <a:gd name="T71" fmla="*/ 1721 h 105"/>
                <a:gd name="T72" fmla="*/ 53174 w 270"/>
                <a:gd name="T73" fmla="*/ 0 h 105"/>
                <a:gd name="T74" fmla="*/ 57586 w 270"/>
                <a:gd name="T75" fmla="*/ 1721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0"/>
                <a:gd name="T115" fmla="*/ 0 h 105"/>
                <a:gd name="T116" fmla="*/ 270 w 270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0" h="105">
                  <a:moveTo>
                    <a:pt x="234" y="11"/>
                  </a:moveTo>
                  <a:lnTo>
                    <a:pt x="227" y="18"/>
                  </a:lnTo>
                  <a:lnTo>
                    <a:pt x="212" y="22"/>
                  </a:lnTo>
                  <a:lnTo>
                    <a:pt x="201" y="22"/>
                  </a:lnTo>
                  <a:lnTo>
                    <a:pt x="191" y="25"/>
                  </a:lnTo>
                  <a:lnTo>
                    <a:pt x="176" y="25"/>
                  </a:lnTo>
                  <a:lnTo>
                    <a:pt x="165" y="29"/>
                  </a:lnTo>
                  <a:lnTo>
                    <a:pt x="155" y="33"/>
                  </a:lnTo>
                  <a:lnTo>
                    <a:pt x="144" y="36"/>
                  </a:lnTo>
                  <a:lnTo>
                    <a:pt x="137" y="40"/>
                  </a:lnTo>
                  <a:lnTo>
                    <a:pt x="122" y="40"/>
                  </a:lnTo>
                  <a:lnTo>
                    <a:pt x="115" y="43"/>
                  </a:lnTo>
                  <a:lnTo>
                    <a:pt x="108" y="47"/>
                  </a:lnTo>
                  <a:lnTo>
                    <a:pt x="101" y="47"/>
                  </a:lnTo>
                  <a:lnTo>
                    <a:pt x="94" y="51"/>
                  </a:lnTo>
                  <a:lnTo>
                    <a:pt x="86" y="51"/>
                  </a:lnTo>
                  <a:lnTo>
                    <a:pt x="79" y="54"/>
                  </a:lnTo>
                  <a:lnTo>
                    <a:pt x="72" y="54"/>
                  </a:lnTo>
                  <a:lnTo>
                    <a:pt x="68" y="58"/>
                  </a:lnTo>
                  <a:lnTo>
                    <a:pt x="61" y="61"/>
                  </a:lnTo>
                  <a:lnTo>
                    <a:pt x="54" y="65"/>
                  </a:lnTo>
                  <a:lnTo>
                    <a:pt x="50" y="69"/>
                  </a:lnTo>
                  <a:lnTo>
                    <a:pt x="43" y="72"/>
                  </a:lnTo>
                  <a:lnTo>
                    <a:pt x="36" y="76"/>
                  </a:lnTo>
                  <a:lnTo>
                    <a:pt x="40" y="79"/>
                  </a:lnTo>
                  <a:lnTo>
                    <a:pt x="68" y="79"/>
                  </a:lnTo>
                  <a:lnTo>
                    <a:pt x="83" y="76"/>
                  </a:lnTo>
                  <a:lnTo>
                    <a:pt x="209" y="76"/>
                  </a:lnTo>
                  <a:lnTo>
                    <a:pt x="223" y="79"/>
                  </a:lnTo>
                  <a:lnTo>
                    <a:pt x="234" y="79"/>
                  </a:lnTo>
                  <a:lnTo>
                    <a:pt x="248" y="83"/>
                  </a:lnTo>
                  <a:lnTo>
                    <a:pt x="259" y="87"/>
                  </a:lnTo>
                  <a:lnTo>
                    <a:pt x="263" y="87"/>
                  </a:lnTo>
                  <a:lnTo>
                    <a:pt x="263" y="90"/>
                  </a:lnTo>
                  <a:lnTo>
                    <a:pt x="266" y="90"/>
                  </a:lnTo>
                  <a:lnTo>
                    <a:pt x="270" y="94"/>
                  </a:lnTo>
                  <a:lnTo>
                    <a:pt x="270" y="97"/>
                  </a:lnTo>
                  <a:lnTo>
                    <a:pt x="266" y="105"/>
                  </a:lnTo>
                  <a:lnTo>
                    <a:pt x="255" y="105"/>
                  </a:lnTo>
                  <a:lnTo>
                    <a:pt x="252" y="101"/>
                  </a:lnTo>
                  <a:lnTo>
                    <a:pt x="245" y="101"/>
                  </a:lnTo>
                  <a:lnTo>
                    <a:pt x="241" y="97"/>
                  </a:lnTo>
                  <a:lnTo>
                    <a:pt x="230" y="97"/>
                  </a:lnTo>
                  <a:lnTo>
                    <a:pt x="227" y="94"/>
                  </a:lnTo>
                  <a:lnTo>
                    <a:pt x="223" y="94"/>
                  </a:lnTo>
                  <a:lnTo>
                    <a:pt x="219" y="90"/>
                  </a:lnTo>
                  <a:lnTo>
                    <a:pt x="205" y="94"/>
                  </a:lnTo>
                  <a:lnTo>
                    <a:pt x="25" y="94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7" y="94"/>
                  </a:lnTo>
                  <a:lnTo>
                    <a:pt x="0" y="87"/>
                  </a:lnTo>
                  <a:lnTo>
                    <a:pt x="7" y="76"/>
                  </a:lnTo>
                  <a:lnTo>
                    <a:pt x="25" y="58"/>
                  </a:lnTo>
                  <a:lnTo>
                    <a:pt x="32" y="54"/>
                  </a:lnTo>
                  <a:lnTo>
                    <a:pt x="43" y="51"/>
                  </a:lnTo>
                  <a:lnTo>
                    <a:pt x="50" y="47"/>
                  </a:lnTo>
                  <a:lnTo>
                    <a:pt x="61" y="40"/>
                  </a:lnTo>
                  <a:lnTo>
                    <a:pt x="68" y="36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97" y="29"/>
                  </a:lnTo>
                  <a:lnTo>
                    <a:pt x="108" y="25"/>
                  </a:lnTo>
                  <a:lnTo>
                    <a:pt x="119" y="25"/>
                  </a:lnTo>
                  <a:lnTo>
                    <a:pt x="130" y="22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58" y="15"/>
                  </a:lnTo>
                  <a:lnTo>
                    <a:pt x="169" y="11"/>
                  </a:lnTo>
                  <a:lnTo>
                    <a:pt x="176" y="11"/>
                  </a:lnTo>
                  <a:lnTo>
                    <a:pt x="187" y="7"/>
                  </a:lnTo>
                  <a:lnTo>
                    <a:pt x="194" y="7"/>
                  </a:lnTo>
                  <a:lnTo>
                    <a:pt x="205" y="4"/>
                  </a:lnTo>
                  <a:lnTo>
                    <a:pt x="216" y="0"/>
                  </a:lnTo>
                  <a:lnTo>
                    <a:pt x="227" y="0"/>
                  </a:lnTo>
                  <a:lnTo>
                    <a:pt x="234" y="7"/>
                  </a:lnTo>
                  <a:lnTo>
                    <a:pt x="23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03" name="Freeform 172"/>
            <p:cNvSpPr>
              <a:spLocks noChangeAspect="1"/>
            </p:cNvSpPr>
            <p:nvPr/>
          </p:nvSpPr>
          <p:spPr bwMode="auto">
            <a:xfrm>
              <a:off x="4851" y="4945"/>
              <a:ext cx="292" cy="100"/>
            </a:xfrm>
            <a:custGeom>
              <a:avLst/>
              <a:gdLst>
                <a:gd name="T0" fmla="*/ 978 w 97"/>
                <a:gd name="T1" fmla="*/ 8430 h 33"/>
                <a:gd name="T2" fmla="*/ 3679 w 97"/>
                <a:gd name="T3" fmla="*/ 7430 h 33"/>
                <a:gd name="T4" fmla="*/ 6162 w 97"/>
                <a:gd name="T5" fmla="*/ 6648 h 33"/>
                <a:gd name="T6" fmla="*/ 8862 w 97"/>
                <a:gd name="T7" fmla="*/ 5648 h 33"/>
                <a:gd name="T8" fmla="*/ 12658 w 97"/>
                <a:gd name="T9" fmla="*/ 5648 h 33"/>
                <a:gd name="T10" fmla="*/ 15115 w 97"/>
                <a:gd name="T11" fmla="*/ 4645 h 33"/>
                <a:gd name="T12" fmla="*/ 17815 w 97"/>
                <a:gd name="T13" fmla="*/ 4645 h 33"/>
                <a:gd name="T14" fmla="*/ 21521 w 97"/>
                <a:gd name="T15" fmla="*/ 3782 h 33"/>
                <a:gd name="T16" fmla="*/ 23977 w 97"/>
                <a:gd name="T17" fmla="*/ 2030 h 33"/>
                <a:gd name="T18" fmla="*/ 22255 w 97"/>
                <a:gd name="T19" fmla="*/ 0 h 33"/>
                <a:gd name="T20" fmla="*/ 20542 w 97"/>
                <a:gd name="T21" fmla="*/ 2030 h 33"/>
                <a:gd name="T22" fmla="*/ 17815 w 97"/>
                <a:gd name="T23" fmla="*/ 2782 h 33"/>
                <a:gd name="T24" fmla="*/ 15115 w 97"/>
                <a:gd name="T25" fmla="*/ 2782 h 33"/>
                <a:gd name="T26" fmla="*/ 12658 w 97"/>
                <a:gd name="T27" fmla="*/ 3782 h 33"/>
                <a:gd name="T28" fmla="*/ 8862 w 97"/>
                <a:gd name="T29" fmla="*/ 3782 h 33"/>
                <a:gd name="T30" fmla="*/ 6162 w 97"/>
                <a:gd name="T31" fmla="*/ 4645 h 33"/>
                <a:gd name="T32" fmla="*/ 2700 w 97"/>
                <a:gd name="T33" fmla="*/ 5648 h 33"/>
                <a:gd name="T34" fmla="*/ 0 w 97"/>
                <a:gd name="T35" fmla="*/ 7430 h 33"/>
                <a:gd name="T36" fmla="*/ 978 w 97"/>
                <a:gd name="T37" fmla="*/ 7430 h 33"/>
                <a:gd name="T38" fmla="*/ 978 w 97"/>
                <a:gd name="T39" fmla="*/ 8430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33"/>
                <a:gd name="T62" fmla="*/ 97 w 97"/>
                <a:gd name="T63" fmla="*/ 33 h 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33">
                  <a:moveTo>
                    <a:pt x="4" y="33"/>
                  </a:moveTo>
                  <a:lnTo>
                    <a:pt x="15" y="29"/>
                  </a:lnTo>
                  <a:lnTo>
                    <a:pt x="25" y="26"/>
                  </a:lnTo>
                  <a:lnTo>
                    <a:pt x="36" y="22"/>
                  </a:lnTo>
                  <a:lnTo>
                    <a:pt x="51" y="22"/>
                  </a:lnTo>
                  <a:lnTo>
                    <a:pt x="61" y="18"/>
                  </a:lnTo>
                  <a:lnTo>
                    <a:pt x="72" y="18"/>
                  </a:lnTo>
                  <a:lnTo>
                    <a:pt x="87" y="15"/>
                  </a:lnTo>
                  <a:lnTo>
                    <a:pt x="97" y="8"/>
                  </a:lnTo>
                  <a:lnTo>
                    <a:pt x="90" y="0"/>
                  </a:lnTo>
                  <a:lnTo>
                    <a:pt x="83" y="8"/>
                  </a:lnTo>
                  <a:lnTo>
                    <a:pt x="72" y="11"/>
                  </a:lnTo>
                  <a:lnTo>
                    <a:pt x="61" y="11"/>
                  </a:lnTo>
                  <a:lnTo>
                    <a:pt x="51" y="15"/>
                  </a:lnTo>
                  <a:lnTo>
                    <a:pt x="36" y="15"/>
                  </a:lnTo>
                  <a:lnTo>
                    <a:pt x="25" y="18"/>
                  </a:lnTo>
                  <a:lnTo>
                    <a:pt x="11" y="22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04" name="Freeform 173"/>
            <p:cNvSpPr>
              <a:spLocks noChangeAspect="1"/>
            </p:cNvSpPr>
            <p:nvPr/>
          </p:nvSpPr>
          <p:spPr bwMode="auto">
            <a:xfrm>
              <a:off x="4527" y="5033"/>
              <a:ext cx="336" cy="128"/>
            </a:xfrm>
            <a:custGeom>
              <a:avLst/>
              <a:gdLst>
                <a:gd name="T0" fmla="*/ 1944 w 112"/>
                <a:gd name="T1" fmla="*/ 9338 h 43"/>
                <a:gd name="T2" fmla="*/ 1944 w 112"/>
                <a:gd name="T3" fmla="*/ 10049 h 43"/>
                <a:gd name="T4" fmla="*/ 3645 w 112"/>
                <a:gd name="T5" fmla="*/ 9338 h 43"/>
                <a:gd name="T6" fmla="*/ 4374 w 112"/>
                <a:gd name="T7" fmla="*/ 8418 h 43"/>
                <a:gd name="T8" fmla="*/ 6318 w 112"/>
                <a:gd name="T9" fmla="*/ 7701 h 43"/>
                <a:gd name="T10" fmla="*/ 8019 w 112"/>
                <a:gd name="T11" fmla="*/ 6751 h 43"/>
                <a:gd name="T12" fmla="*/ 8748 w 112"/>
                <a:gd name="T13" fmla="*/ 5805 h 43"/>
                <a:gd name="T14" fmla="*/ 10692 w 112"/>
                <a:gd name="T15" fmla="*/ 5096 h 43"/>
                <a:gd name="T16" fmla="*/ 12393 w 112"/>
                <a:gd name="T17" fmla="*/ 5096 h 43"/>
                <a:gd name="T18" fmla="*/ 14094 w 112"/>
                <a:gd name="T19" fmla="*/ 4245 h 43"/>
                <a:gd name="T20" fmla="*/ 15066 w 112"/>
                <a:gd name="T21" fmla="*/ 4245 h 43"/>
                <a:gd name="T22" fmla="*/ 16767 w 112"/>
                <a:gd name="T23" fmla="*/ 3536 h 43"/>
                <a:gd name="T24" fmla="*/ 18468 w 112"/>
                <a:gd name="T25" fmla="*/ 3536 h 43"/>
                <a:gd name="T26" fmla="*/ 20169 w 112"/>
                <a:gd name="T27" fmla="*/ 2587 h 43"/>
                <a:gd name="T28" fmla="*/ 21870 w 112"/>
                <a:gd name="T29" fmla="*/ 2587 h 43"/>
                <a:gd name="T30" fmla="*/ 23814 w 112"/>
                <a:gd name="T31" fmla="*/ 1667 h 43"/>
                <a:gd name="T32" fmla="*/ 25515 w 112"/>
                <a:gd name="T33" fmla="*/ 1667 h 43"/>
                <a:gd name="T34" fmla="*/ 27216 w 112"/>
                <a:gd name="T35" fmla="*/ 950 h 43"/>
                <a:gd name="T36" fmla="*/ 27216 w 112"/>
                <a:gd name="T37" fmla="*/ 0 h 43"/>
                <a:gd name="T38" fmla="*/ 21870 w 112"/>
                <a:gd name="T39" fmla="*/ 0 h 43"/>
                <a:gd name="T40" fmla="*/ 20169 w 112"/>
                <a:gd name="T41" fmla="*/ 950 h 43"/>
                <a:gd name="T42" fmla="*/ 18468 w 112"/>
                <a:gd name="T43" fmla="*/ 950 h 43"/>
                <a:gd name="T44" fmla="*/ 16767 w 112"/>
                <a:gd name="T45" fmla="*/ 1667 h 43"/>
                <a:gd name="T46" fmla="*/ 15066 w 112"/>
                <a:gd name="T47" fmla="*/ 2587 h 43"/>
                <a:gd name="T48" fmla="*/ 13122 w 112"/>
                <a:gd name="T49" fmla="*/ 2587 h 43"/>
                <a:gd name="T50" fmla="*/ 11421 w 112"/>
                <a:gd name="T51" fmla="*/ 3536 h 43"/>
                <a:gd name="T52" fmla="*/ 9720 w 112"/>
                <a:gd name="T53" fmla="*/ 3536 h 43"/>
                <a:gd name="T54" fmla="*/ 8019 w 112"/>
                <a:gd name="T55" fmla="*/ 4245 h 43"/>
                <a:gd name="T56" fmla="*/ 7047 w 112"/>
                <a:gd name="T57" fmla="*/ 5096 h 43"/>
                <a:gd name="T58" fmla="*/ 5346 w 112"/>
                <a:gd name="T59" fmla="*/ 5805 h 43"/>
                <a:gd name="T60" fmla="*/ 3645 w 112"/>
                <a:gd name="T61" fmla="*/ 6751 h 43"/>
                <a:gd name="T62" fmla="*/ 2673 w 112"/>
                <a:gd name="T63" fmla="*/ 7701 h 43"/>
                <a:gd name="T64" fmla="*/ 972 w 112"/>
                <a:gd name="T65" fmla="*/ 8418 h 43"/>
                <a:gd name="T66" fmla="*/ 972 w 112"/>
                <a:gd name="T67" fmla="*/ 10049 h 43"/>
                <a:gd name="T68" fmla="*/ 972 w 112"/>
                <a:gd name="T69" fmla="*/ 8418 h 43"/>
                <a:gd name="T70" fmla="*/ 0 w 112"/>
                <a:gd name="T71" fmla="*/ 9338 h 43"/>
                <a:gd name="T72" fmla="*/ 972 w 112"/>
                <a:gd name="T73" fmla="*/ 10049 h 43"/>
                <a:gd name="T74" fmla="*/ 1944 w 112"/>
                <a:gd name="T75" fmla="*/ 9338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2"/>
                <a:gd name="T115" fmla="*/ 0 h 43"/>
                <a:gd name="T116" fmla="*/ 112 w 112"/>
                <a:gd name="T117" fmla="*/ 43 h 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2" h="43">
                  <a:moveTo>
                    <a:pt x="8" y="40"/>
                  </a:moveTo>
                  <a:lnTo>
                    <a:pt x="8" y="43"/>
                  </a:lnTo>
                  <a:lnTo>
                    <a:pt x="15" y="40"/>
                  </a:lnTo>
                  <a:lnTo>
                    <a:pt x="18" y="36"/>
                  </a:lnTo>
                  <a:lnTo>
                    <a:pt x="26" y="33"/>
                  </a:lnTo>
                  <a:lnTo>
                    <a:pt x="33" y="29"/>
                  </a:lnTo>
                  <a:lnTo>
                    <a:pt x="36" y="25"/>
                  </a:lnTo>
                  <a:lnTo>
                    <a:pt x="44" y="22"/>
                  </a:lnTo>
                  <a:lnTo>
                    <a:pt x="51" y="22"/>
                  </a:lnTo>
                  <a:lnTo>
                    <a:pt x="58" y="18"/>
                  </a:lnTo>
                  <a:lnTo>
                    <a:pt x="62" y="18"/>
                  </a:lnTo>
                  <a:lnTo>
                    <a:pt x="69" y="15"/>
                  </a:lnTo>
                  <a:lnTo>
                    <a:pt x="76" y="15"/>
                  </a:lnTo>
                  <a:lnTo>
                    <a:pt x="83" y="11"/>
                  </a:lnTo>
                  <a:lnTo>
                    <a:pt x="90" y="11"/>
                  </a:lnTo>
                  <a:lnTo>
                    <a:pt x="98" y="7"/>
                  </a:lnTo>
                  <a:lnTo>
                    <a:pt x="105" y="7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90" y="0"/>
                  </a:lnTo>
                  <a:lnTo>
                    <a:pt x="83" y="4"/>
                  </a:lnTo>
                  <a:lnTo>
                    <a:pt x="76" y="4"/>
                  </a:lnTo>
                  <a:lnTo>
                    <a:pt x="69" y="7"/>
                  </a:lnTo>
                  <a:lnTo>
                    <a:pt x="62" y="11"/>
                  </a:lnTo>
                  <a:lnTo>
                    <a:pt x="54" y="11"/>
                  </a:lnTo>
                  <a:lnTo>
                    <a:pt x="47" y="15"/>
                  </a:lnTo>
                  <a:lnTo>
                    <a:pt x="40" y="15"/>
                  </a:lnTo>
                  <a:lnTo>
                    <a:pt x="33" y="18"/>
                  </a:lnTo>
                  <a:lnTo>
                    <a:pt x="29" y="22"/>
                  </a:lnTo>
                  <a:lnTo>
                    <a:pt x="22" y="25"/>
                  </a:lnTo>
                  <a:lnTo>
                    <a:pt x="15" y="29"/>
                  </a:lnTo>
                  <a:lnTo>
                    <a:pt x="11" y="33"/>
                  </a:lnTo>
                  <a:lnTo>
                    <a:pt x="4" y="36"/>
                  </a:lnTo>
                  <a:lnTo>
                    <a:pt x="4" y="43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4" y="43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05" name="Freeform 174"/>
            <p:cNvSpPr>
              <a:spLocks noChangeAspect="1"/>
            </p:cNvSpPr>
            <p:nvPr/>
          </p:nvSpPr>
          <p:spPr bwMode="auto">
            <a:xfrm>
              <a:off x="4539" y="5153"/>
              <a:ext cx="24" cy="20"/>
            </a:xfrm>
            <a:custGeom>
              <a:avLst/>
              <a:gdLst>
                <a:gd name="T0" fmla="*/ 1941 w 7"/>
                <a:gd name="T1" fmla="*/ 0 h 7"/>
                <a:gd name="T2" fmla="*/ 3302 w 7"/>
                <a:gd name="T3" fmla="*/ 0 h 7"/>
                <a:gd name="T4" fmla="*/ 1941 w 7"/>
                <a:gd name="T5" fmla="*/ 0 h 7"/>
                <a:gd name="T6" fmla="*/ 0 w 7"/>
                <a:gd name="T7" fmla="*/ 603 h 7"/>
                <a:gd name="T8" fmla="*/ 1941 w 7"/>
                <a:gd name="T9" fmla="*/ 1331 h 7"/>
                <a:gd name="T10" fmla="*/ 1941 w 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4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06" name="Freeform 175"/>
            <p:cNvSpPr>
              <a:spLocks noChangeAspect="1"/>
            </p:cNvSpPr>
            <p:nvPr/>
          </p:nvSpPr>
          <p:spPr bwMode="auto">
            <a:xfrm>
              <a:off x="4551" y="5141"/>
              <a:ext cx="680" cy="56"/>
            </a:xfrm>
            <a:custGeom>
              <a:avLst/>
              <a:gdLst>
                <a:gd name="T0" fmla="*/ 55730 w 226"/>
                <a:gd name="T1" fmla="*/ 4393 h 18"/>
                <a:gd name="T2" fmla="*/ 54999 w 226"/>
                <a:gd name="T3" fmla="*/ 3195 h 18"/>
                <a:gd name="T4" fmla="*/ 51322 w 226"/>
                <a:gd name="T5" fmla="*/ 2053 h 18"/>
                <a:gd name="T6" fmla="*/ 47865 w 226"/>
                <a:gd name="T7" fmla="*/ 1114 h 18"/>
                <a:gd name="T8" fmla="*/ 41627 w 226"/>
                <a:gd name="T9" fmla="*/ 1114 h 18"/>
                <a:gd name="T10" fmla="*/ 37942 w 226"/>
                <a:gd name="T11" fmla="*/ 0 h 18"/>
                <a:gd name="T12" fmla="*/ 17788 w 226"/>
                <a:gd name="T13" fmla="*/ 0 h 18"/>
                <a:gd name="T14" fmla="*/ 14115 w 226"/>
                <a:gd name="T15" fmla="*/ 1114 h 18"/>
                <a:gd name="T16" fmla="*/ 0 w 226"/>
                <a:gd name="T17" fmla="*/ 1114 h 18"/>
                <a:gd name="T18" fmla="*/ 0 w 226"/>
                <a:gd name="T19" fmla="*/ 3195 h 18"/>
                <a:gd name="T20" fmla="*/ 10564 w 226"/>
                <a:gd name="T21" fmla="*/ 3195 h 18"/>
                <a:gd name="T22" fmla="*/ 14115 w 226"/>
                <a:gd name="T23" fmla="*/ 2053 h 18"/>
                <a:gd name="T24" fmla="*/ 41627 w 226"/>
                <a:gd name="T25" fmla="*/ 2053 h 18"/>
                <a:gd name="T26" fmla="*/ 45166 w 226"/>
                <a:gd name="T27" fmla="*/ 3195 h 18"/>
                <a:gd name="T28" fmla="*/ 47865 w 226"/>
                <a:gd name="T29" fmla="*/ 3195 h 18"/>
                <a:gd name="T30" fmla="*/ 51322 w 226"/>
                <a:gd name="T31" fmla="*/ 4393 h 18"/>
                <a:gd name="T32" fmla="*/ 54021 w 226"/>
                <a:gd name="T33" fmla="*/ 5236 h 18"/>
                <a:gd name="T34" fmla="*/ 53034 w 226"/>
                <a:gd name="T35" fmla="*/ 4393 h 18"/>
                <a:gd name="T36" fmla="*/ 55730 w 226"/>
                <a:gd name="T37" fmla="*/ 4393 h 18"/>
                <a:gd name="T38" fmla="*/ 55730 w 226"/>
                <a:gd name="T39" fmla="*/ 3195 h 18"/>
                <a:gd name="T40" fmla="*/ 54999 w 226"/>
                <a:gd name="T41" fmla="*/ 3195 h 18"/>
                <a:gd name="T42" fmla="*/ 55730 w 226"/>
                <a:gd name="T43" fmla="*/ 4393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6"/>
                <a:gd name="T67" fmla="*/ 0 h 18"/>
                <a:gd name="T68" fmla="*/ 226 w 226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6" h="18">
                  <a:moveTo>
                    <a:pt x="226" y="15"/>
                  </a:moveTo>
                  <a:lnTo>
                    <a:pt x="223" y="11"/>
                  </a:lnTo>
                  <a:lnTo>
                    <a:pt x="208" y="7"/>
                  </a:lnTo>
                  <a:lnTo>
                    <a:pt x="194" y="4"/>
                  </a:lnTo>
                  <a:lnTo>
                    <a:pt x="169" y="4"/>
                  </a:lnTo>
                  <a:lnTo>
                    <a:pt x="154" y="0"/>
                  </a:lnTo>
                  <a:lnTo>
                    <a:pt x="72" y="0"/>
                  </a:lnTo>
                  <a:lnTo>
                    <a:pt x="57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3" y="11"/>
                  </a:lnTo>
                  <a:lnTo>
                    <a:pt x="57" y="7"/>
                  </a:lnTo>
                  <a:lnTo>
                    <a:pt x="169" y="7"/>
                  </a:lnTo>
                  <a:lnTo>
                    <a:pt x="183" y="11"/>
                  </a:lnTo>
                  <a:lnTo>
                    <a:pt x="194" y="11"/>
                  </a:lnTo>
                  <a:lnTo>
                    <a:pt x="208" y="15"/>
                  </a:lnTo>
                  <a:lnTo>
                    <a:pt x="219" y="18"/>
                  </a:lnTo>
                  <a:lnTo>
                    <a:pt x="215" y="15"/>
                  </a:lnTo>
                  <a:lnTo>
                    <a:pt x="226" y="15"/>
                  </a:lnTo>
                  <a:lnTo>
                    <a:pt x="226" y="11"/>
                  </a:lnTo>
                  <a:lnTo>
                    <a:pt x="223" y="11"/>
                  </a:lnTo>
                  <a:lnTo>
                    <a:pt x="22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07" name="Freeform 176"/>
            <p:cNvSpPr>
              <a:spLocks noChangeAspect="1"/>
            </p:cNvSpPr>
            <p:nvPr/>
          </p:nvSpPr>
          <p:spPr bwMode="auto">
            <a:xfrm>
              <a:off x="5199" y="5185"/>
              <a:ext cx="32" cy="24"/>
            </a:xfrm>
            <a:custGeom>
              <a:avLst/>
              <a:gdLst>
                <a:gd name="T0" fmla="*/ 1649 w 11"/>
                <a:gd name="T1" fmla="*/ 0 h 7"/>
                <a:gd name="T2" fmla="*/ 2292 w 11"/>
                <a:gd name="T3" fmla="*/ 0 h 7"/>
                <a:gd name="T4" fmla="*/ 1649 w 11"/>
                <a:gd name="T5" fmla="*/ 0 h 7"/>
                <a:gd name="T6" fmla="*/ 2292 w 11"/>
                <a:gd name="T7" fmla="*/ 0 h 7"/>
                <a:gd name="T8" fmla="*/ 0 w 11"/>
                <a:gd name="T9" fmla="*/ 0 h 7"/>
                <a:gd name="T10" fmla="*/ 1649 w 11"/>
                <a:gd name="T11" fmla="*/ 3302 h 7"/>
                <a:gd name="T12" fmla="*/ 864 w 11"/>
                <a:gd name="T13" fmla="*/ 1375 h 7"/>
                <a:gd name="T14" fmla="*/ 1649 w 11"/>
                <a:gd name="T15" fmla="*/ 3302 h 7"/>
                <a:gd name="T16" fmla="*/ 1649 w 11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7"/>
                <a:gd name="T29" fmla="*/ 11 w 11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7">
                  <a:moveTo>
                    <a:pt x="8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4" y="3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08" name="Freeform 177"/>
            <p:cNvSpPr>
              <a:spLocks noChangeAspect="1"/>
            </p:cNvSpPr>
            <p:nvPr/>
          </p:nvSpPr>
          <p:spPr bwMode="auto">
            <a:xfrm>
              <a:off x="5223" y="5185"/>
              <a:ext cx="20" cy="24"/>
            </a:xfrm>
            <a:custGeom>
              <a:avLst/>
              <a:gdLst>
                <a:gd name="T0" fmla="*/ 1331 w 7"/>
                <a:gd name="T1" fmla="*/ 0 h 7"/>
                <a:gd name="T2" fmla="*/ 0 w 7"/>
                <a:gd name="T3" fmla="*/ 0 h 7"/>
                <a:gd name="T4" fmla="*/ 0 w 7"/>
                <a:gd name="T5" fmla="*/ 3302 h 7"/>
                <a:gd name="T6" fmla="*/ 603 w 7"/>
                <a:gd name="T7" fmla="*/ 3302 h 7"/>
                <a:gd name="T8" fmla="*/ 603 w 7"/>
                <a:gd name="T9" fmla="*/ 1375 h 7"/>
                <a:gd name="T10" fmla="*/ 1331 w 7"/>
                <a:gd name="T11" fmla="*/ 0 h 7"/>
                <a:gd name="T12" fmla="*/ 603 w 7"/>
                <a:gd name="T13" fmla="*/ 0 h 7"/>
                <a:gd name="T14" fmla="*/ 1331 w 7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7"/>
                <a:gd name="T26" fmla="*/ 7 w 7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7">
                  <a:moveTo>
                    <a:pt x="7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09" name="Freeform 178"/>
            <p:cNvSpPr>
              <a:spLocks noChangeAspect="1"/>
            </p:cNvSpPr>
            <p:nvPr/>
          </p:nvSpPr>
          <p:spPr bwMode="auto">
            <a:xfrm>
              <a:off x="5199" y="5185"/>
              <a:ext cx="52" cy="64"/>
            </a:xfrm>
            <a:custGeom>
              <a:avLst/>
              <a:gdLst>
                <a:gd name="T0" fmla="*/ 0 w 18"/>
                <a:gd name="T1" fmla="*/ 5516 h 21"/>
                <a:gd name="T2" fmla="*/ 844 w 18"/>
                <a:gd name="T3" fmla="*/ 5516 h 21"/>
                <a:gd name="T4" fmla="*/ 2219 w 18"/>
                <a:gd name="T5" fmla="*/ 4754 h 21"/>
                <a:gd name="T6" fmla="*/ 2987 w 18"/>
                <a:gd name="T7" fmla="*/ 3706 h 21"/>
                <a:gd name="T8" fmla="*/ 3614 w 18"/>
                <a:gd name="T9" fmla="*/ 1810 h 21"/>
                <a:gd name="T10" fmla="*/ 2987 w 18"/>
                <a:gd name="T11" fmla="*/ 0 h 21"/>
                <a:gd name="T12" fmla="*/ 2219 w 18"/>
                <a:gd name="T13" fmla="*/ 762 h 21"/>
                <a:gd name="T14" fmla="*/ 2219 w 18"/>
                <a:gd name="T15" fmla="*/ 2572 h 21"/>
                <a:gd name="T16" fmla="*/ 1595 w 18"/>
                <a:gd name="T17" fmla="*/ 3706 h 21"/>
                <a:gd name="T18" fmla="*/ 844 w 18"/>
                <a:gd name="T19" fmla="*/ 3706 h 21"/>
                <a:gd name="T20" fmla="*/ 1595 w 18"/>
                <a:gd name="T21" fmla="*/ 3706 h 21"/>
                <a:gd name="T22" fmla="*/ 0 w 18"/>
                <a:gd name="T23" fmla="*/ 5516 h 21"/>
                <a:gd name="T24" fmla="*/ 844 w 18"/>
                <a:gd name="T25" fmla="*/ 5516 h 21"/>
                <a:gd name="T26" fmla="*/ 0 w 18"/>
                <a:gd name="T27" fmla="*/ 5516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21"/>
                <a:gd name="T44" fmla="*/ 18 w 18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21">
                  <a:moveTo>
                    <a:pt x="0" y="21"/>
                  </a:moveTo>
                  <a:lnTo>
                    <a:pt x="4" y="21"/>
                  </a:lnTo>
                  <a:lnTo>
                    <a:pt x="11" y="18"/>
                  </a:lnTo>
                  <a:lnTo>
                    <a:pt x="15" y="14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10" name="Freeform 179"/>
            <p:cNvSpPr>
              <a:spLocks noChangeAspect="1"/>
            </p:cNvSpPr>
            <p:nvPr/>
          </p:nvSpPr>
          <p:spPr bwMode="auto">
            <a:xfrm>
              <a:off x="5167" y="5217"/>
              <a:ext cx="56" cy="32"/>
            </a:xfrm>
            <a:custGeom>
              <a:avLst/>
              <a:gdLst>
                <a:gd name="T0" fmla="*/ 0 w 18"/>
                <a:gd name="T1" fmla="*/ 1649 h 11"/>
                <a:gd name="T2" fmla="*/ 843 w 18"/>
                <a:gd name="T3" fmla="*/ 2292 h 11"/>
                <a:gd name="T4" fmla="*/ 2053 w 18"/>
                <a:gd name="T5" fmla="*/ 2292 h 11"/>
                <a:gd name="T6" fmla="*/ 2053 w 18"/>
                <a:gd name="T7" fmla="*/ 1649 h 11"/>
                <a:gd name="T8" fmla="*/ 2893 w 18"/>
                <a:gd name="T9" fmla="*/ 2292 h 11"/>
                <a:gd name="T10" fmla="*/ 5236 w 18"/>
                <a:gd name="T11" fmla="*/ 864 h 11"/>
                <a:gd name="T12" fmla="*/ 4122 w 18"/>
                <a:gd name="T13" fmla="*/ 864 h 11"/>
                <a:gd name="T14" fmla="*/ 2893 w 18"/>
                <a:gd name="T15" fmla="*/ 0 h 11"/>
                <a:gd name="T16" fmla="*/ 843 w 18"/>
                <a:gd name="T17" fmla="*/ 0 h 11"/>
                <a:gd name="T18" fmla="*/ 2053 w 18"/>
                <a:gd name="T19" fmla="*/ 864 h 11"/>
                <a:gd name="T20" fmla="*/ 0 w 18"/>
                <a:gd name="T21" fmla="*/ 1649 h 11"/>
                <a:gd name="T22" fmla="*/ 843 w 18"/>
                <a:gd name="T23" fmla="*/ 2292 h 11"/>
                <a:gd name="T24" fmla="*/ 0 w 18"/>
                <a:gd name="T25" fmla="*/ 1649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1"/>
                <a:gd name="T41" fmla="*/ 18 w 18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1">
                  <a:moveTo>
                    <a:pt x="0" y="8"/>
                  </a:moveTo>
                  <a:lnTo>
                    <a:pt x="3" y="11"/>
                  </a:lnTo>
                  <a:lnTo>
                    <a:pt x="7" y="11"/>
                  </a:lnTo>
                  <a:lnTo>
                    <a:pt x="7" y="8"/>
                  </a:lnTo>
                  <a:lnTo>
                    <a:pt x="10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3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3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11" name="Freeform 180"/>
            <p:cNvSpPr>
              <a:spLocks noChangeAspect="1"/>
            </p:cNvSpPr>
            <p:nvPr/>
          </p:nvSpPr>
          <p:spPr bwMode="auto">
            <a:xfrm>
              <a:off x="5079" y="5185"/>
              <a:ext cx="112" cy="56"/>
            </a:xfrm>
            <a:custGeom>
              <a:avLst/>
              <a:gdLst>
                <a:gd name="T0" fmla="*/ 843 w 36"/>
                <a:gd name="T1" fmla="*/ 2053 h 18"/>
                <a:gd name="T2" fmla="*/ 0 w 36"/>
                <a:gd name="T3" fmla="*/ 2053 h 18"/>
                <a:gd name="T4" fmla="*/ 843 w 36"/>
                <a:gd name="T5" fmla="*/ 2893 h 18"/>
                <a:gd name="T6" fmla="*/ 5236 w 36"/>
                <a:gd name="T7" fmla="*/ 2893 h 18"/>
                <a:gd name="T8" fmla="*/ 6079 w 36"/>
                <a:gd name="T9" fmla="*/ 4122 h 18"/>
                <a:gd name="T10" fmla="*/ 8431 w 36"/>
                <a:gd name="T11" fmla="*/ 4122 h 18"/>
                <a:gd name="T12" fmla="*/ 8431 w 36"/>
                <a:gd name="T13" fmla="*/ 5236 h 18"/>
                <a:gd name="T14" fmla="*/ 10481 w 36"/>
                <a:gd name="T15" fmla="*/ 4122 h 18"/>
                <a:gd name="T16" fmla="*/ 8431 w 36"/>
                <a:gd name="T17" fmla="*/ 2053 h 18"/>
                <a:gd name="T18" fmla="*/ 4122 w 36"/>
                <a:gd name="T19" fmla="*/ 2053 h 18"/>
                <a:gd name="T20" fmla="*/ 3195 w 36"/>
                <a:gd name="T21" fmla="*/ 843 h 18"/>
                <a:gd name="T22" fmla="*/ 2053 w 36"/>
                <a:gd name="T23" fmla="*/ 843 h 18"/>
                <a:gd name="T24" fmla="*/ 843 w 36"/>
                <a:gd name="T25" fmla="*/ 0 h 18"/>
                <a:gd name="T26" fmla="*/ 2053 w 36"/>
                <a:gd name="T27" fmla="*/ 843 h 18"/>
                <a:gd name="T28" fmla="*/ 843 w 36"/>
                <a:gd name="T29" fmla="*/ 0 h 18"/>
                <a:gd name="T30" fmla="*/ 843 w 36"/>
                <a:gd name="T31" fmla="*/ 2053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18"/>
                <a:gd name="T50" fmla="*/ 36 w 36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18">
                  <a:moveTo>
                    <a:pt x="3" y="7"/>
                  </a:moveTo>
                  <a:lnTo>
                    <a:pt x="0" y="7"/>
                  </a:lnTo>
                  <a:lnTo>
                    <a:pt x="3" y="10"/>
                  </a:lnTo>
                  <a:lnTo>
                    <a:pt x="18" y="10"/>
                  </a:lnTo>
                  <a:lnTo>
                    <a:pt x="21" y="14"/>
                  </a:lnTo>
                  <a:lnTo>
                    <a:pt x="29" y="14"/>
                  </a:lnTo>
                  <a:lnTo>
                    <a:pt x="29" y="18"/>
                  </a:lnTo>
                  <a:lnTo>
                    <a:pt x="36" y="14"/>
                  </a:lnTo>
                  <a:lnTo>
                    <a:pt x="29" y="7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7" y="3"/>
                  </a:lnTo>
                  <a:lnTo>
                    <a:pt x="3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12" name="Freeform 181"/>
            <p:cNvSpPr>
              <a:spLocks noChangeAspect="1"/>
            </p:cNvSpPr>
            <p:nvPr/>
          </p:nvSpPr>
          <p:spPr bwMode="auto">
            <a:xfrm>
              <a:off x="4463" y="5185"/>
              <a:ext cx="628" cy="32"/>
            </a:xfrm>
            <a:custGeom>
              <a:avLst/>
              <a:gdLst>
                <a:gd name="T0" fmla="*/ 0 w 208"/>
                <a:gd name="T1" fmla="*/ 3338 h 10"/>
                <a:gd name="T2" fmla="*/ 48688 w 208"/>
                <a:gd name="T3" fmla="*/ 3338 h 10"/>
                <a:gd name="T4" fmla="*/ 52178 w 208"/>
                <a:gd name="T5" fmla="*/ 2294 h 10"/>
                <a:gd name="T6" fmla="*/ 52178 w 208"/>
                <a:gd name="T7" fmla="*/ 0 h 10"/>
                <a:gd name="T8" fmla="*/ 48688 w 208"/>
                <a:gd name="T9" fmla="*/ 1043 h 10"/>
                <a:gd name="T10" fmla="*/ 3490 w 208"/>
                <a:gd name="T11" fmla="*/ 1043 h 10"/>
                <a:gd name="T12" fmla="*/ 0 w 208"/>
                <a:gd name="T13" fmla="*/ 2294 h 10"/>
                <a:gd name="T14" fmla="*/ 0 w 208"/>
                <a:gd name="T15" fmla="*/ 3338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"/>
                <a:gd name="T25" fmla="*/ 0 h 10"/>
                <a:gd name="T26" fmla="*/ 208 w 208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" h="10">
                  <a:moveTo>
                    <a:pt x="0" y="10"/>
                  </a:moveTo>
                  <a:lnTo>
                    <a:pt x="194" y="10"/>
                  </a:lnTo>
                  <a:lnTo>
                    <a:pt x="208" y="7"/>
                  </a:lnTo>
                  <a:lnTo>
                    <a:pt x="208" y="0"/>
                  </a:lnTo>
                  <a:lnTo>
                    <a:pt x="194" y="3"/>
                  </a:lnTo>
                  <a:lnTo>
                    <a:pt x="14" y="3"/>
                  </a:lnTo>
                  <a:lnTo>
                    <a:pt x="0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13" name="Freeform 182"/>
            <p:cNvSpPr>
              <a:spLocks noChangeAspect="1"/>
            </p:cNvSpPr>
            <p:nvPr/>
          </p:nvSpPr>
          <p:spPr bwMode="auto">
            <a:xfrm>
              <a:off x="4419" y="5185"/>
              <a:ext cx="44" cy="32"/>
            </a:xfrm>
            <a:custGeom>
              <a:avLst/>
              <a:gdLst>
                <a:gd name="T0" fmla="*/ 0 w 15"/>
                <a:gd name="T1" fmla="*/ 0 h 10"/>
                <a:gd name="T2" fmla="*/ 886 w 15"/>
                <a:gd name="T3" fmla="*/ 2294 h 10"/>
                <a:gd name="T4" fmla="*/ 1695 w 15"/>
                <a:gd name="T5" fmla="*/ 2294 h 10"/>
                <a:gd name="T6" fmla="*/ 2376 w 15"/>
                <a:gd name="T7" fmla="*/ 3338 h 10"/>
                <a:gd name="T8" fmla="*/ 3253 w 15"/>
                <a:gd name="T9" fmla="*/ 3338 h 10"/>
                <a:gd name="T10" fmla="*/ 3253 w 15"/>
                <a:gd name="T11" fmla="*/ 1043 h 10"/>
                <a:gd name="T12" fmla="*/ 2376 w 15"/>
                <a:gd name="T13" fmla="*/ 1043 h 10"/>
                <a:gd name="T14" fmla="*/ 2376 w 15"/>
                <a:gd name="T15" fmla="*/ 0 h 10"/>
                <a:gd name="T16" fmla="*/ 0 w 15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0"/>
                <a:gd name="T29" fmla="*/ 15 w 15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0">
                  <a:moveTo>
                    <a:pt x="0" y="0"/>
                  </a:moveTo>
                  <a:lnTo>
                    <a:pt x="4" y="7"/>
                  </a:lnTo>
                  <a:lnTo>
                    <a:pt x="8" y="7"/>
                  </a:lnTo>
                  <a:lnTo>
                    <a:pt x="11" y="10"/>
                  </a:lnTo>
                  <a:lnTo>
                    <a:pt x="15" y="1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14" name="Freeform 183"/>
            <p:cNvSpPr>
              <a:spLocks noChangeAspect="1"/>
            </p:cNvSpPr>
            <p:nvPr/>
          </p:nvSpPr>
          <p:spPr bwMode="auto">
            <a:xfrm>
              <a:off x="4419" y="5033"/>
              <a:ext cx="196" cy="152"/>
            </a:xfrm>
            <a:custGeom>
              <a:avLst/>
              <a:gdLst>
                <a:gd name="T0" fmla="*/ 15466 w 65"/>
                <a:gd name="T1" fmla="*/ 0 h 51"/>
                <a:gd name="T2" fmla="*/ 13494 w 65"/>
                <a:gd name="T3" fmla="*/ 951 h 51"/>
                <a:gd name="T4" fmla="*/ 11739 w 65"/>
                <a:gd name="T5" fmla="*/ 2593 h 51"/>
                <a:gd name="T6" fmla="*/ 9019 w 65"/>
                <a:gd name="T7" fmla="*/ 3544 h 51"/>
                <a:gd name="T8" fmla="*/ 7183 w 65"/>
                <a:gd name="T9" fmla="*/ 5213 h 51"/>
                <a:gd name="T10" fmla="*/ 5455 w 65"/>
                <a:gd name="T11" fmla="*/ 5934 h 51"/>
                <a:gd name="T12" fmla="*/ 1972 w 65"/>
                <a:gd name="T13" fmla="*/ 9397 h 51"/>
                <a:gd name="T14" fmla="*/ 0 w 65"/>
                <a:gd name="T15" fmla="*/ 11993 h 51"/>
                <a:gd name="T16" fmla="*/ 1972 w 65"/>
                <a:gd name="T17" fmla="*/ 11993 h 51"/>
                <a:gd name="T18" fmla="*/ 3727 w 65"/>
                <a:gd name="T19" fmla="*/ 10092 h 51"/>
                <a:gd name="T20" fmla="*/ 4475 w 65"/>
                <a:gd name="T21" fmla="*/ 8446 h 51"/>
                <a:gd name="T22" fmla="*/ 6447 w 65"/>
                <a:gd name="T23" fmla="*/ 7728 h 51"/>
                <a:gd name="T24" fmla="*/ 8283 w 65"/>
                <a:gd name="T25" fmla="*/ 5934 h 51"/>
                <a:gd name="T26" fmla="*/ 10011 w 65"/>
                <a:gd name="T27" fmla="*/ 5213 h 51"/>
                <a:gd name="T28" fmla="*/ 12722 w 65"/>
                <a:gd name="T29" fmla="*/ 4265 h 51"/>
                <a:gd name="T30" fmla="*/ 14474 w 65"/>
                <a:gd name="T31" fmla="*/ 3544 h 51"/>
                <a:gd name="T32" fmla="*/ 16202 w 65"/>
                <a:gd name="T33" fmla="*/ 1669 h 51"/>
                <a:gd name="T34" fmla="*/ 15466 w 65"/>
                <a:gd name="T35" fmla="*/ 0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51"/>
                <a:gd name="T56" fmla="*/ 65 w 65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51">
                  <a:moveTo>
                    <a:pt x="62" y="0"/>
                  </a:moveTo>
                  <a:lnTo>
                    <a:pt x="54" y="4"/>
                  </a:lnTo>
                  <a:lnTo>
                    <a:pt x="47" y="11"/>
                  </a:lnTo>
                  <a:lnTo>
                    <a:pt x="36" y="15"/>
                  </a:lnTo>
                  <a:lnTo>
                    <a:pt x="29" y="22"/>
                  </a:lnTo>
                  <a:lnTo>
                    <a:pt x="22" y="25"/>
                  </a:lnTo>
                  <a:lnTo>
                    <a:pt x="8" y="40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15" y="43"/>
                  </a:lnTo>
                  <a:lnTo>
                    <a:pt x="18" y="36"/>
                  </a:lnTo>
                  <a:lnTo>
                    <a:pt x="26" y="33"/>
                  </a:lnTo>
                  <a:lnTo>
                    <a:pt x="33" y="25"/>
                  </a:lnTo>
                  <a:lnTo>
                    <a:pt x="40" y="22"/>
                  </a:lnTo>
                  <a:lnTo>
                    <a:pt x="51" y="18"/>
                  </a:lnTo>
                  <a:lnTo>
                    <a:pt x="58" y="15"/>
                  </a:lnTo>
                  <a:lnTo>
                    <a:pt x="65" y="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15" name="Freeform 184"/>
            <p:cNvSpPr>
              <a:spLocks noChangeAspect="1"/>
            </p:cNvSpPr>
            <p:nvPr/>
          </p:nvSpPr>
          <p:spPr bwMode="auto">
            <a:xfrm>
              <a:off x="4607" y="4917"/>
              <a:ext cx="484" cy="136"/>
            </a:xfrm>
            <a:custGeom>
              <a:avLst/>
              <a:gdLst>
                <a:gd name="T0" fmla="*/ 37821 w 161"/>
                <a:gd name="T1" fmla="*/ 701 h 46"/>
                <a:gd name="T2" fmla="*/ 38798 w 161"/>
                <a:gd name="T3" fmla="*/ 0 h 46"/>
                <a:gd name="T4" fmla="*/ 36105 w 161"/>
                <a:gd name="T5" fmla="*/ 701 h 46"/>
                <a:gd name="T6" fmla="*/ 33420 w 161"/>
                <a:gd name="T7" fmla="*/ 701 h 46"/>
                <a:gd name="T8" fmla="*/ 31676 w 161"/>
                <a:gd name="T9" fmla="*/ 1599 h 46"/>
                <a:gd name="T10" fmla="*/ 28992 w 161"/>
                <a:gd name="T11" fmla="*/ 2300 h 46"/>
                <a:gd name="T12" fmla="*/ 26298 w 161"/>
                <a:gd name="T13" fmla="*/ 2300 h 46"/>
                <a:gd name="T14" fmla="*/ 24591 w 161"/>
                <a:gd name="T15" fmla="*/ 3128 h 46"/>
                <a:gd name="T16" fmla="*/ 21897 w 161"/>
                <a:gd name="T17" fmla="*/ 4056 h 46"/>
                <a:gd name="T18" fmla="*/ 19339 w 161"/>
                <a:gd name="T19" fmla="*/ 4727 h 46"/>
                <a:gd name="T20" fmla="*/ 16654 w 161"/>
                <a:gd name="T21" fmla="*/ 4727 h 46"/>
                <a:gd name="T22" fmla="*/ 14938 w 161"/>
                <a:gd name="T23" fmla="*/ 5656 h 46"/>
                <a:gd name="T24" fmla="*/ 12253 w 161"/>
                <a:gd name="T25" fmla="*/ 5656 h 46"/>
                <a:gd name="T26" fmla="*/ 9563 w 161"/>
                <a:gd name="T27" fmla="*/ 6330 h 46"/>
                <a:gd name="T28" fmla="*/ 6878 w 161"/>
                <a:gd name="T29" fmla="*/ 7264 h 46"/>
                <a:gd name="T30" fmla="*/ 5135 w 161"/>
                <a:gd name="T31" fmla="*/ 8086 h 46"/>
                <a:gd name="T32" fmla="*/ 2450 w 161"/>
                <a:gd name="T33" fmla="*/ 8784 h 46"/>
                <a:gd name="T34" fmla="*/ 0 w 161"/>
                <a:gd name="T35" fmla="*/ 8784 h 46"/>
                <a:gd name="T36" fmla="*/ 734 w 161"/>
                <a:gd name="T37" fmla="*/ 10392 h 46"/>
                <a:gd name="T38" fmla="*/ 3424 w 161"/>
                <a:gd name="T39" fmla="*/ 9694 h 46"/>
                <a:gd name="T40" fmla="*/ 5135 w 161"/>
                <a:gd name="T41" fmla="*/ 9694 h 46"/>
                <a:gd name="T42" fmla="*/ 7852 w 161"/>
                <a:gd name="T43" fmla="*/ 8784 h 46"/>
                <a:gd name="T44" fmla="*/ 9563 w 161"/>
                <a:gd name="T45" fmla="*/ 8086 h 46"/>
                <a:gd name="T46" fmla="*/ 12253 w 161"/>
                <a:gd name="T47" fmla="*/ 7264 h 46"/>
                <a:gd name="T48" fmla="*/ 14938 w 161"/>
                <a:gd name="T49" fmla="*/ 7264 h 46"/>
                <a:gd name="T50" fmla="*/ 17631 w 161"/>
                <a:gd name="T51" fmla="*/ 6330 h 46"/>
                <a:gd name="T52" fmla="*/ 19339 w 161"/>
                <a:gd name="T53" fmla="*/ 5656 h 46"/>
                <a:gd name="T54" fmla="*/ 21897 w 161"/>
                <a:gd name="T55" fmla="*/ 4727 h 46"/>
                <a:gd name="T56" fmla="*/ 24591 w 161"/>
                <a:gd name="T57" fmla="*/ 4727 h 46"/>
                <a:gd name="T58" fmla="*/ 27275 w 161"/>
                <a:gd name="T59" fmla="*/ 4056 h 46"/>
                <a:gd name="T60" fmla="*/ 28992 w 161"/>
                <a:gd name="T61" fmla="*/ 4056 h 46"/>
                <a:gd name="T62" fmla="*/ 31676 w 161"/>
                <a:gd name="T63" fmla="*/ 3128 h 46"/>
                <a:gd name="T64" fmla="*/ 34397 w 161"/>
                <a:gd name="T65" fmla="*/ 3128 h 46"/>
                <a:gd name="T66" fmla="*/ 36105 w 161"/>
                <a:gd name="T67" fmla="*/ 2300 h 46"/>
                <a:gd name="T68" fmla="*/ 38798 w 161"/>
                <a:gd name="T69" fmla="*/ 1599 h 46"/>
                <a:gd name="T70" fmla="*/ 39529 w 161"/>
                <a:gd name="T71" fmla="*/ 701 h 46"/>
                <a:gd name="T72" fmla="*/ 38798 w 161"/>
                <a:gd name="T73" fmla="*/ 1599 h 46"/>
                <a:gd name="T74" fmla="*/ 39529 w 161"/>
                <a:gd name="T75" fmla="*/ 1599 h 46"/>
                <a:gd name="T76" fmla="*/ 39529 w 161"/>
                <a:gd name="T77" fmla="*/ 701 h 46"/>
                <a:gd name="T78" fmla="*/ 37821 w 161"/>
                <a:gd name="T79" fmla="*/ 701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1"/>
                <a:gd name="T121" fmla="*/ 0 h 46"/>
                <a:gd name="T122" fmla="*/ 161 w 161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1" h="46">
                  <a:moveTo>
                    <a:pt x="154" y="3"/>
                  </a:moveTo>
                  <a:lnTo>
                    <a:pt x="158" y="0"/>
                  </a:lnTo>
                  <a:lnTo>
                    <a:pt x="147" y="3"/>
                  </a:lnTo>
                  <a:lnTo>
                    <a:pt x="136" y="3"/>
                  </a:lnTo>
                  <a:lnTo>
                    <a:pt x="129" y="7"/>
                  </a:lnTo>
                  <a:lnTo>
                    <a:pt x="118" y="10"/>
                  </a:lnTo>
                  <a:lnTo>
                    <a:pt x="107" y="10"/>
                  </a:lnTo>
                  <a:lnTo>
                    <a:pt x="100" y="14"/>
                  </a:lnTo>
                  <a:lnTo>
                    <a:pt x="89" y="18"/>
                  </a:lnTo>
                  <a:lnTo>
                    <a:pt x="79" y="21"/>
                  </a:lnTo>
                  <a:lnTo>
                    <a:pt x="68" y="21"/>
                  </a:lnTo>
                  <a:lnTo>
                    <a:pt x="61" y="25"/>
                  </a:lnTo>
                  <a:lnTo>
                    <a:pt x="50" y="25"/>
                  </a:lnTo>
                  <a:lnTo>
                    <a:pt x="39" y="28"/>
                  </a:lnTo>
                  <a:lnTo>
                    <a:pt x="28" y="32"/>
                  </a:lnTo>
                  <a:lnTo>
                    <a:pt x="21" y="36"/>
                  </a:lnTo>
                  <a:lnTo>
                    <a:pt x="10" y="39"/>
                  </a:lnTo>
                  <a:lnTo>
                    <a:pt x="0" y="39"/>
                  </a:lnTo>
                  <a:lnTo>
                    <a:pt x="3" y="46"/>
                  </a:lnTo>
                  <a:lnTo>
                    <a:pt x="14" y="43"/>
                  </a:lnTo>
                  <a:lnTo>
                    <a:pt x="21" y="43"/>
                  </a:lnTo>
                  <a:lnTo>
                    <a:pt x="32" y="39"/>
                  </a:lnTo>
                  <a:lnTo>
                    <a:pt x="39" y="36"/>
                  </a:lnTo>
                  <a:lnTo>
                    <a:pt x="50" y="32"/>
                  </a:lnTo>
                  <a:lnTo>
                    <a:pt x="61" y="32"/>
                  </a:lnTo>
                  <a:lnTo>
                    <a:pt x="72" y="28"/>
                  </a:lnTo>
                  <a:lnTo>
                    <a:pt x="79" y="25"/>
                  </a:lnTo>
                  <a:lnTo>
                    <a:pt x="89" y="21"/>
                  </a:lnTo>
                  <a:lnTo>
                    <a:pt x="100" y="21"/>
                  </a:lnTo>
                  <a:lnTo>
                    <a:pt x="111" y="18"/>
                  </a:lnTo>
                  <a:lnTo>
                    <a:pt x="118" y="18"/>
                  </a:lnTo>
                  <a:lnTo>
                    <a:pt x="129" y="14"/>
                  </a:lnTo>
                  <a:lnTo>
                    <a:pt x="140" y="14"/>
                  </a:lnTo>
                  <a:lnTo>
                    <a:pt x="147" y="10"/>
                  </a:lnTo>
                  <a:lnTo>
                    <a:pt x="158" y="7"/>
                  </a:lnTo>
                  <a:lnTo>
                    <a:pt x="161" y="3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1" y="3"/>
                  </a:lnTo>
                  <a:lnTo>
                    <a:pt x="1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16" name="Freeform 185"/>
            <p:cNvSpPr>
              <a:spLocks noChangeAspect="1"/>
            </p:cNvSpPr>
            <p:nvPr/>
          </p:nvSpPr>
          <p:spPr bwMode="auto">
            <a:xfrm>
              <a:off x="5067" y="4905"/>
              <a:ext cx="24" cy="32"/>
            </a:xfrm>
            <a:custGeom>
              <a:avLst/>
              <a:gdLst>
                <a:gd name="T0" fmla="*/ 1941 w 7"/>
                <a:gd name="T1" fmla="*/ 864 h 11"/>
                <a:gd name="T2" fmla="*/ 0 w 7"/>
                <a:gd name="T3" fmla="*/ 1431 h 11"/>
                <a:gd name="T4" fmla="*/ 3302 w 7"/>
                <a:gd name="T5" fmla="*/ 1431 h 11"/>
                <a:gd name="T6" fmla="*/ 0 w 7"/>
                <a:gd name="T7" fmla="*/ 2292 h 11"/>
                <a:gd name="T8" fmla="*/ 1941 w 7"/>
                <a:gd name="T9" fmla="*/ 864 h 11"/>
                <a:gd name="T10" fmla="*/ 0 w 7"/>
                <a:gd name="T11" fmla="*/ 0 h 11"/>
                <a:gd name="T12" fmla="*/ 0 w 7"/>
                <a:gd name="T13" fmla="*/ 1431 h 11"/>
                <a:gd name="T14" fmla="*/ 1941 w 7"/>
                <a:gd name="T15" fmla="*/ 86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1"/>
                <a:gd name="T26" fmla="*/ 7 w 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1">
                  <a:moveTo>
                    <a:pt x="4" y="4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0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17" name="Freeform 186"/>
            <p:cNvSpPr>
              <a:spLocks noChangeAspect="1"/>
            </p:cNvSpPr>
            <p:nvPr/>
          </p:nvSpPr>
          <p:spPr bwMode="auto">
            <a:xfrm>
              <a:off x="5067" y="4917"/>
              <a:ext cx="76" cy="52"/>
            </a:xfrm>
            <a:custGeom>
              <a:avLst/>
              <a:gdLst>
                <a:gd name="T0" fmla="*/ 6487 w 25"/>
                <a:gd name="T1" fmla="*/ 3614 h 18"/>
                <a:gd name="T2" fmla="*/ 6487 w 25"/>
                <a:gd name="T3" fmla="*/ 2028 h 18"/>
                <a:gd name="T4" fmla="*/ 4694 w 25"/>
                <a:gd name="T5" fmla="*/ 627 h 18"/>
                <a:gd name="T6" fmla="*/ 4694 w 25"/>
                <a:gd name="T7" fmla="*/ 0 h 18"/>
                <a:gd name="T8" fmla="*/ 1006 w 25"/>
                <a:gd name="T9" fmla="*/ 0 h 18"/>
                <a:gd name="T10" fmla="*/ 0 w 25"/>
                <a:gd name="T11" fmla="*/ 1401 h 18"/>
                <a:gd name="T12" fmla="*/ 2809 w 25"/>
                <a:gd name="T13" fmla="*/ 1401 h 18"/>
                <a:gd name="T14" fmla="*/ 3937 w 25"/>
                <a:gd name="T15" fmla="*/ 2028 h 18"/>
                <a:gd name="T16" fmla="*/ 4694 w 25"/>
                <a:gd name="T17" fmla="*/ 2028 h 18"/>
                <a:gd name="T18" fmla="*/ 4694 w 25"/>
                <a:gd name="T19" fmla="*/ 2796 h 18"/>
                <a:gd name="T20" fmla="*/ 4694 w 25"/>
                <a:gd name="T21" fmla="*/ 2028 h 18"/>
                <a:gd name="T22" fmla="*/ 6487 w 25"/>
                <a:gd name="T23" fmla="*/ 3614 h 18"/>
                <a:gd name="T24" fmla="*/ 6487 w 25"/>
                <a:gd name="T25" fmla="*/ 2796 h 18"/>
                <a:gd name="T26" fmla="*/ 6487 w 25"/>
                <a:gd name="T27" fmla="*/ 3614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18"/>
                <a:gd name="T44" fmla="*/ 25 w 25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18">
                  <a:moveTo>
                    <a:pt x="25" y="18"/>
                  </a:moveTo>
                  <a:lnTo>
                    <a:pt x="25" y="10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25" y="18"/>
                  </a:lnTo>
                  <a:lnTo>
                    <a:pt x="25" y="14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18" name="Freeform 187"/>
            <p:cNvSpPr>
              <a:spLocks noChangeAspect="1"/>
            </p:cNvSpPr>
            <p:nvPr/>
          </p:nvSpPr>
          <p:spPr bwMode="auto">
            <a:xfrm>
              <a:off x="7299" y="5173"/>
              <a:ext cx="2032" cy="1332"/>
            </a:xfrm>
            <a:custGeom>
              <a:avLst/>
              <a:gdLst>
                <a:gd name="T0" fmla="*/ 165894 w 676"/>
                <a:gd name="T1" fmla="*/ 54859 h 443"/>
                <a:gd name="T2" fmla="*/ 163209 w 676"/>
                <a:gd name="T3" fmla="*/ 60971 h 443"/>
                <a:gd name="T4" fmla="*/ 157065 w 676"/>
                <a:gd name="T5" fmla="*/ 66359 h 443"/>
                <a:gd name="T6" fmla="*/ 149980 w 676"/>
                <a:gd name="T7" fmla="*/ 69802 h 443"/>
                <a:gd name="T8" fmla="*/ 143755 w 676"/>
                <a:gd name="T9" fmla="*/ 74207 h 443"/>
                <a:gd name="T10" fmla="*/ 137647 w 676"/>
                <a:gd name="T11" fmla="*/ 78645 h 443"/>
                <a:gd name="T12" fmla="*/ 129796 w 676"/>
                <a:gd name="T13" fmla="*/ 84024 h 443"/>
                <a:gd name="T14" fmla="*/ 123444 w 676"/>
                <a:gd name="T15" fmla="*/ 87452 h 443"/>
                <a:gd name="T16" fmla="*/ 115593 w 676"/>
                <a:gd name="T17" fmla="*/ 91962 h 443"/>
                <a:gd name="T18" fmla="*/ 109485 w 676"/>
                <a:gd name="T19" fmla="*/ 96364 h 443"/>
                <a:gd name="T20" fmla="*/ 101552 w 676"/>
                <a:gd name="T21" fmla="*/ 100766 h 443"/>
                <a:gd name="T22" fmla="*/ 95197 w 676"/>
                <a:gd name="T23" fmla="*/ 106175 h 443"/>
                <a:gd name="T24" fmla="*/ 90066 w 676"/>
                <a:gd name="T25" fmla="*/ 108869 h 443"/>
                <a:gd name="T26" fmla="*/ 78545 w 676"/>
                <a:gd name="T27" fmla="*/ 107892 h 443"/>
                <a:gd name="T28" fmla="*/ 74120 w 676"/>
                <a:gd name="T29" fmla="*/ 106915 h 443"/>
                <a:gd name="T30" fmla="*/ 68742 w 676"/>
                <a:gd name="T31" fmla="*/ 106175 h 443"/>
                <a:gd name="T32" fmla="*/ 61784 w 676"/>
                <a:gd name="T33" fmla="*/ 105198 h 443"/>
                <a:gd name="T34" fmla="*/ 52994 w 676"/>
                <a:gd name="T35" fmla="*/ 104464 h 443"/>
                <a:gd name="T36" fmla="*/ 44896 w 676"/>
                <a:gd name="T37" fmla="*/ 102486 h 443"/>
                <a:gd name="T38" fmla="*/ 37072 w 676"/>
                <a:gd name="T39" fmla="*/ 101743 h 443"/>
                <a:gd name="T40" fmla="*/ 28244 w 676"/>
                <a:gd name="T41" fmla="*/ 100766 h 443"/>
                <a:gd name="T42" fmla="*/ 20068 w 676"/>
                <a:gd name="T43" fmla="*/ 99058 h 443"/>
                <a:gd name="T44" fmla="*/ 11266 w 676"/>
                <a:gd name="T45" fmla="*/ 97341 h 443"/>
                <a:gd name="T46" fmla="*/ 3424 w 676"/>
                <a:gd name="T47" fmla="*/ 94656 h 443"/>
                <a:gd name="T48" fmla="*/ 7851 w 676"/>
                <a:gd name="T49" fmla="*/ 93670 h 443"/>
                <a:gd name="T50" fmla="*/ 32644 w 676"/>
                <a:gd name="T51" fmla="*/ 92939 h 443"/>
                <a:gd name="T52" fmla="*/ 51031 w 676"/>
                <a:gd name="T53" fmla="*/ 91962 h 443"/>
                <a:gd name="T54" fmla="*/ 59833 w 676"/>
                <a:gd name="T55" fmla="*/ 92939 h 443"/>
                <a:gd name="T56" fmla="*/ 62634 w 676"/>
                <a:gd name="T57" fmla="*/ 91962 h 443"/>
                <a:gd name="T58" fmla="*/ 84653 w 676"/>
                <a:gd name="T59" fmla="*/ 91228 h 443"/>
                <a:gd name="T60" fmla="*/ 112908 w 676"/>
                <a:gd name="T61" fmla="*/ 84024 h 443"/>
                <a:gd name="T62" fmla="*/ 116566 w 676"/>
                <a:gd name="T63" fmla="*/ 81330 h 443"/>
                <a:gd name="T64" fmla="*/ 123444 w 676"/>
                <a:gd name="T65" fmla="*/ 75924 h 443"/>
                <a:gd name="T66" fmla="*/ 127845 w 676"/>
                <a:gd name="T67" fmla="*/ 72496 h 443"/>
                <a:gd name="T68" fmla="*/ 131539 w 676"/>
                <a:gd name="T69" fmla="*/ 69802 h 443"/>
                <a:gd name="T70" fmla="*/ 138624 w 676"/>
                <a:gd name="T71" fmla="*/ 56566 h 443"/>
                <a:gd name="T72" fmla="*/ 141071 w 676"/>
                <a:gd name="T73" fmla="*/ 42519 h 443"/>
                <a:gd name="T74" fmla="*/ 142048 w 676"/>
                <a:gd name="T75" fmla="*/ 31724 h 443"/>
                <a:gd name="T76" fmla="*/ 143755 w 676"/>
                <a:gd name="T77" fmla="*/ 25576 h 443"/>
                <a:gd name="T78" fmla="*/ 147533 w 676"/>
                <a:gd name="T79" fmla="*/ 19466 h 443"/>
                <a:gd name="T80" fmla="*/ 149980 w 676"/>
                <a:gd name="T81" fmla="*/ 13236 h 443"/>
                <a:gd name="T82" fmla="*/ 151931 w 676"/>
                <a:gd name="T83" fmla="*/ 7857 h 443"/>
                <a:gd name="T84" fmla="*/ 153641 w 676"/>
                <a:gd name="T85" fmla="*/ 4402 h 443"/>
                <a:gd name="T86" fmla="*/ 154381 w 676"/>
                <a:gd name="T87" fmla="*/ 2694 h 443"/>
                <a:gd name="T88" fmla="*/ 156332 w 676"/>
                <a:gd name="T89" fmla="*/ 0 h 443"/>
                <a:gd name="T90" fmla="*/ 158809 w 676"/>
                <a:gd name="T91" fmla="*/ 12259 h 443"/>
                <a:gd name="T92" fmla="*/ 161493 w 676"/>
                <a:gd name="T93" fmla="*/ 25576 h 443"/>
                <a:gd name="T94" fmla="*/ 163209 w 676"/>
                <a:gd name="T95" fmla="*/ 38081 h 443"/>
                <a:gd name="T96" fmla="*/ 165894 w 676"/>
                <a:gd name="T97" fmla="*/ 51323 h 4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6"/>
                <a:gd name="T148" fmla="*/ 0 h 443"/>
                <a:gd name="T149" fmla="*/ 676 w 676"/>
                <a:gd name="T150" fmla="*/ 443 h 4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6" h="443">
                  <a:moveTo>
                    <a:pt x="676" y="209"/>
                  </a:moveTo>
                  <a:lnTo>
                    <a:pt x="676" y="223"/>
                  </a:lnTo>
                  <a:lnTo>
                    <a:pt x="673" y="237"/>
                  </a:lnTo>
                  <a:lnTo>
                    <a:pt x="665" y="248"/>
                  </a:lnTo>
                  <a:lnTo>
                    <a:pt x="651" y="259"/>
                  </a:lnTo>
                  <a:lnTo>
                    <a:pt x="640" y="270"/>
                  </a:lnTo>
                  <a:lnTo>
                    <a:pt x="626" y="277"/>
                  </a:lnTo>
                  <a:lnTo>
                    <a:pt x="611" y="284"/>
                  </a:lnTo>
                  <a:lnTo>
                    <a:pt x="601" y="291"/>
                  </a:lnTo>
                  <a:lnTo>
                    <a:pt x="586" y="302"/>
                  </a:lnTo>
                  <a:lnTo>
                    <a:pt x="572" y="313"/>
                  </a:lnTo>
                  <a:lnTo>
                    <a:pt x="561" y="320"/>
                  </a:lnTo>
                  <a:lnTo>
                    <a:pt x="547" y="331"/>
                  </a:lnTo>
                  <a:lnTo>
                    <a:pt x="529" y="342"/>
                  </a:lnTo>
                  <a:lnTo>
                    <a:pt x="518" y="349"/>
                  </a:lnTo>
                  <a:lnTo>
                    <a:pt x="503" y="356"/>
                  </a:lnTo>
                  <a:lnTo>
                    <a:pt x="485" y="367"/>
                  </a:lnTo>
                  <a:lnTo>
                    <a:pt x="471" y="374"/>
                  </a:lnTo>
                  <a:lnTo>
                    <a:pt x="457" y="385"/>
                  </a:lnTo>
                  <a:lnTo>
                    <a:pt x="446" y="392"/>
                  </a:lnTo>
                  <a:lnTo>
                    <a:pt x="428" y="399"/>
                  </a:lnTo>
                  <a:lnTo>
                    <a:pt x="414" y="410"/>
                  </a:lnTo>
                  <a:lnTo>
                    <a:pt x="403" y="421"/>
                  </a:lnTo>
                  <a:lnTo>
                    <a:pt x="388" y="432"/>
                  </a:lnTo>
                  <a:lnTo>
                    <a:pt x="374" y="439"/>
                  </a:lnTo>
                  <a:lnTo>
                    <a:pt x="367" y="443"/>
                  </a:lnTo>
                  <a:lnTo>
                    <a:pt x="327" y="443"/>
                  </a:lnTo>
                  <a:lnTo>
                    <a:pt x="320" y="439"/>
                  </a:lnTo>
                  <a:lnTo>
                    <a:pt x="309" y="439"/>
                  </a:lnTo>
                  <a:lnTo>
                    <a:pt x="302" y="435"/>
                  </a:lnTo>
                  <a:lnTo>
                    <a:pt x="288" y="435"/>
                  </a:lnTo>
                  <a:lnTo>
                    <a:pt x="280" y="432"/>
                  </a:lnTo>
                  <a:lnTo>
                    <a:pt x="266" y="432"/>
                  </a:lnTo>
                  <a:lnTo>
                    <a:pt x="252" y="428"/>
                  </a:lnTo>
                  <a:lnTo>
                    <a:pt x="234" y="428"/>
                  </a:lnTo>
                  <a:lnTo>
                    <a:pt x="216" y="425"/>
                  </a:lnTo>
                  <a:lnTo>
                    <a:pt x="201" y="421"/>
                  </a:lnTo>
                  <a:lnTo>
                    <a:pt x="183" y="417"/>
                  </a:lnTo>
                  <a:lnTo>
                    <a:pt x="169" y="417"/>
                  </a:lnTo>
                  <a:lnTo>
                    <a:pt x="151" y="414"/>
                  </a:lnTo>
                  <a:lnTo>
                    <a:pt x="133" y="410"/>
                  </a:lnTo>
                  <a:lnTo>
                    <a:pt x="115" y="410"/>
                  </a:lnTo>
                  <a:lnTo>
                    <a:pt x="97" y="407"/>
                  </a:lnTo>
                  <a:lnTo>
                    <a:pt x="82" y="403"/>
                  </a:lnTo>
                  <a:lnTo>
                    <a:pt x="64" y="399"/>
                  </a:lnTo>
                  <a:lnTo>
                    <a:pt x="46" y="396"/>
                  </a:lnTo>
                  <a:lnTo>
                    <a:pt x="32" y="392"/>
                  </a:lnTo>
                  <a:lnTo>
                    <a:pt x="14" y="385"/>
                  </a:lnTo>
                  <a:lnTo>
                    <a:pt x="0" y="381"/>
                  </a:lnTo>
                  <a:lnTo>
                    <a:pt x="32" y="381"/>
                  </a:lnTo>
                  <a:lnTo>
                    <a:pt x="46" y="378"/>
                  </a:lnTo>
                  <a:lnTo>
                    <a:pt x="133" y="378"/>
                  </a:lnTo>
                  <a:lnTo>
                    <a:pt x="151" y="374"/>
                  </a:lnTo>
                  <a:lnTo>
                    <a:pt x="208" y="374"/>
                  </a:lnTo>
                  <a:lnTo>
                    <a:pt x="226" y="378"/>
                  </a:lnTo>
                  <a:lnTo>
                    <a:pt x="244" y="378"/>
                  </a:lnTo>
                  <a:lnTo>
                    <a:pt x="248" y="374"/>
                  </a:lnTo>
                  <a:lnTo>
                    <a:pt x="255" y="374"/>
                  </a:lnTo>
                  <a:lnTo>
                    <a:pt x="262" y="371"/>
                  </a:lnTo>
                  <a:lnTo>
                    <a:pt x="345" y="371"/>
                  </a:lnTo>
                  <a:lnTo>
                    <a:pt x="453" y="345"/>
                  </a:lnTo>
                  <a:lnTo>
                    <a:pt x="460" y="342"/>
                  </a:lnTo>
                  <a:lnTo>
                    <a:pt x="467" y="335"/>
                  </a:lnTo>
                  <a:lnTo>
                    <a:pt x="475" y="331"/>
                  </a:lnTo>
                  <a:lnTo>
                    <a:pt x="493" y="313"/>
                  </a:lnTo>
                  <a:lnTo>
                    <a:pt x="503" y="309"/>
                  </a:lnTo>
                  <a:lnTo>
                    <a:pt x="514" y="299"/>
                  </a:lnTo>
                  <a:lnTo>
                    <a:pt x="521" y="295"/>
                  </a:lnTo>
                  <a:lnTo>
                    <a:pt x="529" y="288"/>
                  </a:lnTo>
                  <a:lnTo>
                    <a:pt x="536" y="284"/>
                  </a:lnTo>
                  <a:lnTo>
                    <a:pt x="561" y="259"/>
                  </a:lnTo>
                  <a:lnTo>
                    <a:pt x="565" y="230"/>
                  </a:lnTo>
                  <a:lnTo>
                    <a:pt x="572" y="201"/>
                  </a:lnTo>
                  <a:lnTo>
                    <a:pt x="575" y="173"/>
                  </a:lnTo>
                  <a:lnTo>
                    <a:pt x="575" y="144"/>
                  </a:lnTo>
                  <a:lnTo>
                    <a:pt x="579" y="129"/>
                  </a:lnTo>
                  <a:lnTo>
                    <a:pt x="583" y="115"/>
                  </a:lnTo>
                  <a:lnTo>
                    <a:pt x="586" y="104"/>
                  </a:lnTo>
                  <a:lnTo>
                    <a:pt x="593" y="94"/>
                  </a:lnTo>
                  <a:lnTo>
                    <a:pt x="601" y="79"/>
                  </a:lnTo>
                  <a:lnTo>
                    <a:pt x="608" y="65"/>
                  </a:lnTo>
                  <a:lnTo>
                    <a:pt x="611" y="54"/>
                  </a:lnTo>
                  <a:lnTo>
                    <a:pt x="615" y="40"/>
                  </a:lnTo>
                  <a:lnTo>
                    <a:pt x="619" y="32"/>
                  </a:lnTo>
                  <a:lnTo>
                    <a:pt x="626" y="25"/>
                  </a:lnTo>
                  <a:lnTo>
                    <a:pt x="626" y="18"/>
                  </a:lnTo>
                  <a:lnTo>
                    <a:pt x="629" y="14"/>
                  </a:lnTo>
                  <a:lnTo>
                    <a:pt x="629" y="11"/>
                  </a:lnTo>
                  <a:lnTo>
                    <a:pt x="633" y="4"/>
                  </a:lnTo>
                  <a:lnTo>
                    <a:pt x="637" y="0"/>
                  </a:lnTo>
                  <a:lnTo>
                    <a:pt x="644" y="25"/>
                  </a:lnTo>
                  <a:lnTo>
                    <a:pt x="647" y="50"/>
                  </a:lnTo>
                  <a:lnTo>
                    <a:pt x="655" y="76"/>
                  </a:lnTo>
                  <a:lnTo>
                    <a:pt x="658" y="104"/>
                  </a:lnTo>
                  <a:lnTo>
                    <a:pt x="662" y="129"/>
                  </a:lnTo>
                  <a:lnTo>
                    <a:pt x="665" y="155"/>
                  </a:lnTo>
                  <a:lnTo>
                    <a:pt x="669" y="180"/>
                  </a:lnTo>
                  <a:lnTo>
                    <a:pt x="676" y="209"/>
                  </a:lnTo>
                  <a:close/>
                </a:path>
              </a:pathLst>
            </a:custGeom>
            <a:solidFill>
              <a:srgbClr val="C67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19" name="Freeform 188"/>
            <p:cNvSpPr>
              <a:spLocks noChangeAspect="1"/>
            </p:cNvSpPr>
            <p:nvPr/>
          </p:nvSpPr>
          <p:spPr bwMode="auto">
            <a:xfrm>
              <a:off x="9091" y="5789"/>
              <a:ext cx="252" cy="272"/>
            </a:xfrm>
            <a:custGeom>
              <a:avLst/>
              <a:gdLst>
                <a:gd name="T0" fmla="*/ 1788 w 83"/>
                <a:gd name="T1" fmla="*/ 22688 h 90"/>
                <a:gd name="T2" fmla="*/ 4673 w 83"/>
                <a:gd name="T3" fmla="*/ 20953 h 90"/>
                <a:gd name="T4" fmla="*/ 7475 w 83"/>
                <a:gd name="T5" fmla="*/ 19182 h 90"/>
                <a:gd name="T6" fmla="*/ 11137 w 83"/>
                <a:gd name="T7" fmla="*/ 16341 h 90"/>
                <a:gd name="T8" fmla="*/ 14944 w 83"/>
                <a:gd name="T9" fmla="*/ 14606 h 90"/>
                <a:gd name="T10" fmla="*/ 17497 w 83"/>
                <a:gd name="T11" fmla="*/ 11847 h 90"/>
                <a:gd name="T12" fmla="*/ 20400 w 83"/>
                <a:gd name="T13" fmla="*/ 8094 h 90"/>
                <a:gd name="T14" fmla="*/ 21414 w 83"/>
                <a:gd name="T15" fmla="*/ 4503 h 90"/>
                <a:gd name="T16" fmla="*/ 21414 w 83"/>
                <a:gd name="T17" fmla="*/ 0 h 90"/>
                <a:gd name="T18" fmla="*/ 19617 w 83"/>
                <a:gd name="T19" fmla="*/ 994 h 90"/>
                <a:gd name="T20" fmla="*/ 19617 w 83"/>
                <a:gd name="T21" fmla="*/ 4503 h 90"/>
                <a:gd name="T22" fmla="*/ 18612 w 83"/>
                <a:gd name="T23" fmla="*/ 7344 h 90"/>
                <a:gd name="T24" fmla="*/ 16741 w 83"/>
                <a:gd name="T25" fmla="*/ 10850 h 90"/>
                <a:gd name="T26" fmla="*/ 13939 w 83"/>
                <a:gd name="T27" fmla="*/ 12588 h 90"/>
                <a:gd name="T28" fmla="*/ 10268 w 83"/>
                <a:gd name="T29" fmla="*/ 15344 h 90"/>
                <a:gd name="T30" fmla="*/ 7475 w 83"/>
                <a:gd name="T31" fmla="*/ 17199 h 90"/>
                <a:gd name="T32" fmla="*/ 3668 w 83"/>
                <a:gd name="T33" fmla="*/ 19182 h 90"/>
                <a:gd name="T34" fmla="*/ 0 w 83"/>
                <a:gd name="T35" fmla="*/ 20953 h 90"/>
                <a:gd name="T36" fmla="*/ 1788 w 83"/>
                <a:gd name="T37" fmla="*/ 22688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90"/>
                <a:gd name="T59" fmla="*/ 83 w 83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90">
                  <a:moveTo>
                    <a:pt x="7" y="90"/>
                  </a:moveTo>
                  <a:lnTo>
                    <a:pt x="18" y="83"/>
                  </a:lnTo>
                  <a:lnTo>
                    <a:pt x="29" y="76"/>
                  </a:lnTo>
                  <a:lnTo>
                    <a:pt x="43" y="65"/>
                  </a:lnTo>
                  <a:lnTo>
                    <a:pt x="58" y="58"/>
                  </a:lnTo>
                  <a:lnTo>
                    <a:pt x="68" y="47"/>
                  </a:lnTo>
                  <a:lnTo>
                    <a:pt x="79" y="32"/>
                  </a:lnTo>
                  <a:lnTo>
                    <a:pt x="83" y="18"/>
                  </a:lnTo>
                  <a:lnTo>
                    <a:pt x="83" y="0"/>
                  </a:lnTo>
                  <a:lnTo>
                    <a:pt x="76" y="4"/>
                  </a:lnTo>
                  <a:lnTo>
                    <a:pt x="76" y="18"/>
                  </a:lnTo>
                  <a:lnTo>
                    <a:pt x="72" y="29"/>
                  </a:lnTo>
                  <a:lnTo>
                    <a:pt x="65" y="43"/>
                  </a:lnTo>
                  <a:lnTo>
                    <a:pt x="54" y="50"/>
                  </a:lnTo>
                  <a:lnTo>
                    <a:pt x="40" y="61"/>
                  </a:lnTo>
                  <a:lnTo>
                    <a:pt x="29" y="68"/>
                  </a:lnTo>
                  <a:lnTo>
                    <a:pt x="14" y="76"/>
                  </a:lnTo>
                  <a:lnTo>
                    <a:pt x="0" y="83"/>
                  </a:lnTo>
                  <a:lnTo>
                    <a:pt x="7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20" name="Freeform 189"/>
            <p:cNvSpPr>
              <a:spLocks noChangeAspect="1"/>
            </p:cNvSpPr>
            <p:nvPr/>
          </p:nvSpPr>
          <p:spPr bwMode="auto">
            <a:xfrm>
              <a:off x="8411" y="6041"/>
              <a:ext cx="704" cy="472"/>
            </a:xfrm>
            <a:custGeom>
              <a:avLst/>
              <a:gdLst>
                <a:gd name="T0" fmla="*/ 978 w 234"/>
                <a:gd name="T1" fmla="*/ 37590 h 158"/>
                <a:gd name="T2" fmla="*/ 978 w 234"/>
                <a:gd name="T3" fmla="*/ 36867 h 158"/>
                <a:gd name="T4" fmla="*/ 4408 w 234"/>
                <a:gd name="T5" fmla="*/ 34259 h 158"/>
                <a:gd name="T6" fmla="*/ 8120 w 234"/>
                <a:gd name="T7" fmla="*/ 31618 h 158"/>
                <a:gd name="T8" fmla="*/ 11550 w 234"/>
                <a:gd name="T9" fmla="*/ 29942 h 158"/>
                <a:gd name="T10" fmla="*/ 15088 w 234"/>
                <a:gd name="T11" fmla="*/ 27406 h 158"/>
                <a:gd name="T12" fmla="*/ 18764 w 234"/>
                <a:gd name="T13" fmla="*/ 25730 h 158"/>
                <a:gd name="T14" fmla="*/ 22194 w 234"/>
                <a:gd name="T15" fmla="*/ 23086 h 158"/>
                <a:gd name="T16" fmla="*/ 25895 w 234"/>
                <a:gd name="T17" fmla="*/ 21437 h 158"/>
                <a:gd name="T18" fmla="*/ 29327 w 234"/>
                <a:gd name="T19" fmla="*/ 19758 h 158"/>
                <a:gd name="T20" fmla="*/ 32757 w 234"/>
                <a:gd name="T21" fmla="*/ 17117 h 158"/>
                <a:gd name="T22" fmla="*/ 36458 w 234"/>
                <a:gd name="T23" fmla="*/ 15465 h 158"/>
                <a:gd name="T24" fmla="*/ 39899 w 234"/>
                <a:gd name="T25" fmla="*/ 12825 h 158"/>
                <a:gd name="T26" fmla="*/ 43681 w 234"/>
                <a:gd name="T27" fmla="*/ 11146 h 158"/>
                <a:gd name="T28" fmla="*/ 47111 w 234"/>
                <a:gd name="T29" fmla="*/ 8613 h 158"/>
                <a:gd name="T30" fmla="*/ 50544 w 234"/>
                <a:gd name="T31" fmla="*/ 6934 h 158"/>
                <a:gd name="T32" fmla="*/ 54244 w 234"/>
                <a:gd name="T33" fmla="*/ 4293 h 158"/>
                <a:gd name="T34" fmla="*/ 57674 w 234"/>
                <a:gd name="T35" fmla="*/ 1679 h 158"/>
                <a:gd name="T36" fmla="*/ 55965 w 234"/>
                <a:gd name="T37" fmla="*/ 0 h 158"/>
                <a:gd name="T38" fmla="*/ 53266 w 234"/>
                <a:gd name="T39" fmla="*/ 2641 h 158"/>
                <a:gd name="T40" fmla="*/ 49810 w 234"/>
                <a:gd name="T41" fmla="*/ 5016 h 158"/>
                <a:gd name="T42" fmla="*/ 46127 w 234"/>
                <a:gd name="T43" fmla="*/ 7648 h 158"/>
                <a:gd name="T44" fmla="*/ 42586 w 234"/>
                <a:gd name="T45" fmla="*/ 9335 h 158"/>
                <a:gd name="T46" fmla="*/ 39156 w 234"/>
                <a:gd name="T47" fmla="*/ 11860 h 158"/>
                <a:gd name="T48" fmla="*/ 35483 w 234"/>
                <a:gd name="T49" fmla="*/ 13548 h 158"/>
                <a:gd name="T50" fmla="*/ 32023 w 234"/>
                <a:gd name="T51" fmla="*/ 15465 h 158"/>
                <a:gd name="T52" fmla="*/ 28350 w 234"/>
                <a:gd name="T53" fmla="*/ 17840 h 158"/>
                <a:gd name="T54" fmla="*/ 24920 w 234"/>
                <a:gd name="T55" fmla="*/ 19758 h 158"/>
                <a:gd name="T56" fmla="*/ 21460 w 234"/>
                <a:gd name="T57" fmla="*/ 22124 h 158"/>
                <a:gd name="T58" fmla="*/ 17787 w 234"/>
                <a:gd name="T59" fmla="*/ 24051 h 158"/>
                <a:gd name="T60" fmla="*/ 14236 w 234"/>
                <a:gd name="T61" fmla="*/ 25730 h 158"/>
                <a:gd name="T62" fmla="*/ 10807 w 234"/>
                <a:gd name="T63" fmla="*/ 28290 h 158"/>
                <a:gd name="T64" fmla="*/ 7133 w 234"/>
                <a:gd name="T65" fmla="*/ 30656 h 158"/>
                <a:gd name="T66" fmla="*/ 3673 w 234"/>
                <a:gd name="T67" fmla="*/ 33297 h 158"/>
                <a:gd name="T68" fmla="*/ 0 w 234"/>
                <a:gd name="T69" fmla="*/ 35911 h 158"/>
                <a:gd name="T70" fmla="*/ 978 w 234"/>
                <a:gd name="T71" fmla="*/ 34946 h 158"/>
                <a:gd name="T72" fmla="*/ 978 w 234"/>
                <a:gd name="T73" fmla="*/ 37590 h 158"/>
                <a:gd name="T74" fmla="*/ 978 w 234"/>
                <a:gd name="T75" fmla="*/ 36867 h 158"/>
                <a:gd name="T76" fmla="*/ 978 w 234"/>
                <a:gd name="T77" fmla="*/ 37590 h 15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4"/>
                <a:gd name="T118" fmla="*/ 0 h 158"/>
                <a:gd name="T119" fmla="*/ 234 w 234"/>
                <a:gd name="T120" fmla="*/ 158 h 15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4" h="158">
                  <a:moveTo>
                    <a:pt x="4" y="158"/>
                  </a:moveTo>
                  <a:lnTo>
                    <a:pt x="4" y="155"/>
                  </a:lnTo>
                  <a:lnTo>
                    <a:pt x="18" y="144"/>
                  </a:lnTo>
                  <a:lnTo>
                    <a:pt x="33" y="133"/>
                  </a:lnTo>
                  <a:lnTo>
                    <a:pt x="47" y="126"/>
                  </a:lnTo>
                  <a:lnTo>
                    <a:pt x="61" y="115"/>
                  </a:lnTo>
                  <a:lnTo>
                    <a:pt x="76" y="108"/>
                  </a:lnTo>
                  <a:lnTo>
                    <a:pt x="90" y="97"/>
                  </a:lnTo>
                  <a:lnTo>
                    <a:pt x="105" y="90"/>
                  </a:lnTo>
                  <a:lnTo>
                    <a:pt x="119" y="83"/>
                  </a:lnTo>
                  <a:lnTo>
                    <a:pt x="133" y="72"/>
                  </a:lnTo>
                  <a:lnTo>
                    <a:pt x="148" y="65"/>
                  </a:lnTo>
                  <a:lnTo>
                    <a:pt x="162" y="54"/>
                  </a:lnTo>
                  <a:lnTo>
                    <a:pt x="177" y="47"/>
                  </a:lnTo>
                  <a:lnTo>
                    <a:pt x="191" y="36"/>
                  </a:lnTo>
                  <a:lnTo>
                    <a:pt x="205" y="29"/>
                  </a:lnTo>
                  <a:lnTo>
                    <a:pt x="220" y="18"/>
                  </a:lnTo>
                  <a:lnTo>
                    <a:pt x="234" y="7"/>
                  </a:lnTo>
                  <a:lnTo>
                    <a:pt x="227" y="0"/>
                  </a:lnTo>
                  <a:lnTo>
                    <a:pt x="216" y="11"/>
                  </a:lnTo>
                  <a:lnTo>
                    <a:pt x="202" y="21"/>
                  </a:lnTo>
                  <a:lnTo>
                    <a:pt x="187" y="32"/>
                  </a:lnTo>
                  <a:lnTo>
                    <a:pt x="173" y="39"/>
                  </a:lnTo>
                  <a:lnTo>
                    <a:pt x="159" y="50"/>
                  </a:lnTo>
                  <a:lnTo>
                    <a:pt x="144" y="57"/>
                  </a:lnTo>
                  <a:lnTo>
                    <a:pt x="130" y="65"/>
                  </a:lnTo>
                  <a:lnTo>
                    <a:pt x="115" y="75"/>
                  </a:lnTo>
                  <a:lnTo>
                    <a:pt x="101" y="83"/>
                  </a:lnTo>
                  <a:lnTo>
                    <a:pt x="87" y="93"/>
                  </a:lnTo>
                  <a:lnTo>
                    <a:pt x="72" y="101"/>
                  </a:lnTo>
                  <a:lnTo>
                    <a:pt x="58" y="108"/>
                  </a:lnTo>
                  <a:lnTo>
                    <a:pt x="44" y="119"/>
                  </a:lnTo>
                  <a:lnTo>
                    <a:pt x="29" y="129"/>
                  </a:lnTo>
                  <a:lnTo>
                    <a:pt x="15" y="140"/>
                  </a:lnTo>
                  <a:lnTo>
                    <a:pt x="0" y="151"/>
                  </a:lnTo>
                  <a:lnTo>
                    <a:pt x="4" y="147"/>
                  </a:lnTo>
                  <a:lnTo>
                    <a:pt x="4" y="158"/>
                  </a:lnTo>
                  <a:lnTo>
                    <a:pt x="4" y="155"/>
                  </a:lnTo>
                  <a:lnTo>
                    <a:pt x="4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21" name="Freeform 190"/>
            <p:cNvSpPr>
              <a:spLocks noChangeAspect="1"/>
            </p:cNvSpPr>
            <p:nvPr/>
          </p:nvSpPr>
          <p:spPr bwMode="auto">
            <a:xfrm>
              <a:off x="8099" y="6461"/>
              <a:ext cx="324" cy="52"/>
            </a:xfrm>
            <a:custGeom>
              <a:avLst/>
              <a:gdLst>
                <a:gd name="T0" fmla="*/ 0 w 108"/>
                <a:gd name="T1" fmla="*/ 1401 h 18"/>
                <a:gd name="T2" fmla="*/ 3402 w 108"/>
                <a:gd name="T3" fmla="*/ 1401 h 18"/>
                <a:gd name="T4" fmla="*/ 5346 w 108"/>
                <a:gd name="T5" fmla="*/ 2219 h 18"/>
                <a:gd name="T6" fmla="*/ 8748 w 108"/>
                <a:gd name="T7" fmla="*/ 2219 h 18"/>
                <a:gd name="T8" fmla="*/ 9720 w 108"/>
                <a:gd name="T9" fmla="*/ 2987 h 18"/>
                <a:gd name="T10" fmla="*/ 13122 w 108"/>
                <a:gd name="T11" fmla="*/ 2987 h 18"/>
                <a:gd name="T12" fmla="*/ 14823 w 108"/>
                <a:gd name="T13" fmla="*/ 3614 h 18"/>
                <a:gd name="T14" fmla="*/ 26244 w 108"/>
                <a:gd name="T15" fmla="*/ 3614 h 18"/>
                <a:gd name="T16" fmla="*/ 26244 w 108"/>
                <a:gd name="T17" fmla="*/ 1401 h 18"/>
                <a:gd name="T18" fmla="*/ 24543 w 108"/>
                <a:gd name="T19" fmla="*/ 2219 h 18"/>
                <a:gd name="T20" fmla="*/ 14823 w 108"/>
                <a:gd name="T21" fmla="*/ 2219 h 18"/>
                <a:gd name="T22" fmla="*/ 14094 w 108"/>
                <a:gd name="T23" fmla="*/ 1401 h 18"/>
                <a:gd name="T24" fmla="*/ 10449 w 108"/>
                <a:gd name="T25" fmla="*/ 1401 h 18"/>
                <a:gd name="T26" fmla="*/ 8748 w 108"/>
                <a:gd name="T27" fmla="*/ 844 h 18"/>
                <a:gd name="T28" fmla="*/ 3402 w 108"/>
                <a:gd name="T29" fmla="*/ 844 h 18"/>
                <a:gd name="T30" fmla="*/ 1701 w 108"/>
                <a:gd name="T31" fmla="*/ 0 h 18"/>
                <a:gd name="T32" fmla="*/ 0 w 108"/>
                <a:gd name="T33" fmla="*/ 0 h 18"/>
                <a:gd name="T34" fmla="*/ 0 w 108"/>
                <a:gd name="T35" fmla="*/ 1401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"/>
                <a:gd name="T55" fmla="*/ 0 h 18"/>
                <a:gd name="T56" fmla="*/ 108 w 108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" h="18">
                  <a:moveTo>
                    <a:pt x="0" y="7"/>
                  </a:moveTo>
                  <a:lnTo>
                    <a:pt x="14" y="7"/>
                  </a:lnTo>
                  <a:lnTo>
                    <a:pt x="22" y="11"/>
                  </a:lnTo>
                  <a:lnTo>
                    <a:pt x="36" y="11"/>
                  </a:lnTo>
                  <a:lnTo>
                    <a:pt x="40" y="15"/>
                  </a:lnTo>
                  <a:lnTo>
                    <a:pt x="54" y="15"/>
                  </a:lnTo>
                  <a:lnTo>
                    <a:pt x="61" y="18"/>
                  </a:lnTo>
                  <a:lnTo>
                    <a:pt x="108" y="18"/>
                  </a:lnTo>
                  <a:lnTo>
                    <a:pt x="108" y="7"/>
                  </a:lnTo>
                  <a:lnTo>
                    <a:pt x="101" y="11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43" y="7"/>
                  </a:lnTo>
                  <a:lnTo>
                    <a:pt x="36" y="4"/>
                  </a:lnTo>
                  <a:lnTo>
                    <a:pt x="14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22" name="Freeform 191"/>
            <p:cNvSpPr>
              <a:spLocks noChangeAspect="1"/>
            </p:cNvSpPr>
            <p:nvPr/>
          </p:nvSpPr>
          <p:spPr bwMode="auto">
            <a:xfrm>
              <a:off x="7219" y="6309"/>
              <a:ext cx="880" cy="172"/>
            </a:xfrm>
            <a:custGeom>
              <a:avLst/>
              <a:gdLst>
                <a:gd name="T0" fmla="*/ 6431 w 292"/>
                <a:gd name="T1" fmla="*/ 0 h 57"/>
                <a:gd name="T2" fmla="*/ 5449 w 292"/>
                <a:gd name="T3" fmla="*/ 1729 h 57"/>
                <a:gd name="T4" fmla="*/ 9990 w 292"/>
                <a:gd name="T5" fmla="*/ 2749 h 57"/>
                <a:gd name="T6" fmla="*/ 13441 w 292"/>
                <a:gd name="T7" fmla="*/ 3488 h 57"/>
                <a:gd name="T8" fmla="*/ 17901 w 292"/>
                <a:gd name="T9" fmla="*/ 5217 h 57"/>
                <a:gd name="T10" fmla="*/ 22362 w 292"/>
                <a:gd name="T11" fmla="*/ 6210 h 57"/>
                <a:gd name="T12" fmla="*/ 26056 w 292"/>
                <a:gd name="T13" fmla="*/ 7312 h 57"/>
                <a:gd name="T14" fmla="*/ 30598 w 292"/>
                <a:gd name="T15" fmla="*/ 8051 h 57"/>
                <a:gd name="T16" fmla="*/ 35067 w 292"/>
                <a:gd name="T17" fmla="*/ 8051 h 57"/>
                <a:gd name="T18" fmla="*/ 39528 w 292"/>
                <a:gd name="T19" fmla="*/ 9041 h 57"/>
                <a:gd name="T20" fmla="*/ 43958 w 292"/>
                <a:gd name="T21" fmla="*/ 9780 h 57"/>
                <a:gd name="T22" fmla="*/ 47520 w 292"/>
                <a:gd name="T23" fmla="*/ 10773 h 57"/>
                <a:gd name="T24" fmla="*/ 51977 w 292"/>
                <a:gd name="T25" fmla="*/ 10773 h 57"/>
                <a:gd name="T26" fmla="*/ 56410 w 292"/>
                <a:gd name="T27" fmla="*/ 11765 h 57"/>
                <a:gd name="T28" fmla="*/ 60135 w 292"/>
                <a:gd name="T29" fmla="*/ 12529 h 57"/>
                <a:gd name="T30" fmla="*/ 64677 w 292"/>
                <a:gd name="T31" fmla="*/ 13522 h 57"/>
                <a:gd name="T32" fmla="*/ 68128 w 292"/>
                <a:gd name="T33" fmla="*/ 13522 h 57"/>
                <a:gd name="T34" fmla="*/ 72585 w 292"/>
                <a:gd name="T35" fmla="*/ 14258 h 57"/>
                <a:gd name="T36" fmla="*/ 72585 w 292"/>
                <a:gd name="T37" fmla="*/ 12529 h 57"/>
                <a:gd name="T38" fmla="*/ 69116 w 292"/>
                <a:gd name="T39" fmla="*/ 11765 h 57"/>
                <a:gd name="T40" fmla="*/ 64677 w 292"/>
                <a:gd name="T41" fmla="*/ 11765 h 57"/>
                <a:gd name="T42" fmla="*/ 60135 w 292"/>
                <a:gd name="T43" fmla="*/ 10773 h 57"/>
                <a:gd name="T44" fmla="*/ 56410 w 292"/>
                <a:gd name="T45" fmla="*/ 9780 h 57"/>
                <a:gd name="T46" fmla="*/ 51977 w 292"/>
                <a:gd name="T47" fmla="*/ 9041 h 57"/>
                <a:gd name="T48" fmla="*/ 48499 w 292"/>
                <a:gd name="T49" fmla="*/ 9041 h 57"/>
                <a:gd name="T50" fmla="*/ 43958 w 292"/>
                <a:gd name="T51" fmla="*/ 8051 h 57"/>
                <a:gd name="T52" fmla="*/ 39528 w 292"/>
                <a:gd name="T53" fmla="*/ 7312 h 57"/>
                <a:gd name="T54" fmla="*/ 35067 w 292"/>
                <a:gd name="T55" fmla="*/ 6210 h 57"/>
                <a:gd name="T56" fmla="*/ 31342 w 292"/>
                <a:gd name="T57" fmla="*/ 6210 h 57"/>
                <a:gd name="T58" fmla="*/ 26792 w 292"/>
                <a:gd name="T59" fmla="*/ 5217 h 57"/>
                <a:gd name="T60" fmla="*/ 22362 w 292"/>
                <a:gd name="T61" fmla="*/ 4481 h 57"/>
                <a:gd name="T62" fmla="*/ 18881 w 292"/>
                <a:gd name="T63" fmla="*/ 3488 h 57"/>
                <a:gd name="T64" fmla="*/ 14424 w 292"/>
                <a:gd name="T65" fmla="*/ 2749 h 57"/>
                <a:gd name="T66" fmla="*/ 9990 w 292"/>
                <a:gd name="T67" fmla="*/ 736 h 57"/>
                <a:gd name="T68" fmla="*/ 6431 w 292"/>
                <a:gd name="T69" fmla="*/ 0 h 57"/>
                <a:gd name="T70" fmla="*/ 6431 w 292"/>
                <a:gd name="T71" fmla="*/ 1729 h 57"/>
                <a:gd name="T72" fmla="*/ 6431 w 292"/>
                <a:gd name="T73" fmla="*/ 0 h 57"/>
                <a:gd name="T74" fmla="*/ 0 w 292"/>
                <a:gd name="T75" fmla="*/ 0 h 57"/>
                <a:gd name="T76" fmla="*/ 5449 w 292"/>
                <a:gd name="T77" fmla="*/ 1729 h 57"/>
                <a:gd name="T78" fmla="*/ 6431 w 292"/>
                <a:gd name="T79" fmla="*/ 0 h 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2"/>
                <a:gd name="T121" fmla="*/ 0 h 57"/>
                <a:gd name="T122" fmla="*/ 292 w 292"/>
                <a:gd name="T123" fmla="*/ 57 h 5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2" h="57">
                  <a:moveTo>
                    <a:pt x="26" y="0"/>
                  </a:moveTo>
                  <a:lnTo>
                    <a:pt x="22" y="7"/>
                  </a:lnTo>
                  <a:lnTo>
                    <a:pt x="40" y="11"/>
                  </a:lnTo>
                  <a:lnTo>
                    <a:pt x="54" y="14"/>
                  </a:lnTo>
                  <a:lnTo>
                    <a:pt x="72" y="21"/>
                  </a:lnTo>
                  <a:lnTo>
                    <a:pt x="90" y="25"/>
                  </a:lnTo>
                  <a:lnTo>
                    <a:pt x="105" y="29"/>
                  </a:lnTo>
                  <a:lnTo>
                    <a:pt x="123" y="32"/>
                  </a:lnTo>
                  <a:lnTo>
                    <a:pt x="141" y="32"/>
                  </a:lnTo>
                  <a:lnTo>
                    <a:pt x="159" y="36"/>
                  </a:lnTo>
                  <a:lnTo>
                    <a:pt x="177" y="39"/>
                  </a:lnTo>
                  <a:lnTo>
                    <a:pt x="191" y="43"/>
                  </a:lnTo>
                  <a:lnTo>
                    <a:pt x="209" y="43"/>
                  </a:lnTo>
                  <a:lnTo>
                    <a:pt x="227" y="47"/>
                  </a:lnTo>
                  <a:lnTo>
                    <a:pt x="242" y="50"/>
                  </a:lnTo>
                  <a:lnTo>
                    <a:pt x="260" y="54"/>
                  </a:lnTo>
                  <a:lnTo>
                    <a:pt x="274" y="54"/>
                  </a:lnTo>
                  <a:lnTo>
                    <a:pt x="292" y="57"/>
                  </a:lnTo>
                  <a:lnTo>
                    <a:pt x="292" y="50"/>
                  </a:lnTo>
                  <a:lnTo>
                    <a:pt x="278" y="47"/>
                  </a:lnTo>
                  <a:lnTo>
                    <a:pt x="260" y="47"/>
                  </a:lnTo>
                  <a:lnTo>
                    <a:pt x="242" y="43"/>
                  </a:lnTo>
                  <a:lnTo>
                    <a:pt x="227" y="39"/>
                  </a:lnTo>
                  <a:lnTo>
                    <a:pt x="209" y="36"/>
                  </a:lnTo>
                  <a:lnTo>
                    <a:pt x="195" y="36"/>
                  </a:lnTo>
                  <a:lnTo>
                    <a:pt x="177" y="32"/>
                  </a:lnTo>
                  <a:lnTo>
                    <a:pt x="159" y="29"/>
                  </a:lnTo>
                  <a:lnTo>
                    <a:pt x="141" y="25"/>
                  </a:lnTo>
                  <a:lnTo>
                    <a:pt x="126" y="25"/>
                  </a:lnTo>
                  <a:lnTo>
                    <a:pt x="108" y="21"/>
                  </a:lnTo>
                  <a:lnTo>
                    <a:pt x="90" y="18"/>
                  </a:lnTo>
                  <a:lnTo>
                    <a:pt x="76" y="14"/>
                  </a:lnTo>
                  <a:lnTo>
                    <a:pt x="58" y="11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0" y="0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23" name="Freeform 192"/>
            <p:cNvSpPr>
              <a:spLocks noChangeAspect="1"/>
            </p:cNvSpPr>
            <p:nvPr/>
          </p:nvSpPr>
          <p:spPr bwMode="auto">
            <a:xfrm>
              <a:off x="7299" y="6289"/>
              <a:ext cx="732" cy="40"/>
            </a:xfrm>
            <a:custGeom>
              <a:avLst/>
              <a:gdLst>
                <a:gd name="T0" fmla="*/ 59292 w 244"/>
                <a:gd name="T1" fmla="*/ 603 h 14"/>
                <a:gd name="T2" fmla="*/ 54918 w 244"/>
                <a:gd name="T3" fmla="*/ 0 h 14"/>
                <a:gd name="T4" fmla="*/ 28674 w 244"/>
                <a:gd name="T5" fmla="*/ 0 h 14"/>
                <a:gd name="T6" fmla="*/ 26244 w 244"/>
                <a:gd name="T7" fmla="*/ 603 h 14"/>
                <a:gd name="T8" fmla="*/ 11178 w 244"/>
                <a:gd name="T9" fmla="*/ 603 h 14"/>
                <a:gd name="T10" fmla="*/ 7776 w 244"/>
                <a:gd name="T11" fmla="*/ 1331 h 14"/>
                <a:gd name="T12" fmla="*/ 0 w 244"/>
                <a:gd name="T13" fmla="*/ 1331 h 14"/>
                <a:gd name="T14" fmla="*/ 0 w 244"/>
                <a:gd name="T15" fmla="*/ 2660 h 14"/>
                <a:gd name="T16" fmla="*/ 7776 w 244"/>
                <a:gd name="T17" fmla="*/ 2660 h 14"/>
                <a:gd name="T18" fmla="*/ 11178 w 244"/>
                <a:gd name="T19" fmla="*/ 1934 h 14"/>
                <a:gd name="T20" fmla="*/ 59292 w 244"/>
                <a:gd name="T21" fmla="*/ 1934 h 14"/>
                <a:gd name="T22" fmla="*/ 59292 w 244"/>
                <a:gd name="T23" fmla="*/ 603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4"/>
                <a:gd name="T37" fmla="*/ 0 h 14"/>
                <a:gd name="T38" fmla="*/ 244 w 244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4" h="14">
                  <a:moveTo>
                    <a:pt x="244" y="3"/>
                  </a:moveTo>
                  <a:lnTo>
                    <a:pt x="226" y="0"/>
                  </a:lnTo>
                  <a:lnTo>
                    <a:pt x="118" y="0"/>
                  </a:lnTo>
                  <a:lnTo>
                    <a:pt x="108" y="3"/>
                  </a:lnTo>
                  <a:lnTo>
                    <a:pt x="46" y="3"/>
                  </a:lnTo>
                  <a:lnTo>
                    <a:pt x="32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2" y="14"/>
                  </a:lnTo>
                  <a:lnTo>
                    <a:pt x="46" y="10"/>
                  </a:lnTo>
                  <a:lnTo>
                    <a:pt x="244" y="10"/>
                  </a:lnTo>
                  <a:lnTo>
                    <a:pt x="24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24" name="Freeform 193"/>
            <p:cNvSpPr>
              <a:spLocks noChangeAspect="1"/>
            </p:cNvSpPr>
            <p:nvPr/>
          </p:nvSpPr>
          <p:spPr bwMode="auto">
            <a:xfrm>
              <a:off x="8031" y="6265"/>
              <a:ext cx="304" cy="52"/>
            </a:xfrm>
            <a:custGeom>
              <a:avLst/>
              <a:gdLst>
                <a:gd name="T0" fmla="*/ 24949 w 101"/>
                <a:gd name="T1" fmla="*/ 0 h 18"/>
                <a:gd name="T2" fmla="*/ 23227 w 101"/>
                <a:gd name="T3" fmla="*/ 844 h 18"/>
                <a:gd name="T4" fmla="*/ 6405 w 101"/>
                <a:gd name="T5" fmla="*/ 844 h 18"/>
                <a:gd name="T6" fmla="*/ 4449 w 101"/>
                <a:gd name="T7" fmla="*/ 1595 h 18"/>
                <a:gd name="T8" fmla="*/ 978 w 101"/>
                <a:gd name="T9" fmla="*/ 1595 h 18"/>
                <a:gd name="T10" fmla="*/ 0 w 101"/>
                <a:gd name="T11" fmla="*/ 2219 h 18"/>
                <a:gd name="T12" fmla="*/ 0 w 101"/>
                <a:gd name="T13" fmla="*/ 3614 h 18"/>
                <a:gd name="T14" fmla="*/ 978 w 101"/>
                <a:gd name="T15" fmla="*/ 2987 h 18"/>
                <a:gd name="T16" fmla="*/ 2700 w 101"/>
                <a:gd name="T17" fmla="*/ 2987 h 18"/>
                <a:gd name="T18" fmla="*/ 4449 w 101"/>
                <a:gd name="T19" fmla="*/ 2219 h 18"/>
                <a:gd name="T20" fmla="*/ 21518 w 101"/>
                <a:gd name="T21" fmla="*/ 2219 h 18"/>
                <a:gd name="T22" fmla="*/ 23227 w 101"/>
                <a:gd name="T23" fmla="*/ 1595 h 18"/>
                <a:gd name="T24" fmla="*/ 24949 w 101"/>
                <a:gd name="T25" fmla="*/ 1595 h 18"/>
                <a:gd name="T26" fmla="*/ 24949 w 101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18"/>
                <a:gd name="T44" fmla="*/ 101 w 101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18">
                  <a:moveTo>
                    <a:pt x="101" y="0"/>
                  </a:moveTo>
                  <a:lnTo>
                    <a:pt x="94" y="4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11" y="15"/>
                  </a:lnTo>
                  <a:lnTo>
                    <a:pt x="18" y="11"/>
                  </a:lnTo>
                  <a:lnTo>
                    <a:pt x="87" y="11"/>
                  </a:lnTo>
                  <a:lnTo>
                    <a:pt x="94" y="8"/>
                  </a:lnTo>
                  <a:lnTo>
                    <a:pt x="101" y="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25" name="Freeform 194"/>
            <p:cNvSpPr>
              <a:spLocks noChangeAspect="1"/>
            </p:cNvSpPr>
            <p:nvPr/>
          </p:nvSpPr>
          <p:spPr bwMode="auto">
            <a:xfrm>
              <a:off x="8335" y="6201"/>
              <a:ext cx="324" cy="88"/>
            </a:xfrm>
            <a:custGeom>
              <a:avLst/>
              <a:gdLst>
                <a:gd name="T0" fmla="*/ 25272 w 108"/>
                <a:gd name="T1" fmla="*/ 0 h 29"/>
                <a:gd name="T2" fmla="*/ 26244 w 108"/>
                <a:gd name="T3" fmla="*/ 0 h 29"/>
                <a:gd name="T4" fmla="*/ 0 w 108"/>
                <a:gd name="T5" fmla="*/ 5423 h 29"/>
                <a:gd name="T6" fmla="*/ 0 w 108"/>
                <a:gd name="T7" fmla="*/ 7459 h 29"/>
                <a:gd name="T8" fmla="*/ 26244 w 108"/>
                <a:gd name="T9" fmla="*/ 1787 h 29"/>
                <a:gd name="T10" fmla="*/ 25272 w 10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9"/>
                <a:gd name="T20" fmla="*/ 108 w 10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9">
                  <a:moveTo>
                    <a:pt x="104" y="0"/>
                  </a:moveTo>
                  <a:lnTo>
                    <a:pt x="108" y="0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108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26" name="Freeform 195"/>
            <p:cNvSpPr>
              <a:spLocks noChangeAspect="1"/>
            </p:cNvSpPr>
            <p:nvPr/>
          </p:nvSpPr>
          <p:spPr bwMode="auto">
            <a:xfrm>
              <a:off x="8647" y="5941"/>
              <a:ext cx="348" cy="280"/>
            </a:xfrm>
            <a:custGeom>
              <a:avLst/>
              <a:gdLst>
                <a:gd name="T0" fmla="*/ 26244 w 116"/>
                <a:gd name="T1" fmla="*/ 0 h 94"/>
                <a:gd name="T2" fmla="*/ 24543 w 116"/>
                <a:gd name="T3" fmla="*/ 1874 h 94"/>
                <a:gd name="T4" fmla="*/ 23814 w 116"/>
                <a:gd name="T5" fmla="*/ 3542 h 94"/>
                <a:gd name="T6" fmla="*/ 21870 w 116"/>
                <a:gd name="T7" fmla="*/ 4260 h 94"/>
                <a:gd name="T8" fmla="*/ 20169 w 116"/>
                <a:gd name="T9" fmla="*/ 6050 h 94"/>
                <a:gd name="T10" fmla="*/ 18468 w 116"/>
                <a:gd name="T11" fmla="*/ 6771 h 94"/>
                <a:gd name="T12" fmla="*/ 17496 w 116"/>
                <a:gd name="T13" fmla="*/ 8430 h 94"/>
                <a:gd name="T14" fmla="*/ 15795 w 116"/>
                <a:gd name="T15" fmla="*/ 9353 h 94"/>
                <a:gd name="T16" fmla="*/ 14094 w 116"/>
                <a:gd name="T17" fmla="*/ 11021 h 94"/>
                <a:gd name="T18" fmla="*/ 12393 w 116"/>
                <a:gd name="T19" fmla="*/ 11969 h 94"/>
                <a:gd name="T20" fmla="*/ 10692 w 116"/>
                <a:gd name="T21" fmla="*/ 13610 h 94"/>
                <a:gd name="T22" fmla="*/ 8748 w 116"/>
                <a:gd name="T23" fmla="*/ 14560 h 94"/>
                <a:gd name="T24" fmla="*/ 7047 w 116"/>
                <a:gd name="T25" fmla="*/ 16228 h 94"/>
                <a:gd name="T26" fmla="*/ 5346 w 116"/>
                <a:gd name="T27" fmla="*/ 16833 h 94"/>
                <a:gd name="T28" fmla="*/ 3645 w 116"/>
                <a:gd name="T29" fmla="*/ 17789 h 94"/>
                <a:gd name="T30" fmla="*/ 1944 w 116"/>
                <a:gd name="T31" fmla="*/ 19448 h 94"/>
                <a:gd name="T32" fmla="*/ 0 w 116"/>
                <a:gd name="T33" fmla="*/ 20380 h 94"/>
                <a:gd name="T34" fmla="*/ 972 w 116"/>
                <a:gd name="T35" fmla="*/ 22040 h 94"/>
                <a:gd name="T36" fmla="*/ 2673 w 116"/>
                <a:gd name="T37" fmla="*/ 20380 h 94"/>
                <a:gd name="T38" fmla="*/ 4374 w 116"/>
                <a:gd name="T39" fmla="*/ 19448 h 94"/>
                <a:gd name="T40" fmla="*/ 6318 w 116"/>
                <a:gd name="T41" fmla="*/ 17789 h 94"/>
                <a:gd name="T42" fmla="*/ 8019 w 116"/>
                <a:gd name="T43" fmla="*/ 16833 h 94"/>
                <a:gd name="T44" fmla="*/ 9720 w 116"/>
                <a:gd name="T45" fmla="*/ 16228 h 94"/>
                <a:gd name="T46" fmla="*/ 11421 w 116"/>
                <a:gd name="T47" fmla="*/ 14560 h 94"/>
                <a:gd name="T48" fmla="*/ 13122 w 116"/>
                <a:gd name="T49" fmla="*/ 13610 h 94"/>
                <a:gd name="T50" fmla="*/ 15066 w 116"/>
                <a:gd name="T51" fmla="*/ 12689 h 94"/>
                <a:gd name="T52" fmla="*/ 16767 w 116"/>
                <a:gd name="T53" fmla="*/ 11021 h 94"/>
                <a:gd name="T54" fmla="*/ 18468 w 116"/>
                <a:gd name="T55" fmla="*/ 10309 h 94"/>
                <a:gd name="T56" fmla="*/ 21870 w 116"/>
                <a:gd name="T57" fmla="*/ 6771 h 94"/>
                <a:gd name="T58" fmla="*/ 23814 w 116"/>
                <a:gd name="T59" fmla="*/ 6050 h 94"/>
                <a:gd name="T60" fmla="*/ 24543 w 116"/>
                <a:gd name="T61" fmla="*/ 4260 h 94"/>
                <a:gd name="T62" fmla="*/ 28188 w 116"/>
                <a:gd name="T63" fmla="*/ 950 h 94"/>
                <a:gd name="T64" fmla="*/ 26244 w 116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94"/>
                <a:gd name="T101" fmla="*/ 116 w 116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94">
                  <a:moveTo>
                    <a:pt x="108" y="0"/>
                  </a:moveTo>
                  <a:lnTo>
                    <a:pt x="101" y="8"/>
                  </a:lnTo>
                  <a:lnTo>
                    <a:pt x="98" y="15"/>
                  </a:lnTo>
                  <a:lnTo>
                    <a:pt x="90" y="18"/>
                  </a:lnTo>
                  <a:lnTo>
                    <a:pt x="83" y="26"/>
                  </a:lnTo>
                  <a:lnTo>
                    <a:pt x="76" y="29"/>
                  </a:lnTo>
                  <a:lnTo>
                    <a:pt x="72" y="36"/>
                  </a:lnTo>
                  <a:lnTo>
                    <a:pt x="65" y="40"/>
                  </a:lnTo>
                  <a:lnTo>
                    <a:pt x="58" y="47"/>
                  </a:lnTo>
                  <a:lnTo>
                    <a:pt x="51" y="51"/>
                  </a:lnTo>
                  <a:lnTo>
                    <a:pt x="44" y="58"/>
                  </a:lnTo>
                  <a:lnTo>
                    <a:pt x="36" y="62"/>
                  </a:lnTo>
                  <a:lnTo>
                    <a:pt x="29" y="69"/>
                  </a:lnTo>
                  <a:lnTo>
                    <a:pt x="22" y="72"/>
                  </a:lnTo>
                  <a:lnTo>
                    <a:pt x="15" y="76"/>
                  </a:lnTo>
                  <a:lnTo>
                    <a:pt x="8" y="83"/>
                  </a:lnTo>
                  <a:lnTo>
                    <a:pt x="0" y="87"/>
                  </a:lnTo>
                  <a:lnTo>
                    <a:pt x="4" y="94"/>
                  </a:lnTo>
                  <a:lnTo>
                    <a:pt x="11" y="87"/>
                  </a:lnTo>
                  <a:lnTo>
                    <a:pt x="18" y="83"/>
                  </a:lnTo>
                  <a:lnTo>
                    <a:pt x="26" y="76"/>
                  </a:lnTo>
                  <a:lnTo>
                    <a:pt x="33" y="72"/>
                  </a:lnTo>
                  <a:lnTo>
                    <a:pt x="40" y="69"/>
                  </a:lnTo>
                  <a:lnTo>
                    <a:pt x="47" y="62"/>
                  </a:lnTo>
                  <a:lnTo>
                    <a:pt x="54" y="58"/>
                  </a:lnTo>
                  <a:lnTo>
                    <a:pt x="62" y="54"/>
                  </a:lnTo>
                  <a:lnTo>
                    <a:pt x="69" y="47"/>
                  </a:lnTo>
                  <a:lnTo>
                    <a:pt x="76" y="44"/>
                  </a:lnTo>
                  <a:lnTo>
                    <a:pt x="90" y="29"/>
                  </a:lnTo>
                  <a:lnTo>
                    <a:pt x="98" y="26"/>
                  </a:lnTo>
                  <a:lnTo>
                    <a:pt x="101" y="18"/>
                  </a:lnTo>
                  <a:lnTo>
                    <a:pt x="116" y="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27" name="Freeform 196"/>
            <p:cNvSpPr>
              <a:spLocks noChangeAspect="1"/>
            </p:cNvSpPr>
            <p:nvPr/>
          </p:nvSpPr>
          <p:spPr bwMode="auto">
            <a:xfrm>
              <a:off x="8971" y="5605"/>
              <a:ext cx="68" cy="348"/>
            </a:xfrm>
            <a:custGeom>
              <a:avLst/>
              <a:gdLst>
                <a:gd name="T0" fmla="*/ 4194 w 22"/>
                <a:gd name="T1" fmla="*/ 0 h 115"/>
                <a:gd name="T2" fmla="*/ 4194 w 22"/>
                <a:gd name="T3" fmla="*/ 7372 h 115"/>
                <a:gd name="T4" fmla="*/ 3106 w 22"/>
                <a:gd name="T5" fmla="*/ 14413 h 115"/>
                <a:gd name="T6" fmla="*/ 2275 w 22"/>
                <a:gd name="T7" fmla="*/ 21812 h 115"/>
                <a:gd name="T8" fmla="*/ 0 w 22"/>
                <a:gd name="T9" fmla="*/ 28185 h 115"/>
                <a:gd name="T10" fmla="*/ 2275 w 22"/>
                <a:gd name="T11" fmla="*/ 29175 h 115"/>
                <a:gd name="T12" fmla="*/ 3106 w 22"/>
                <a:gd name="T13" fmla="*/ 21812 h 115"/>
                <a:gd name="T14" fmla="*/ 5112 w 22"/>
                <a:gd name="T15" fmla="*/ 14413 h 115"/>
                <a:gd name="T16" fmla="*/ 6200 w 22"/>
                <a:gd name="T17" fmla="*/ 7372 h 115"/>
                <a:gd name="T18" fmla="*/ 6200 w 22"/>
                <a:gd name="T19" fmla="*/ 0 h 115"/>
                <a:gd name="T20" fmla="*/ 4194 w 22"/>
                <a:gd name="T21" fmla="*/ 0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15"/>
                <a:gd name="T35" fmla="*/ 22 w 22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15">
                  <a:moveTo>
                    <a:pt x="15" y="0"/>
                  </a:moveTo>
                  <a:lnTo>
                    <a:pt x="15" y="29"/>
                  </a:lnTo>
                  <a:lnTo>
                    <a:pt x="11" y="57"/>
                  </a:lnTo>
                  <a:lnTo>
                    <a:pt x="8" y="86"/>
                  </a:lnTo>
                  <a:lnTo>
                    <a:pt x="0" y="111"/>
                  </a:lnTo>
                  <a:lnTo>
                    <a:pt x="8" y="115"/>
                  </a:lnTo>
                  <a:lnTo>
                    <a:pt x="11" y="86"/>
                  </a:lnTo>
                  <a:lnTo>
                    <a:pt x="18" y="57"/>
                  </a:lnTo>
                  <a:lnTo>
                    <a:pt x="22" y="29"/>
                  </a:lnTo>
                  <a:lnTo>
                    <a:pt x="2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28" name="Freeform 197"/>
            <p:cNvSpPr>
              <a:spLocks noChangeAspect="1"/>
            </p:cNvSpPr>
            <p:nvPr/>
          </p:nvSpPr>
          <p:spPr bwMode="auto">
            <a:xfrm>
              <a:off x="9019" y="5281"/>
              <a:ext cx="140" cy="324"/>
            </a:xfrm>
            <a:custGeom>
              <a:avLst/>
              <a:gdLst>
                <a:gd name="T0" fmla="*/ 10071 w 47"/>
                <a:gd name="T1" fmla="*/ 0 h 108"/>
                <a:gd name="T2" fmla="*/ 9148 w 47"/>
                <a:gd name="T3" fmla="*/ 972 h 108"/>
                <a:gd name="T4" fmla="*/ 8430 w 47"/>
                <a:gd name="T5" fmla="*/ 3402 h 108"/>
                <a:gd name="T6" fmla="*/ 7480 w 47"/>
                <a:gd name="T7" fmla="*/ 7047 h 108"/>
                <a:gd name="T8" fmla="*/ 5811 w 47"/>
                <a:gd name="T9" fmla="*/ 9720 h 108"/>
                <a:gd name="T10" fmla="*/ 4260 w 47"/>
                <a:gd name="T11" fmla="*/ 13122 h 108"/>
                <a:gd name="T12" fmla="*/ 2591 w 47"/>
                <a:gd name="T13" fmla="*/ 15795 h 108"/>
                <a:gd name="T14" fmla="*/ 1668 w 47"/>
                <a:gd name="T15" fmla="*/ 19197 h 108"/>
                <a:gd name="T16" fmla="*/ 0 w 47"/>
                <a:gd name="T17" fmla="*/ 22599 h 108"/>
                <a:gd name="T18" fmla="*/ 0 w 47"/>
                <a:gd name="T19" fmla="*/ 26244 h 108"/>
                <a:gd name="T20" fmla="*/ 1668 w 47"/>
                <a:gd name="T21" fmla="*/ 26244 h 108"/>
                <a:gd name="T22" fmla="*/ 2591 w 47"/>
                <a:gd name="T23" fmla="*/ 23571 h 108"/>
                <a:gd name="T24" fmla="*/ 3300 w 47"/>
                <a:gd name="T25" fmla="*/ 20169 h 108"/>
                <a:gd name="T26" fmla="*/ 4260 w 47"/>
                <a:gd name="T27" fmla="*/ 16524 h 108"/>
                <a:gd name="T28" fmla="*/ 5811 w 47"/>
                <a:gd name="T29" fmla="*/ 14094 h 108"/>
                <a:gd name="T30" fmla="*/ 7480 w 47"/>
                <a:gd name="T31" fmla="*/ 10449 h 108"/>
                <a:gd name="T32" fmla="*/ 9148 w 47"/>
                <a:gd name="T33" fmla="*/ 7776 h 108"/>
                <a:gd name="T34" fmla="*/ 10071 w 47"/>
                <a:gd name="T35" fmla="*/ 4374 h 108"/>
                <a:gd name="T36" fmla="*/ 11021 w 47"/>
                <a:gd name="T37" fmla="*/ 972 h 108"/>
                <a:gd name="T38" fmla="*/ 10071 w 47"/>
                <a:gd name="T39" fmla="*/ 0 h 108"/>
                <a:gd name="T40" fmla="*/ 9148 w 47"/>
                <a:gd name="T41" fmla="*/ 0 h 108"/>
                <a:gd name="T42" fmla="*/ 9148 w 47"/>
                <a:gd name="T43" fmla="*/ 972 h 108"/>
                <a:gd name="T44" fmla="*/ 10071 w 47"/>
                <a:gd name="T45" fmla="*/ 0 h 1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108"/>
                <a:gd name="T71" fmla="*/ 47 w 47"/>
                <a:gd name="T72" fmla="*/ 108 h 1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108">
                  <a:moveTo>
                    <a:pt x="43" y="0"/>
                  </a:moveTo>
                  <a:lnTo>
                    <a:pt x="39" y="4"/>
                  </a:lnTo>
                  <a:lnTo>
                    <a:pt x="36" y="14"/>
                  </a:lnTo>
                  <a:lnTo>
                    <a:pt x="32" y="29"/>
                  </a:lnTo>
                  <a:lnTo>
                    <a:pt x="25" y="40"/>
                  </a:lnTo>
                  <a:lnTo>
                    <a:pt x="18" y="54"/>
                  </a:lnTo>
                  <a:lnTo>
                    <a:pt x="11" y="65"/>
                  </a:lnTo>
                  <a:lnTo>
                    <a:pt x="7" y="79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7" y="108"/>
                  </a:lnTo>
                  <a:lnTo>
                    <a:pt x="11" y="97"/>
                  </a:lnTo>
                  <a:lnTo>
                    <a:pt x="14" y="83"/>
                  </a:lnTo>
                  <a:lnTo>
                    <a:pt x="18" y="68"/>
                  </a:lnTo>
                  <a:lnTo>
                    <a:pt x="25" y="58"/>
                  </a:lnTo>
                  <a:lnTo>
                    <a:pt x="32" y="43"/>
                  </a:lnTo>
                  <a:lnTo>
                    <a:pt x="39" y="32"/>
                  </a:lnTo>
                  <a:lnTo>
                    <a:pt x="43" y="18"/>
                  </a:lnTo>
                  <a:lnTo>
                    <a:pt x="47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29" name="Freeform 198"/>
            <p:cNvSpPr>
              <a:spLocks noChangeAspect="1"/>
            </p:cNvSpPr>
            <p:nvPr/>
          </p:nvSpPr>
          <p:spPr bwMode="auto">
            <a:xfrm>
              <a:off x="9147" y="5153"/>
              <a:ext cx="76" cy="140"/>
            </a:xfrm>
            <a:custGeom>
              <a:avLst/>
              <a:gdLst>
                <a:gd name="T0" fmla="*/ 6487 w 25"/>
                <a:gd name="T1" fmla="*/ 1668 h 47"/>
                <a:gd name="T2" fmla="*/ 4694 w 25"/>
                <a:gd name="T3" fmla="*/ 1668 h 47"/>
                <a:gd name="T4" fmla="*/ 2809 w 25"/>
                <a:gd name="T5" fmla="*/ 3300 h 47"/>
                <a:gd name="T6" fmla="*/ 2809 w 25"/>
                <a:gd name="T7" fmla="*/ 4969 h 47"/>
                <a:gd name="T8" fmla="*/ 1803 w 25"/>
                <a:gd name="T9" fmla="*/ 5811 h 47"/>
                <a:gd name="T10" fmla="*/ 1803 w 25"/>
                <a:gd name="T11" fmla="*/ 6771 h 47"/>
                <a:gd name="T12" fmla="*/ 1006 w 25"/>
                <a:gd name="T13" fmla="*/ 8430 h 47"/>
                <a:gd name="T14" fmla="*/ 0 w 25"/>
                <a:gd name="T15" fmla="*/ 9148 h 47"/>
                <a:gd name="T16" fmla="*/ 0 w 25"/>
                <a:gd name="T17" fmla="*/ 10071 h 47"/>
                <a:gd name="T18" fmla="*/ 1006 w 25"/>
                <a:gd name="T19" fmla="*/ 11021 h 47"/>
                <a:gd name="T20" fmla="*/ 1803 w 25"/>
                <a:gd name="T21" fmla="*/ 10071 h 47"/>
                <a:gd name="T22" fmla="*/ 2809 w 25"/>
                <a:gd name="T23" fmla="*/ 8430 h 47"/>
                <a:gd name="T24" fmla="*/ 2809 w 25"/>
                <a:gd name="T25" fmla="*/ 7480 h 47"/>
                <a:gd name="T26" fmla="*/ 3678 w 25"/>
                <a:gd name="T27" fmla="*/ 6771 h 47"/>
                <a:gd name="T28" fmla="*/ 4694 w 25"/>
                <a:gd name="T29" fmla="*/ 4969 h 47"/>
                <a:gd name="T30" fmla="*/ 4694 w 25"/>
                <a:gd name="T31" fmla="*/ 4260 h 47"/>
                <a:gd name="T32" fmla="*/ 6487 w 25"/>
                <a:gd name="T33" fmla="*/ 2591 h 47"/>
                <a:gd name="T34" fmla="*/ 4694 w 25"/>
                <a:gd name="T35" fmla="*/ 2591 h 47"/>
                <a:gd name="T36" fmla="*/ 6487 w 25"/>
                <a:gd name="T37" fmla="*/ 1668 h 47"/>
                <a:gd name="T38" fmla="*/ 6487 w 25"/>
                <a:gd name="T39" fmla="*/ 0 h 47"/>
                <a:gd name="T40" fmla="*/ 4694 w 25"/>
                <a:gd name="T41" fmla="*/ 1668 h 47"/>
                <a:gd name="T42" fmla="*/ 6487 w 25"/>
                <a:gd name="T43" fmla="*/ 1668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47"/>
                <a:gd name="T68" fmla="*/ 25 w 25"/>
                <a:gd name="T69" fmla="*/ 47 h 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47">
                  <a:moveTo>
                    <a:pt x="25" y="7"/>
                  </a:moveTo>
                  <a:lnTo>
                    <a:pt x="18" y="7"/>
                  </a:lnTo>
                  <a:lnTo>
                    <a:pt x="11" y="14"/>
                  </a:lnTo>
                  <a:lnTo>
                    <a:pt x="11" y="21"/>
                  </a:lnTo>
                  <a:lnTo>
                    <a:pt x="7" y="25"/>
                  </a:lnTo>
                  <a:lnTo>
                    <a:pt x="7" y="29"/>
                  </a:lnTo>
                  <a:lnTo>
                    <a:pt x="4" y="36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4" y="47"/>
                  </a:lnTo>
                  <a:lnTo>
                    <a:pt x="7" y="43"/>
                  </a:lnTo>
                  <a:lnTo>
                    <a:pt x="11" y="36"/>
                  </a:lnTo>
                  <a:lnTo>
                    <a:pt x="11" y="32"/>
                  </a:lnTo>
                  <a:lnTo>
                    <a:pt x="14" y="29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25" y="11"/>
                  </a:lnTo>
                  <a:lnTo>
                    <a:pt x="18" y="11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30" name="Freeform 199"/>
            <p:cNvSpPr>
              <a:spLocks noChangeAspect="1"/>
            </p:cNvSpPr>
            <p:nvPr/>
          </p:nvSpPr>
          <p:spPr bwMode="auto">
            <a:xfrm>
              <a:off x="9199" y="5173"/>
              <a:ext cx="144" cy="628"/>
            </a:xfrm>
            <a:custGeom>
              <a:avLst/>
              <a:gdLst>
                <a:gd name="T0" fmla="*/ 12681 w 47"/>
                <a:gd name="T1" fmla="*/ 50219 h 209"/>
                <a:gd name="T2" fmla="*/ 10843 w 47"/>
                <a:gd name="T3" fmla="*/ 44113 h 209"/>
                <a:gd name="T4" fmla="*/ 9697 w 47"/>
                <a:gd name="T5" fmla="*/ 37983 h 209"/>
                <a:gd name="T6" fmla="*/ 8628 w 47"/>
                <a:gd name="T7" fmla="*/ 31637 h 209"/>
                <a:gd name="T8" fmla="*/ 7846 w 47"/>
                <a:gd name="T9" fmla="*/ 25414 h 209"/>
                <a:gd name="T10" fmla="*/ 6786 w 47"/>
                <a:gd name="T11" fmla="*/ 18582 h 209"/>
                <a:gd name="T12" fmla="*/ 5895 w 47"/>
                <a:gd name="T13" fmla="*/ 12232 h 209"/>
                <a:gd name="T14" fmla="*/ 3793 w 47"/>
                <a:gd name="T15" fmla="*/ 6103 h 209"/>
                <a:gd name="T16" fmla="*/ 1841 w 47"/>
                <a:gd name="T17" fmla="*/ 0 h 209"/>
                <a:gd name="T18" fmla="*/ 0 w 47"/>
                <a:gd name="T19" fmla="*/ 977 h 209"/>
                <a:gd name="T20" fmla="*/ 1841 w 47"/>
                <a:gd name="T21" fmla="*/ 6103 h 209"/>
                <a:gd name="T22" fmla="*/ 2993 w 47"/>
                <a:gd name="T23" fmla="*/ 13209 h 209"/>
                <a:gd name="T24" fmla="*/ 4862 w 47"/>
                <a:gd name="T25" fmla="*/ 18582 h 209"/>
                <a:gd name="T26" fmla="*/ 5895 w 47"/>
                <a:gd name="T27" fmla="*/ 25414 h 209"/>
                <a:gd name="T28" fmla="*/ 6786 w 47"/>
                <a:gd name="T29" fmla="*/ 31637 h 209"/>
                <a:gd name="T30" fmla="*/ 7846 w 47"/>
                <a:gd name="T31" fmla="*/ 37983 h 209"/>
                <a:gd name="T32" fmla="*/ 8628 w 47"/>
                <a:gd name="T33" fmla="*/ 44846 h 209"/>
                <a:gd name="T34" fmla="*/ 10843 w 47"/>
                <a:gd name="T35" fmla="*/ 51193 h 209"/>
                <a:gd name="T36" fmla="*/ 12681 w 47"/>
                <a:gd name="T37" fmla="*/ 50219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209"/>
                <a:gd name="T59" fmla="*/ 47 w 47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209">
                  <a:moveTo>
                    <a:pt x="47" y="205"/>
                  </a:moveTo>
                  <a:lnTo>
                    <a:pt x="40" y="180"/>
                  </a:lnTo>
                  <a:lnTo>
                    <a:pt x="36" y="155"/>
                  </a:lnTo>
                  <a:lnTo>
                    <a:pt x="32" y="129"/>
                  </a:lnTo>
                  <a:lnTo>
                    <a:pt x="29" y="104"/>
                  </a:lnTo>
                  <a:lnTo>
                    <a:pt x="25" y="76"/>
                  </a:lnTo>
                  <a:lnTo>
                    <a:pt x="22" y="50"/>
                  </a:lnTo>
                  <a:lnTo>
                    <a:pt x="14" y="25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25"/>
                  </a:lnTo>
                  <a:lnTo>
                    <a:pt x="11" y="54"/>
                  </a:lnTo>
                  <a:lnTo>
                    <a:pt x="18" y="76"/>
                  </a:lnTo>
                  <a:lnTo>
                    <a:pt x="22" y="104"/>
                  </a:lnTo>
                  <a:lnTo>
                    <a:pt x="25" y="129"/>
                  </a:lnTo>
                  <a:lnTo>
                    <a:pt x="29" y="155"/>
                  </a:lnTo>
                  <a:lnTo>
                    <a:pt x="32" y="183"/>
                  </a:lnTo>
                  <a:lnTo>
                    <a:pt x="40" y="209"/>
                  </a:lnTo>
                  <a:lnTo>
                    <a:pt x="4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31" name="Freeform 200"/>
            <p:cNvSpPr>
              <a:spLocks noChangeAspect="1"/>
            </p:cNvSpPr>
            <p:nvPr/>
          </p:nvSpPr>
          <p:spPr bwMode="auto">
            <a:xfrm>
              <a:off x="8943" y="5661"/>
              <a:ext cx="8" cy="40"/>
            </a:xfrm>
            <a:custGeom>
              <a:avLst/>
              <a:gdLst>
                <a:gd name="T0" fmla="*/ 0 w 3"/>
                <a:gd name="T1" fmla="*/ 2660 h 14"/>
                <a:gd name="T2" fmla="*/ 0 w 3"/>
                <a:gd name="T3" fmla="*/ 603 h 14"/>
                <a:gd name="T4" fmla="*/ 397 w 3"/>
                <a:gd name="T5" fmla="*/ 0 h 14"/>
                <a:gd name="T6" fmla="*/ 0 w 3"/>
                <a:gd name="T7" fmla="*/ 266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4"/>
                <a:gd name="T14" fmla="*/ 3 w 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4">
                  <a:moveTo>
                    <a:pt x="0" y="14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32" name="Freeform 201"/>
            <p:cNvSpPr>
              <a:spLocks noChangeAspect="1"/>
            </p:cNvSpPr>
            <p:nvPr/>
          </p:nvSpPr>
          <p:spPr bwMode="auto">
            <a:xfrm>
              <a:off x="8931" y="5641"/>
              <a:ext cx="32" cy="72"/>
            </a:xfrm>
            <a:custGeom>
              <a:avLst/>
              <a:gdLst>
                <a:gd name="T0" fmla="*/ 2292 w 11"/>
                <a:gd name="T1" fmla="*/ 1385 h 25"/>
                <a:gd name="T2" fmla="*/ 864 w 11"/>
                <a:gd name="T3" fmla="*/ 1385 h 25"/>
                <a:gd name="T4" fmla="*/ 0 w 11"/>
                <a:gd name="T5" fmla="*/ 2007 h 25"/>
                <a:gd name="T6" fmla="*/ 0 w 11"/>
                <a:gd name="T7" fmla="*/ 3583 h 25"/>
                <a:gd name="T8" fmla="*/ 864 w 11"/>
                <a:gd name="T9" fmla="*/ 4942 h 25"/>
                <a:gd name="T10" fmla="*/ 1431 w 11"/>
                <a:gd name="T11" fmla="*/ 3583 h 25"/>
                <a:gd name="T12" fmla="*/ 864 w 11"/>
                <a:gd name="T13" fmla="*/ 3583 h 25"/>
                <a:gd name="T14" fmla="*/ 864 w 11"/>
                <a:gd name="T15" fmla="*/ 2745 h 25"/>
                <a:gd name="T16" fmla="*/ 1431 w 11"/>
                <a:gd name="T17" fmla="*/ 2007 h 25"/>
                <a:gd name="T18" fmla="*/ 864 w 11"/>
                <a:gd name="T19" fmla="*/ 1385 h 25"/>
                <a:gd name="T20" fmla="*/ 2292 w 11"/>
                <a:gd name="T21" fmla="*/ 1385 h 25"/>
                <a:gd name="T22" fmla="*/ 2292 w 11"/>
                <a:gd name="T23" fmla="*/ 0 h 25"/>
                <a:gd name="T24" fmla="*/ 864 w 11"/>
                <a:gd name="T25" fmla="*/ 1385 h 25"/>
                <a:gd name="T26" fmla="*/ 2292 w 11"/>
                <a:gd name="T27" fmla="*/ 1385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25"/>
                <a:gd name="T44" fmla="*/ 11 w 11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25">
                  <a:moveTo>
                    <a:pt x="11" y="7"/>
                  </a:moveTo>
                  <a:lnTo>
                    <a:pt x="4" y="7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4" y="7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4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33" name="Freeform 202"/>
            <p:cNvSpPr>
              <a:spLocks noChangeAspect="1"/>
            </p:cNvSpPr>
            <p:nvPr/>
          </p:nvSpPr>
          <p:spPr bwMode="auto">
            <a:xfrm>
              <a:off x="8931" y="5661"/>
              <a:ext cx="32" cy="64"/>
            </a:xfrm>
            <a:custGeom>
              <a:avLst/>
              <a:gdLst>
                <a:gd name="T0" fmla="*/ 864 w 11"/>
                <a:gd name="T1" fmla="*/ 4754 h 21"/>
                <a:gd name="T2" fmla="*/ 1431 w 11"/>
                <a:gd name="T3" fmla="*/ 3706 h 21"/>
                <a:gd name="T4" fmla="*/ 2292 w 11"/>
                <a:gd name="T5" fmla="*/ 0 h 21"/>
                <a:gd name="T6" fmla="*/ 864 w 11"/>
                <a:gd name="T7" fmla="*/ 0 h 21"/>
                <a:gd name="T8" fmla="*/ 0 w 11"/>
                <a:gd name="T9" fmla="*/ 3706 h 21"/>
                <a:gd name="T10" fmla="*/ 1431 w 11"/>
                <a:gd name="T11" fmla="*/ 2944 h 21"/>
                <a:gd name="T12" fmla="*/ 864 w 11"/>
                <a:gd name="T13" fmla="*/ 4754 h 21"/>
                <a:gd name="T14" fmla="*/ 1431 w 11"/>
                <a:gd name="T15" fmla="*/ 5516 h 21"/>
                <a:gd name="T16" fmla="*/ 1431 w 11"/>
                <a:gd name="T17" fmla="*/ 3706 h 21"/>
                <a:gd name="T18" fmla="*/ 864 w 11"/>
                <a:gd name="T19" fmla="*/ 4754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1"/>
                <a:gd name="T32" fmla="*/ 11 w 11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1">
                  <a:moveTo>
                    <a:pt x="4" y="18"/>
                  </a:moveTo>
                  <a:lnTo>
                    <a:pt x="7" y="1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14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9464" name="Nadpis 202"/>
          <p:cNvSpPr>
            <a:spLocks noGrp="1"/>
          </p:cNvSpPr>
          <p:nvPr>
            <p:ph type="title"/>
          </p:nvPr>
        </p:nvSpPr>
        <p:spPr>
          <a:xfrm>
            <a:off x="3216275" y="1092200"/>
            <a:ext cx="6961188" cy="863600"/>
          </a:xfrm>
        </p:spPr>
        <p:txBody>
          <a:bodyPr/>
          <a:lstStyle/>
          <a:p>
            <a:pPr eaLnBrk="1" hangingPunct="1"/>
            <a:r>
              <a:rPr lang="cs-CZ" altLang="cs-CZ" smtClean="0"/>
              <a:t>Jak se mění genetické varianty v čase a prostoru</a:t>
            </a:r>
          </a:p>
        </p:txBody>
      </p:sp>
      <p:sp>
        <p:nvSpPr>
          <p:cNvPr id="205" name="Zástupný symbol pro obsah 204">
            <a:extLst>
              <a:ext uri="{FF2B5EF4-FFF2-40B4-BE49-F238E27FC236}">
                <a16:creationId xmlns:a16="http://schemas.microsoft.com/office/drawing/2014/main" id="{B18AA7CF-FF24-42D1-A1A9-CB34667E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6" y="3644901"/>
            <a:ext cx="6994525" cy="26638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500" b="1" dirty="0">
                <a:solidFill>
                  <a:schemeClr val="accent1">
                    <a:lumMod val="75000"/>
                  </a:schemeClr>
                </a:solidFill>
              </a:rPr>
              <a:t>Proč jsou genetické varianty důležité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eaLnBrk="1" hangingPunct="1">
              <a:buFontTx/>
              <a:buNone/>
              <a:defRPr/>
            </a:pPr>
            <a:r>
              <a:rPr lang="cs-CZ" b="1" dirty="0"/>
              <a:t>Potenciál změny genetické struktury</a:t>
            </a:r>
            <a:endParaRPr lang="en-US" b="1" dirty="0"/>
          </a:p>
          <a:p>
            <a:pPr>
              <a:spcAft>
                <a:spcPts val="0"/>
              </a:spcAft>
              <a:defRPr/>
            </a:pPr>
            <a:r>
              <a:rPr lang="cs-CZ" dirty="0"/>
              <a:t>Adaptace na změny okolního prostředí</a:t>
            </a:r>
            <a:endParaRPr lang="en-US" dirty="0"/>
          </a:p>
          <a:p>
            <a:pPr lvl="1" eaLnBrk="1" hangingPunct="1">
              <a:defRPr/>
            </a:pPr>
            <a:r>
              <a:rPr lang="cs-CZ" dirty="0"/>
              <a:t>konzervace</a:t>
            </a:r>
            <a:endParaRPr lang="en-US" dirty="0"/>
          </a:p>
          <a:p>
            <a:pPr>
              <a:spcBef>
                <a:spcPts val="1000"/>
              </a:spcBef>
              <a:spcAft>
                <a:spcPts val="0"/>
              </a:spcAft>
              <a:defRPr/>
            </a:pPr>
            <a:r>
              <a:rPr lang="cs-CZ" dirty="0"/>
              <a:t>Divergence populací</a:t>
            </a:r>
            <a:endParaRPr lang="en-US" dirty="0"/>
          </a:p>
          <a:p>
            <a:pPr lvl="1" eaLnBrk="1" hangingPunct="1">
              <a:defRPr/>
            </a:pPr>
            <a:r>
              <a:rPr lang="en-US" dirty="0" err="1"/>
              <a:t>biodiver</a:t>
            </a:r>
            <a:r>
              <a:rPr lang="cs-CZ" dirty="0" err="1"/>
              <a:t>zita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700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944688" y="652463"/>
            <a:ext cx="79041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0483" name="Skupina 50"/>
          <p:cNvGrpSpPr>
            <a:grpSpLocks/>
          </p:cNvGrpSpPr>
          <p:nvPr/>
        </p:nvGrpSpPr>
        <p:grpSpPr bwMode="auto">
          <a:xfrm>
            <a:off x="3216276" y="1916113"/>
            <a:ext cx="6983413" cy="4416034"/>
            <a:chOff x="288925" y="1400175"/>
            <a:chExt cx="8455025" cy="5292759"/>
          </a:xfrm>
        </p:grpSpPr>
        <p:sp>
          <p:nvSpPr>
            <p:cNvPr id="20485" name="Oval 2"/>
            <p:cNvSpPr>
              <a:spLocks noChangeArrowheads="1"/>
            </p:cNvSpPr>
            <p:nvPr/>
          </p:nvSpPr>
          <p:spPr bwMode="auto">
            <a:xfrm>
              <a:off x="796925" y="21828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86" name="Oval 4"/>
            <p:cNvSpPr>
              <a:spLocks noChangeArrowheads="1"/>
            </p:cNvSpPr>
            <p:nvPr/>
          </p:nvSpPr>
          <p:spPr bwMode="auto">
            <a:xfrm>
              <a:off x="1731963" y="243840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87" name="Oval 5"/>
            <p:cNvSpPr>
              <a:spLocks noChangeArrowheads="1"/>
            </p:cNvSpPr>
            <p:nvPr/>
          </p:nvSpPr>
          <p:spPr bwMode="auto">
            <a:xfrm>
              <a:off x="2370138" y="260508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88" name="Oval 6"/>
            <p:cNvSpPr>
              <a:spLocks noChangeArrowheads="1"/>
            </p:cNvSpPr>
            <p:nvPr/>
          </p:nvSpPr>
          <p:spPr bwMode="auto">
            <a:xfrm>
              <a:off x="354013" y="179387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89" name="Oval 7"/>
            <p:cNvSpPr>
              <a:spLocks noChangeArrowheads="1"/>
            </p:cNvSpPr>
            <p:nvPr/>
          </p:nvSpPr>
          <p:spPr bwMode="auto">
            <a:xfrm>
              <a:off x="3254375" y="17510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90" name="Oval 8"/>
            <p:cNvSpPr>
              <a:spLocks noChangeArrowheads="1"/>
            </p:cNvSpPr>
            <p:nvPr/>
          </p:nvSpPr>
          <p:spPr bwMode="auto">
            <a:xfrm>
              <a:off x="2833688" y="2182813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91" name="Oval 9"/>
            <p:cNvSpPr>
              <a:spLocks noChangeArrowheads="1"/>
            </p:cNvSpPr>
            <p:nvPr/>
          </p:nvSpPr>
          <p:spPr bwMode="auto">
            <a:xfrm>
              <a:off x="2571750" y="155416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92" name="Oval 10"/>
            <p:cNvSpPr>
              <a:spLocks noChangeArrowheads="1"/>
            </p:cNvSpPr>
            <p:nvPr/>
          </p:nvSpPr>
          <p:spPr bwMode="auto">
            <a:xfrm>
              <a:off x="733425" y="29591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93" name="Oval 11"/>
            <p:cNvSpPr>
              <a:spLocks noChangeArrowheads="1"/>
            </p:cNvSpPr>
            <p:nvPr/>
          </p:nvSpPr>
          <p:spPr bwMode="auto">
            <a:xfrm>
              <a:off x="1812925" y="1400175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94" name="Oval 12"/>
            <p:cNvSpPr>
              <a:spLocks noChangeArrowheads="1"/>
            </p:cNvSpPr>
            <p:nvPr/>
          </p:nvSpPr>
          <p:spPr bwMode="auto">
            <a:xfrm>
              <a:off x="2143125" y="2008188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95" name="Oval 13"/>
            <p:cNvSpPr>
              <a:spLocks noChangeArrowheads="1"/>
            </p:cNvSpPr>
            <p:nvPr/>
          </p:nvSpPr>
          <p:spPr bwMode="auto">
            <a:xfrm>
              <a:off x="1454150" y="18526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96" name="Oval 14"/>
            <p:cNvSpPr>
              <a:spLocks noChangeArrowheads="1"/>
            </p:cNvSpPr>
            <p:nvPr/>
          </p:nvSpPr>
          <p:spPr bwMode="auto">
            <a:xfrm>
              <a:off x="1798638" y="295910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97" name="Oval 15"/>
            <p:cNvSpPr>
              <a:spLocks noChangeArrowheads="1"/>
            </p:cNvSpPr>
            <p:nvPr/>
          </p:nvSpPr>
          <p:spPr bwMode="auto">
            <a:xfrm>
              <a:off x="3013075" y="27305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98" name="Oval 16"/>
            <p:cNvSpPr>
              <a:spLocks noChangeArrowheads="1"/>
            </p:cNvSpPr>
            <p:nvPr/>
          </p:nvSpPr>
          <p:spPr bwMode="auto">
            <a:xfrm>
              <a:off x="1174750" y="26035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499" name="Oval 17"/>
            <p:cNvSpPr>
              <a:spLocks noChangeArrowheads="1"/>
            </p:cNvSpPr>
            <p:nvPr/>
          </p:nvSpPr>
          <p:spPr bwMode="auto">
            <a:xfrm>
              <a:off x="928688" y="154622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00" name="Oval 18"/>
            <p:cNvSpPr>
              <a:spLocks noChangeArrowheads="1"/>
            </p:cNvSpPr>
            <p:nvPr/>
          </p:nvSpPr>
          <p:spPr bwMode="auto">
            <a:xfrm>
              <a:off x="328613" y="255587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01" name="Text Box 19"/>
            <p:cNvSpPr txBox="1">
              <a:spLocks noChangeArrowheads="1"/>
            </p:cNvSpPr>
            <p:nvPr/>
          </p:nvSpPr>
          <p:spPr bwMode="auto">
            <a:xfrm>
              <a:off x="1055689" y="3430588"/>
              <a:ext cx="1561338" cy="62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cs-CZ" altLang="cs-CZ" sz="2800">
                  <a:latin typeface="Franklin Gothic Medium" panose="020B0603020102020204" pitchFamily="34" charset="0"/>
                </a:rPr>
                <a:t>variace</a:t>
              </a:r>
              <a:endParaRPr lang="en-US" altLang="cs-CZ" sz="2800">
                <a:latin typeface="Franklin Gothic Medium" panose="020B0603020102020204" pitchFamily="34" charset="0"/>
              </a:endParaRPr>
            </a:p>
          </p:txBody>
        </p:sp>
        <p:sp>
          <p:nvSpPr>
            <p:cNvPr id="20502" name="Oval 20"/>
            <p:cNvSpPr>
              <a:spLocks noChangeArrowheads="1"/>
            </p:cNvSpPr>
            <p:nvPr/>
          </p:nvSpPr>
          <p:spPr bwMode="auto">
            <a:xfrm>
              <a:off x="979488" y="469423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03" name="Oval 21"/>
            <p:cNvSpPr>
              <a:spLocks noChangeArrowheads="1"/>
            </p:cNvSpPr>
            <p:nvPr/>
          </p:nvSpPr>
          <p:spPr bwMode="auto">
            <a:xfrm>
              <a:off x="1736725" y="46847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04" name="Oval 22"/>
            <p:cNvSpPr>
              <a:spLocks noChangeArrowheads="1"/>
            </p:cNvSpPr>
            <p:nvPr/>
          </p:nvSpPr>
          <p:spPr bwMode="auto">
            <a:xfrm>
              <a:off x="2552700" y="51165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05" name="Oval 23"/>
            <p:cNvSpPr>
              <a:spLocks noChangeArrowheads="1"/>
            </p:cNvSpPr>
            <p:nvPr/>
          </p:nvSpPr>
          <p:spPr bwMode="auto">
            <a:xfrm>
              <a:off x="536575" y="43053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06" name="Oval 24"/>
            <p:cNvSpPr>
              <a:spLocks noChangeArrowheads="1"/>
            </p:cNvSpPr>
            <p:nvPr/>
          </p:nvSpPr>
          <p:spPr bwMode="auto">
            <a:xfrm>
              <a:off x="288925" y="561816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07" name="Oval 25"/>
            <p:cNvSpPr>
              <a:spLocks noChangeArrowheads="1"/>
            </p:cNvSpPr>
            <p:nvPr/>
          </p:nvSpPr>
          <p:spPr bwMode="auto">
            <a:xfrm>
              <a:off x="1592263" y="563403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08" name="Oval 26"/>
            <p:cNvSpPr>
              <a:spLocks noChangeArrowheads="1"/>
            </p:cNvSpPr>
            <p:nvPr/>
          </p:nvSpPr>
          <p:spPr bwMode="auto">
            <a:xfrm>
              <a:off x="3119438" y="472440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09" name="Oval 27"/>
            <p:cNvSpPr>
              <a:spLocks noChangeArrowheads="1"/>
            </p:cNvSpPr>
            <p:nvPr/>
          </p:nvSpPr>
          <p:spPr bwMode="auto">
            <a:xfrm>
              <a:off x="915988" y="547052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10" name="Oval 28"/>
            <p:cNvSpPr>
              <a:spLocks noChangeArrowheads="1"/>
            </p:cNvSpPr>
            <p:nvPr/>
          </p:nvSpPr>
          <p:spPr bwMode="auto">
            <a:xfrm>
              <a:off x="2473325" y="45196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11" name="Oval 29"/>
            <p:cNvSpPr>
              <a:spLocks noChangeArrowheads="1"/>
            </p:cNvSpPr>
            <p:nvPr/>
          </p:nvSpPr>
          <p:spPr bwMode="auto">
            <a:xfrm>
              <a:off x="1711325" y="417195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12" name="Oval 30"/>
            <p:cNvSpPr>
              <a:spLocks noChangeArrowheads="1"/>
            </p:cNvSpPr>
            <p:nvPr/>
          </p:nvSpPr>
          <p:spPr bwMode="auto">
            <a:xfrm>
              <a:off x="1981200" y="526415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13" name="Oval 31"/>
            <p:cNvSpPr>
              <a:spLocks noChangeArrowheads="1"/>
            </p:cNvSpPr>
            <p:nvPr/>
          </p:nvSpPr>
          <p:spPr bwMode="auto">
            <a:xfrm>
              <a:off x="2459038" y="568483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14" name="Oval 32"/>
            <p:cNvSpPr>
              <a:spLocks noChangeArrowheads="1"/>
            </p:cNvSpPr>
            <p:nvPr/>
          </p:nvSpPr>
          <p:spPr bwMode="auto">
            <a:xfrm>
              <a:off x="1357313" y="511492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15" name="Oval 33"/>
            <p:cNvSpPr>
              <a:spLocks noChangeArrowheads="1"/>
            </p:cNvSpPr>
            <p:nvPr/>
          </p:nvSpPr>
          <p:spPr bwMode="auto">
            <a:xfrm>
              <a:off x="2984500" y="4205288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16" name="Oval 34"/>
            <p:cNvSpPr>
              <a:spLocks noChangeArrowheads="1"/>
            </p:cNvSpPr>
            <p:nvPr/>
          </p:nvSpPr>
          <p:spPr bwMode="auto">
            <a:xfrm>
              <a:off x="511175" y="50673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17" name="Oval 35"/>
            <p:cNvSpPr>
              <a:spLocks noChangeArrowheads="1"/>
            </p:cNvSpPr>
            <p:nvPr/>
          </p:nvSpPr>
          <p:spPr bwMode="auto">
            <a:xfrm>
              <a:off x="3171825" y="526256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0518" name="Text Box 36"/>
            <p:cNvSpPr txBox="1">
              <a:spLocks noChangeArrowheads="1"/>
            </p:cNvSpPr>
            <p:nvPr/>
          </p:nvSpPr>
          <p:spPr bwMode="auto">
            <a:xfrm>
              <a:off x="822325" y="6065838"/>
              <a:ext cx="2832564" cy="62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cs-CZ" altLang="cs-CZ" sz="2800">
                  <a:latin typeface="Franklin Gothic Medium" panose="020B0603020102020204" pitchFamily="34" charset="0"/>
                </a:rPr>
                <a:t>Žádné variace</a:t>
              </a:r>
              <a:endParaRPr lang="en-US" altLang="cs-CZ" sz="2800">
                <a:latin typeface="Franklin Gothic Medium" panose="020B0603020102020204" pitchFamily="34" charset="0"/>
              </a:endParaRPr>
            </a:p>
          </p:txBody>
        </p:sp>
        <p:sp>
          <p:nvSpPr>
            <p:cNvPr id="186405" name="Text Box 37">
              <a:extLst>
                <a:ext uri="{FF2B5EF4-FFF2-40B4-BE49-F238E27FC236}">
                  <a16:creationId xmlns:a16="http://schemas.microsoft.com/office/drawing/2014/main" id="{C49CA0EE-71CD-4E45-BBD1-EB52459C2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5832" y="5285427"/>
              <a:ext cx="2191118" cy="1217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cs-CZ" sz="3000" b="1" dirty="0">
                  <a:solidFill>
                    <a:schemeClr val="accent6">
                      <a:lumMod val="75000"/>
                    </a:schemeClr>
                  </a:solidFill>
                  <a:latin typeface="Franklin Gothic Medium" pitchFamily="34" charset="0"/>
                </a:rPr>
                <a:t>VYHYNUTÍ</a:t>
              </a:r>
              <a:endParaRPr lang="en-US" sz="3000" b="1" dirty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endParaRPr>
            </a:p>
          </p:txBody>
        </p:sp>
        <p:grpSp>
          <p:nvGrpSpPr>
            <p:cNvPr id="20520" name="Group 38"/>
            <p:cNvGrpSpPr>
              <a:grpSpLocks/>
            </p:cNvGrpSpPr>
            <p:nvPr/>
          </p:nvGrpSpPr>
          <p:grpSpPr bwMode="auto">
            <a:xfrm>
              <a:off x="3829053" y="2913063"/>
              <a:ext cx="1847851" cy="2286000"/>
              <a:chOff x="2412" y="1835"/>
              <a:chExt cx="1164" cy="1440"/>
            </a:xfrm>
          </p:grpSpPr>
          <p:sp>
            <p:nvSpPr>
              <p:cNvPr id="20531" name="AutoShape 39"/>
              <p:cNvSpPr>
                <a:spLocks noChangeArrowheads="1"/>
              </p:cNvSpPr>
              <p:nvPr/>
            </p:nvSpPr>
            <p:spPr bwMode="auto">
              <a:xfrm>
                <a:off x="2418" y="1835"/>
                <a:ext cx="1158" cy="1440"/>
              </a:xfrm>
              <a:prstGeom prst="rightArrow">
                <a:avLst>
                  <a:gd name="adj1" fmla="val 58231"/>
                  <a:gd name="adj2" fmla="val 47741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0532" name="Text Box 40"/>
              <p:cNvSpPr txBox="1">
                <a:spLocks noChangeArrowheads="1"/>
              </p:cNvSpPr>
              <p:nvPr/>
            </p:nvSpPr>
            <p:spPr bwMode="auto">
              <a:xfrm>
                <a:off x="2412" y="2377"/>
                <a:ext cx="1093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FontTx/>
                  <a:buNone/>
                </a:pPr>
                <a:r>
                  <a:rPr lang="cs-CZ" altLang="cs-CZ">
                    <a:latin typeface="Franklin Gothic Medium" panose="020B0603020102020204" pitchFamily="34" charset="0"/>
                  </a:rPr>
                  <a:t>oteplování</a:t>
                </a:r>
                <a:endParaRPr lang="en-US" altLang="cs-CZ">
                  <a:latin typeface="Franklin Gothic Medium" panose="020B0603020102020204" pitchFamily="34" charset="0"/>
                </a:endParaRPr>
              </a:p>
            </p:txBody>
          </p:sp>
        </p:grpSp>
        <p:grpSp>
          <p:nvGrpSpPr>
            <p:cNvPr id="20521" name="Group 41"/>
            <p:cNvGrpSpPr>
              <a:grpSpLocks/>
            </p:cNvGrpSpPr>
            <p:nvPr/>
          </p:nvGrpSpPr>
          <p:grpSpPr bwMode="auto">
            <a:xfrm>
              <a:off x="5514975" y="1416050"/>
              <a:ext cx="3228975" cy="2855913"/>
              <a:chOff x="3474" y="892"/>
              <a:chExt cx="2034" cy="1799"/>
            </a:xfrm>
          </p:grpSpPr>
          <p:sp>
            <p:nvSpPr>
              <p:cNvPr id="20522" name="Oval 42"/>
              <p:cNvSpPr>
                <a:spLocks noChangeArrowheads="1"/>
              </p:cNvSpPr>
              <p:nvPr/>
            </p:nvSpPr>
            <p:spPr bwMode="auto">
              <a:xfrm>
                <a:off x="4502" y="892"/>
                <a:ext cx="343" cy="297"/>
              </a:xfrm>
              <a:prstGeom prst="ellipse">
                <a:avLst/>
              </a:prstGeom>
              <a:gradFill rotWithShape="0">
                <a:gsLst>
                  <a:gs pos="0">
                    <a:srgbClr val="FFBF1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0523" name="Oval 43"/>
              <p:cNvSpPr>
                <a:spLocks noChangeArrowheads="1"/>
              </p:cNvSpPr>
              <p:nvPr/>
            </p:nvSpPr>
            <p:spPr bwMode="auto">
              <a:xfrm>
                <a:off x="4617" y="1284"/>
                <a:ext cx="343" cy="297"/>
              </a:xfrm>
              <a:prstGeom prst="ellipse">
                <a:avLst/>
              </a:prstGeom>
              <a:gradFill rotWithShape="0">
                <a:gsLst>
                  <a:gs pos="0">
                    <a:srgbClr val="FFBF1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0524" name="Oval 44"/>
              <p:cNvSpPr>
                <a:spLocks noChangeArrowheads="1"/>
              </p:cNvSpPr>
              <p:nvPr/>
            </p:nvSpPr>
            <p:spPr bwMode="auto">
              <a:xfrm>
                <a:off x="4183" y="1167"/>
                <a:ext cx="343" cy="297"/>
              </a:xfrm>
              <a:prstGeom prst="ellipse">
                <a:avLst/>
              </a:prstGeom>
              <a:gradFill rotWithShape="0">
                <a:gsLst>
                  <a:gs pos="0">
                    <a:srgbClr val="FFBF1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0525" name="Oval 45"/>
              <p:cNvSpPr>
                <a:spLocks noChangeArrowheads="1"/>
              </p:cNvSpPr>
              <p:nvPr/>
            </p:nvSpPr>
            <p:spPr bwMode="auto">
              <a:xfrm>
                <a:off x="4400" y="1864"/>
                <a:ext cx="343" cy="297"/>
              </a:xfrm>
              <a:prstGeom prst="ellipse">
                <a:avLst/>
              </a:prstGeom>
              <a:gradFill rotWithShape="0">
                <a:gsLst>
                  <a:gs pos="0">
                    <a:srgbClr val="FFBF1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0526" name="Oval 46"/>
              <p:cNvSpPr>
                <a:spLocks noChangeArrowheads="1"/>
              </p:cNvSpPr>
              <p:nvPr/>
            </p:nvSpPr>
            <p:spPr bwMode="auto">
              <a:xfrm>
                <a:off x="5165" y="1720"/>
                <a:ext cx="343" cy="297"/>
              </a:xfrm>
              <a:prstGeom prst="ellipse">
                <a:avLst/>
              </a:prstGeom>
              <a:gradFill rotWithShape="0">
                <a:gsLst>
                  <a:gs pos="0">
                    <a:srgbClr val="FFBF1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0527" name="Oval 47"/>
              <p:cNvSpPr>
                <a:spLocks noChangeArrowheads="1"/>
              </p:cNvSpPr>
              <p:nvPr/>
            </p:nvSpPr>
            <p:spPr bwMode="auto">
              <a:xfrm>
                <a:off x="4007" y="1640"/>
                <a:ext cx="343" cy="297"/>
              </a:xfrm>
              <a:prstGeom prst="ellipse">
                <a:avLst/>
              </a:prstGeom>
              <a:gradFill rotWithShape="0">
                <a:gsLst>
                  <a:gs pos="0">
                    <a:srgbClr val="FFBF1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0528" name="Oval 48"/>
              <p:cNvSpPr>
                <a:spLocks noChangeArrowheads="1"/>
              </p:cNvSpPr>
              <p:nvPr/>
            </p:nvSpPr>
            <p:spPr bwMode="auto">
              <a:xfrm>
                <a:off x="3852" y="974"/>
                <a:ext cx="343" cy="297"/>
              </a:xfrm>
              <a:prstGeom prst="ellipse">
                <a:avLst/>
              </a:prstGeom>
              <a:gradFill rotWithShape="0">
                <a:gsLst>
                  <a:gs pos="0">
                    <a:srgbClr val="FFBF1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0529" name="Oval 49"/>
              <p:cNvSpPr>
                <a:spLocks noChangeArrowheads="1"/>
              </p:cNvSpPr>
              <p:nvPr/>
            </p:nvSpPr>
            <p:spPr bwMode="auto">
              <a:xfrm>
                <a:off x="3474" y="1610"/>
                <a:ext cx="343" cy="297"/>
              </a:xfrm>
              <a:prstGeom prst="ellipse">
                <a:avLst/>
              </a:prstGeom>
              <a:gradFill rotWithShape="0">
                <a:gsLst>
                  <a:gs pos="0">
                    <a:srgbClr val="FFBF1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FontTx/>
                  <a:buNone/>
                </a:pPr>
                <a:endParaRPr lang="cs-CZ" altLang="cs-CZ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" name="Text Box 50">
                <a:extLst>
                  <a:ext uri="{FF2B5EF4-FFF2-40B4-BE49-F238E27FC236}">
                    <a16:creationId xmlns:a16="http://schemas.microsoft.com/office/drawing/2014/main" id="{3CE0677C-D9C5-4988-8573-49AA9D282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9" y="2295"/>
                <a:ext cx="855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cs-CZ" sz="2800" b="1" dirty="0">
                    <a:solidFill>
                      <a:schemeClr val="accent6">
                        <a:lumMod val="75000"/>
                      </a:schemeClr>
                    </a:solidFill>
                    <a:latin typeface="Franklin Gothic Medium" pitchFamily="34" charset="0"/>
                  </a:rPr>
                  <a:t>přežití</a:t>
                </a:r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  <a:latin typeface="Franklin Gothic Medium" pitchFamily="34" charset="0"/>
                </a:endParaRPr>
              </a:p>
            </p:txBody>
          </p:sp>
        </p:grpSp>
      </p:grpSp>
      <p:sp>
        <p:nvSpPr>
          <p:cNvPr id="20484" name="Nadpis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Franklin Gothic Medium" panose="020B0603020102020204" pitchFamily="34" charset="0"/>
              </a:rPr>
              <a:t>Proč jsou genetické variace důležité</a:t>
            </a:r>
            <a:r>
              <a:rPr lang="en-US" altLang="cs-CZ" sz="2800">
                <a:latin typeface="Franklin Gothic Medium" panose="020B0603020102020204" pitchFamily="34" charset="0"/>
              </a:rPr>
              <a:t>?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859098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944688" y="652463"/>
            <a:ext cx="79041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1507" name="Skupina 87"/>
          <p:cNvGrpSpPr>
            <a:grpSpLocks/>
          </p:cNvGrpSpPr>
          <p:nvPr/>
        </p:nvGrpSpPr>
        <p:grpSpPr bwMode="auto">
          <a:xfrm>
            <a:off x="3216275" y="1700214"/>
            <a:ext cx="7200900" cy="4690681"/>
            <a:chOff x="288925" y="1184275"/>
            <a:chExt cx="8689975" cy="5494436"/>
          </a:xfrm>
        </p:grpSpPr>
        <p:sp>
          <p:nvSpPr>
            <p:cNvPr id="21509" name="Oval 2"/>
            <p:cNvSpPr>
              <a:spLocks noChangeArrowheads="1"/>
            </p:cNvSpPr>
            <p:nvPr/>
          </p:nvSpPr>
          <p:spPr bwMode="auto">
            <a:xfrm>
              <a:off x="796925" y="21828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1731963" y="243840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11" name="Oval 5"/>
            <p:cNvSpPr>
              <a:spLocks noChangeArrowheads="1"/>
            </p:cNvSpPr>
            <p:nvPr/>
          </p:nvSpPr>
          <p:spPr bwMode="auto">
            <a:xfrm>
              <a:off x="2370138" y="260508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354013" y="179387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13" name="Oval 7"/>
            <p:cNvSpPr>
              <a:spLocks noChangeArrowheads="1"/>
            </p:cNvSpPr>
            <p:nvPr/>
          </p:nvSpPr>
          <p:spPr bwMode="auto">
            <a:xfrm>
              <a:off x="3254375" y="17510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14" name="Oval 8"/>
            <p:cNvSpPr>
              <a:spLocks noChangeArrowheads="1"/>
            </p:cNvSpPr>
            <p:nvPr/>
          </p:nvSpPr>
          <p:spPr bwMode="auto">
            <a:xfrm>
              <a:off x="2833688" y="2182813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15" name="Oval 9"/>
            <p:cNvSpPr>
              <a:spLocks noChangeArrowheads="1"/>
            </p:cNvSpPr>
            <p:nvPr/>
          </p:nvSpPr>
          <p:spPr bwMode="auto">
            <a:xfrm>
              <a:off x="2571750" y="155416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16" name="Oval 10"/>
            <p:cNvSpPr>
              <a:spLocks noChangeArrowheads="1"/>
            </p:cNvSpPr>
            <p:nvPr/>
          </p:nvSpPr>
          <p:spPr bwMode="auto">
            <a:xfrm>
              <a:off x="733425" y="29591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17" name="Oval 11"/>
            <p:cNvSpPr>
              <a:spLocks noChangeArrowheads="1"/>
            </p:cNvSpPr>
            <p:nvPr/>
          </p:nvSpPr>
          <p:spPr bwMode="auto">
            <a:xfrm>
              <a:off x="1812925" y="1400175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18" name="Oval 12"/>
            <p:cNvSpPr>
              <a:spLocks noChangeArrowheads="1"/>
            </p:cNvSpPr>
            <p:nvPr/>
          </p:nvSpPr>
          <p:spPr bwMode="auto">
            <a:xfrm>
              <a:off x="2143125" y="2008188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19" name="Oval 13"/>
            <p:cNvSpPr>
              <a:spLocks noChangeArrowheads="1"/>
            </p:cNvSpPr>
            <p:nvPr/>
          </p:nvSpPr>
          <p:spPr bwMode="auto">
            <a:xfrm>
              <a:off x="1454150" y="18526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20" name="Oval 14"/>
            <p:cNvSpPr>
              <a:spLocks noChangeArrowheads="1"/>
            </p:cNvSpPr>
            <p:nvPr/>
          </p:nvSpPr>
          <p:spPr bwMode="auto">
            <a:xfrm>
              <a:off x="1798638" y="295910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21" name="Oval 15"/>
            <p:cNvSpPr>
              <a:spLocks noChangeArrowheads="1"/>
            </p:cNvSpPr>
            <p:nvPr/>
          </p:nvSpPr>
          <p:spPr bwMode="auto">
            <a:xfrm>
              <a:off x="3013075" y="27305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22" name="Oval 16"/>
            <p:cNvSpPr>
              <a:spLocks noChangeArrowheads="1"/>
            </p:cNvSpPr>
            <p:nvPr/>
          </p:nvSpPr>
          <p:spPr bwMode="auto">
            <a:xfrm>
              <a:off x="1174750" y="26035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23" name="Oval 17"/>
            <p:cNvSpPr>
              <a:spLocks noChangeArrowheads="1"/>
            </p:cNvSpPr>
            <p:nvPr/>
          </p:nvSpPr>
          <p:spPr bwMode="auto">
            <a:xfrm>
              <a:off x="928688" y="154622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24" name="Oval 18"/>
            <p:cNvSpPr>
              <a:spLocks noChangeArrowheads="1"/>
            </p:cNvSpPr>
            <p:nvPr/>
          </p:nvSpPr>
          <p:spPr bwMode="auto">
            <a:xfrm>
              <a:off x="328613" y="255587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25" name="Text Box 19"/>
            <p:cNvSpPr txBox="1">
              <a:spLocks noChangeArrowheads="1"/>
            </p:cNvSpPr>
            <p:nvPr/>
          </p:nvSpPr>
          <p:spPr bwMode="auto">
            <a:xfrm>
              <a:off x="1055688" y="3430588"/>
              <a:ext cx="1556257" cy="61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cs-CZ" altLang="cs-CZ" sz="2800">
                  <a:latin typeface="Franklin Gothic Medium" panose="020B0603020102020204" pitchFamily="34" charset="0"/>
                </a:rPr>
                <a:t>variace</a:t>
              </a:r>
              <a:endParaRPr lang="en-US" altLang="cs-CZ" sz="2800">
                <a:latin typeface="Franklin Gothic Medium" panose="020B0603020102020204" pitchFamily="34" charset="0"/>
              </a:endParaRPr>
            </a:p>
          </p:txBody>
        </p:sp>
        <p:sp>
          <p:nvSpPr>
            <p:cNvPr id="21526" name="Oval 20"/>
            <p:cNvSpPr>
              <a:spLocks noChangeArrowheads="1"/>
            </p:cNvSpPr>
            <p:nvPr/>
          </p:nvSpPr>
          <p:spPr bwMode="auto">
            <a:xfrm>
              <a:off x="979488" y="469423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27" name="Oval 21"/>
            <p:cNvSpPr>
              <a:spLocks noChangeArrowheads="1"/>
            </p:cNvSpPr>
            <p:nvPr/>
          </p:nvSpPr>
          <p:spPr bwMode="auto">
            <a:xfrm>
              <a:off x="1736725" y="46847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28" name="Oval 22"/>
            <p:cNvSpPr>
              <a:spLocks noChangeArrowheads="1"/>
            </p:cNvSpPr>
            <p:nvPr/>
          </p:nvSpPr>
          <p:spPr bwMode="auto">
            <a:xfrm>
              <a:off x="2552700" y="51165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29" name="Oval 23"/>
            <p:cNvSpPr>
              <a:spLocks noChangeArrowheads="1"/>
            </p:cNvSpPr>
            <p:nvPr/>
          </p:nvSpPr>
          <p:spPr bwMode="auto">
            <a:xfrm>
              <a:off x="536575" y="43053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30" name="Oval 24"/>
            <p:cNvSpPr>
              <a:spLocks noChangeArrowheads="1"/>
            </p:cNvSpPr>
            <p:nvPr/>
          </p:nvSpPr>
          <p:spPr bwMode="auto">
            <a:xfrm>
              <a:off x="288925" y="561816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31" name="Oval 25"/>
            <p:cNvSpPr>
              <a:spLocks noChangeArrowheads="1"/>
            </p:cNvSpPr>
            <p:nvPr/>
          </p:nvSpPr>
          <p:spPr bwMode="auto">
            <a:xfrm>
              <a:off x="1592263" y="563403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32" name="Oval 26"/>
            <p:cNvSpPr>
              <a:spLocks noChangeArrowheads="1"/>
            </p:cNvSpPr>
            <p:nvPr/>
          </p:nvSpPr>
          <p:spPr bwMode="auto">
            <a:xfrm>
              <a:off x="3119438" y="472440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33" name="Oval 27"/>
            <p:cNvSpPr>
              <a:spLocks noChangeArrowheads="1"/>
            </p:cNvSpPr>
            <p:nvPr/>
          </p:nvSpPr>
          <p:spPr bwMode="auto">
            <a:xfrm>
              <a:off x="915988" y="547052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34" name="Oval 28"/>
            <p:cNvSpPr>
              <a:spLocks noChangeArrowheads="1"/>
            </p:cNvSpPr>
            <p:nvPr/>
          </p:nvSpPr>
          <p:spPr bwMode="auto">
            <a:xfrm>
              <a:off x="2473325" y="45196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35" name="Oval 29"/>
            <p:cNvSpPr>
              <a:spLocks noChangeArrowheads="1"/>
            </p:cNvSpPr>
            <p:nvPr/>
          </p:nvSpPr>
          <p:spPr bwMode="auto">
            <a:xfrm>
              <a:off x="1711325" y="417195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36" name="Oval 30"/>
            <p:cNvSpPr>
              <a:spLocks noChangeArrowheads="1"/>
            </p:cNvSpPr>
            <p:nvPr/>
          </p:nvSpPr>
          <p:spPr bwMode="auto">
            <a:xfrm>
              <a:off x="1981200" y="526415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37" name="Oval 31"/>
            <p:cNvSpPr>
              <a:spLocks noChangeArrowheads="1"/>
            </p:cNvSpPr>
            <p:nvPr/>
          </p:nvSpPr>
          <p:spPr bwMode="auto">
            <a:xfrm>
              <a:off x="2459038" y="568483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38" name="Oval 32"/>
            <p:cNvSpPr>
              <a:spLocks noChangeArrowheads="1"/>
            </p:cNvSpPr>
            <p:nvPr/>
          </p:nvSpPr>
          <p:spPr bwMode="auto">
            <a:xfrm>
              <a:off x="1357313" y="511492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39" name="Oval 33"/>
            <p:cNvSpPr>
              <a:spLocks noChangeArrowheads="1"/>
            </p:cNvSpPr>
            <p:nvPr/>
          </p:nvSpPr>
          <p:spPr bwMode="auto">
            <a:xfrm>
              <a:off x="2984500" y="4205288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40" name="Oval 34"/>
            <p:cNvSpPr>
              <a:spLocks noChangeArrowheads="1"/>
            </p:cNvSpPr>
            <p:nvPr/>
          </p:nvSpPr>
          <p:spPr bwMode="auto">
            <a:xfrm>
              <a:off x="511175" y="50673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41" name="Oval 35"/>
            <p:cNvSpPr>
              <a:spLocks noChangeArrowheads="1"/>
            </p:cNvSpPr>
            <p:nvPr/>
          </p:nvSpPr>
          <p:spPr bwMode="auto">
            <a:xfrm>
              <a:off x="3171825" y="526256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1542" name="Text Box 36"/>
            <p:cNvSpPr txBox="1">
              <a:spLocks noChangeArrowheads="1"/>
            </p:cNvSpPr>
            <p:nvPr/>
          </p:nvSpPr>
          <p:spPr bwMode="auto">
            <a:xfrm>
              <a:off x="822325" y="6065837"/>
              <a:ext cx="2823347" cy="61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cs-CZ" altLang="cs-CZ" sz="2800">
                  <a:latin typeface="Franklin Gothic Medium" panose="020B0603020102020204" pitchFamily="34" charset="0"/>
                </a:rPr>
                <a:t>Žádné variace</a:t>
              </a:r>
              <a:endParaRPr lang="en-US" altLang="cs-CZ" sz="2800">
                <a:latin typeface="Franklin Gothic Medium" panose="020B0603020102020204" pitchFamily="34" charset="0"/>
              </a:endParaRPr>
            </a:p>
          </p:txBody>
        </p:sp>
        <p:grpSp>
          <p:nvGrpSpPr>
            <p:cNvPr id="21543" name="Group 37"/>
            <p:cNvGrpSpPr>
              <a:grpSpLocks/>
            </p:cNvGrpSpPr>
            <p:nvPr/>
          </p:nvGrpSpPr>
          <p:grpSpPr bwMode="auto">
            <a:xfrm>
              <a:off x="5499100" y="1184275"/>
              <a:ext cx="3479800" cy="5491163"/>
              <a:chOff x="3464" y="746"/>
              <a:chExt cx="2192" cy="3459"/>
            </a:xfrm>
          </p:grpSpPr>
          <p:grpSp>
            <p:nvGrpSpPr>
              <p:cNvPr id="21557" name="Group 38"/>
              <p:cNvGrpSpPr>
                <a:grpSpLocks/>
              </p:cNvGrpSpPr>
              <p:nvPr/>
            </p:nvGrpSpPr>
            <p:grpSpPr bwMode="auto">
              <a:xfrm>
                <a:off x="3486" y="746"/>
                <a:ext cx="2170" cy="790"/>
                <a:chOff x="3486" y="746"/>
                <a:chExt cx="2170" cy="790"/>
              </a:xfrm>
            </p:grpSpPr>
            <p:sp>
              <p:nvSpPr>
                <p:cNvPr id="21586" name="Oval 39"/>
                <p:cNvSpPr>
                  <a:spLocks noChangeArrowheads="1"/>
                </p:cNvSpPr>
                <p:nvPr/>
              </p:nvSpPr>
              <p:spPr bwMode="auto">
                <a:xfrm>
                  <a:off x="3765" y="1239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87" name="Oval 40"/>
                <p:cNvSpPr>
                  <a:spLocks noChangeArrowheads="1"/>
                </p:cNvSpPr>
                <p:nvPr/>
              </p:nvSpPr>
              <p:spPr bwMode="auto">
                <a:xfrm>
                  <a:off x="3486" y="994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88" name="Oval 41"/>
                <p:cNvSpPr>
                  <a:spLocks noChangeArrowheads="1"/>
                </p:cNvSpPr>
                <p:nvPr/>
              </p:nvSpPr>
              <p:spPr bwMode="auto">
                <a:xfrm>
                  <a:off x="5313" y="967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89" name="Oval 42"/>
                <p:cNvSpPr>
                  <a:spLocks noChangeArrowheads="1"/>
                </p:cNvSpPr>
                <p:nvPr/>
              </p:nvSpPr>
              <p:spPr bwMode="auto">
                <a:xfrm>
                  <a:off x="4883" y="843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90" name="Oval 43"/>
                <p:cNvSpPr>
                  <a:spLocks noChangeArrowheads="1"/>
                </p:cNvSpPr>
                <p:nvPr/>
              </p:nvSpPr>
              <p:spPr bwMode="auto">
                <a:xfrm>
                  <a:off x="4405" y="746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BF1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91" name="Oval 44"/>
                <p:cNvSpPr>
                  <a:spLocks noChangeArrowheads="1"/>
                </p:cNvSpPr>
                <p:nvPr/>
              </p:nvSpPr>
              <p:spPr bwMode="auto">
                <a:xfrm>
                  <a:off x="4613" y="1129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BF1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92" name="Oval 45"/>
                <p:cNvSpPr>
                  <a:spLocks noChangeArrowheads="1"/>
                </p:cNvSpPr>
                <p:nvPr/>
              </p:nvSpPr>
              <p:spPr bwMode="auto">
                <a:xfrm>
                  <a:off x="4179" y="1031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BF1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93" name="Oval 46"/>
                <p:cNvSpPr>
                  <a:spLocks noChangeArrowheads="1"/>
                </p:cNvSpPr>
                <p:nvPr/>
              </p:nvSpPr>
              <p:spPr bwMode="auto">
                <a:xfrm>
                  <a:off x="3848" y="838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BF1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1558" name="Group 47"/>
              <p:cNvGrpSpPr>
                <a:grpSpLocks/>
              </p:cNvGrpSpPr>
              <p:nvPr/>
            </p:nvGrpSpPr>
            <p:grpSpPr bwMode="auto">
              <a:xfrm>
                <a:off x="3555" y="1591"/>
                <a:ext cx="2034" cy="786"/>
                <a:chOff x="3555" y="1591"/>
                <a:chExt cx="2034" cy="786"/>
              </a:xfrm>
            </p:grpSpPr>
            <p:sp>
              <p:nvSpPr>
                <p:cNvPr id="21578" name="Oval 48"/>
                <p:cNvSpPr>
                  <a:spLocks noChangeArrowheads="1"/>
                </p:cNvSpPr>
                <p:nvPr/>
              </p:nvSpPr>
              <p:spPr bwMode="auto">
                <a:xfrm>
                  <a:off x="4439" y="1752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79" name="Oval 49"/>
                <p:cNvSpPr>
                  <a:spLocks noChangeArrowheads="1"/>
                </p:cNvSpPr>
                <p:nvPr/>
              </p:nvSpPr>
              <p:spPr bwMode="auto">
                <a:xfrm>
                  <a:off x="4841" y="1857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80" name="Oval 50"/>
                <p:cNvSpPr>
                  <a:spLocks noChangeArrowheads="1"/>
                </p:cNvSpPr>
                <p:nvPr/>
              </p:nvSpPr>
              <p:spPr bwMode="auto">
                <a:xfrm>
                  <a:off x="5133" y="1591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81" name="Oval 51"/>
                <p:cNvSpPr>
                  <a:spLocks noChangeArrowheads="1"/>
                </p:cNvSpPr>
                <p:nvPr/>
              </p:nvSpPr>
              <p:spPr bwMode="auto">
                <a:xfrm>
                  <a:off x="3810" y="2080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82" name="Oval 52"/>
                <p:cNvSpPr>
                  <a:spLocks noChangeArrowheads="1"/>
                </p:cNvSpPr>
                <p:nvPr/>
              </p:nvSpPr>
              <p:spPr bwMode="auto">
                <a:xfrm>
                  <a:off x="4481" y="2080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BF1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83" name="Oval 53"/>
                <p:cNvSpPr>
                  <a:spLocks noChangeArrowheads="1"/>
                </p:cNvSpPr>
                <p:nvPr/>
              </p:nvSpPr>
              <p:spPr bwMode="auto">
                <a:xfrm>
                  <a:off x="5246" y="1936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BF1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84" name="Oval 54"/>
                <p:cNvSpPr>
                  <a:spLocks noChangeArrowheads="1"/>
                </p:cNvSpPr>
                <p:nvPr/>
              </p:nvSpPr>
              <p:spPr bwMode="auto">
                <a:xfrm>
                  <a:off x="4088" y="1856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BF1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85" name="Oval 55"/>
                <p:cNvSpPr>
                  <a:spLocks noChangeArrowheads="1"/>
                </p:cNvSpPr>
                <p:nvPr/>
              </p:nvSpPr>
              <p:spPr bwMode="auto">
                <a:xfrm>
                  <a:off x="3555" y="1826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BF1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1559" name="Group 56"/>
              <p:cNvGrpSpPr>
                <a:grpSpLocks/>
              </p:cNvGrpSpPr>
              <p:nvPr/>
            </p:nvGrpSpPr>
            <p:grpSpPr bwMode="auto">
              <a:xfrm>
                <a:off x="3595" y="2520"/>
                <a:ext cx="1986" cy="861"/>
                <a:chOff x="3595" y="2520"/>
                <a:chExt cx="1986" cy="861"/>
              </a:xfrm>
            </p:grpSpPr>
            <p:sp>
              <p:nvSpPr>
                <p:cNvPr id="21570" name="Oval 57"/>
                <p:cNvSpPr>
                  <a:spLocks noChangeArrowheads="1"/>
                </p:cNvSpPr>
                <p:nvPr/>
              </p:nvSpPr>
              <p:spPr bwMode="auto">
                <a:xfrm>
                  <a:off x="3890" y="2849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71" name="Oval 58"/>
                <p:cNvSpPr>
                  <a:spLocks noChangeArrowheads="1"/>
                </p:cNvSpPr>
                <p:nvPr/>
              </p:nvSpPr>
              <p:spPr bwMode="auto">
                <a:xfrm>
                  <a:off x="4367" y="2843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72" name="Oval 59"/>
                <p:cNvSpPr>
                  <a:spLocks noChangeArrowheads="1"/>
                </p:cNvSpPr>
                <p:nvPr/>
              </p:nvSpPr>
              <p:spPr bwMode="auto">
                <a:xfrm>
                  <a:off x="3611" y="2604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73" name="Oval 60"/>
                <p:cNvSpPr>
                  <a:spLocks noChangeArrowheads="1"/>
                </p:cNvSpPr>
                <p:nvPr/>
              </p:nvSpPr>
              <p:spPr bwMode="auto">
                <a:xfrm>
                  <a:off x="5238" y="2868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74" name="Oval 61"/>
                <p:cNvSpPr>
                  <a:spLocks noChangeArrowheads="1"/>
                </p:cNvSpPr>
                <p:nvPr/>
              </p:nvSpPr>
              <p:spPr bwMode="auto">
                <a:xfrm>
                  <a:off x="4831" y="2739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75" name="Oval 62"/>
                <p:cNvSpPr>
                  <a:spLocks noChangeArrowheads="1"/>
                </p:cNvSpPr>
                <p:nvPr/>
              </p:nvSpPr>
              <p:spPr bwMode="auto">
                <a:xfrm>
                  <a:off x="4351" y="2520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76" name="Oval 63"/>
                <p:cNvSpPr>
                  <a:spLocks noChangeArrowheads="1"/>
                </p:cNvSpPr>
                <p:nvPr/>
              </p:nvSpPr>
              <p:spPr bwMode="auto">
                <a:xfrm>
                  <a:off x="5153" y="2541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77" name="Oval 64"/>
                <p:cNvSpPr>
                  <a:spLocks noChangeArrowheads="1"/>
                </p:cNvSpPr>
                <p:nvPr/>
              </p:nvSpPr>
              <p:spPr bwMode="auto">
                <a:xfrm>
                  <a:off x="3595" y="3084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1560" name="Group 65"/>
              <p:cNvGrpSpPr>
                <a:grpSpLocks/>
              </p:cNvGrpSpPr>
              <p:nvPr/>
            </p:nvGrpSpPr>
            <p:grpSpPr bwMode="auto">
              <a:xfrm>
                <a:off x="3464" y="3519"/>
                <a:ext cx="2159" cy="686"/>
                <a:chOff x="3464" y="3519"/>
                <a:chExt cx="2159" cy="686"/>
              </a:xfrm>
            </p:grpSpPr>
            <p:sp>
              <p:nvSpPr>
                <p:cNvPr id="21561" name="Oval 66"/>
                <p:cNvSpPr>
                  <a:spLocks noChangeArrowheads="1"/>
                </p:cNvSpPr>
                <p:nvPr/>
              </p:nvSpPr>
              <p:spPr bwMode="auto">
                <a:xfrm>
                  <a:off x="4890" y="3550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62" name="Oval 67"/>
                <p:cNvSpPr>
                  <a:spLocks noChangeArrowheads="1"/>
                </p:cNvSpPr>
                <p:nvPr/>
              </p:nvSpPr>
              <p:spPr bwMode="auto">
                <a:xfrm>
                  <a:off x="3464" y="3866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63" name="Oval 68"/>
                <p:cNvSpPr>
                  <a:spLocks noChangeArrowheads="1"/>
                </p:cNvSpPr>
                <p:nvPr/>
              </p:nvSpPr>
              <p:spPr bwMode="auto">
                <a:xfrm>
                  <a:off x="4285" y="3876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64" name="Oval 69"/>
                <p:cNvSpPr>
                  <a:spLocks noChangeArrowheads="1"/>
                </p:cNvSpPr>
                <p:nvPr/>
              </p:nvSpPr>
              <p:spPr bwMode="auto">
                <a:xfrm>
                  <a:off x="3859" y="3773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65" name="Oval 70"/>
                <p:cNvSpPr>
                  <a:spLocks noChangeArrowheads="1"/>
                </p:cNvSpPr>
                <p:nvPr/>
              </p:nvSpPr>
              <p:spPr bwMode="auto">
                <a:xfrm>
                  <a:off x="4530" y="3643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66" name="Oval 71"/>
                <p:cNvSpPr>
                  <a:spLocks noChangeArrowheads="1"/>
                </p:cNvSpPr>
                <p:nvPr/>
              </p:nvSpPr>
              <p:spPr bwMode="auto">
                <a:xfrm>
                  <a:off x="4831" y="3908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67" name="Oval 72"/>
                <p:cNvSpPr>
                  <a:spLocks noChangeArrowheads="1"/>
                </p:cNvSpPr>
                <p:nvPr/>
              </p:nvSpPr>
              <p:spPr bwMode="auto">
                <a:xfrm>
                  <a:off x="4137" y="3549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68" name="Oval 73"/>
                <p:cNvSpPr>
                  <a:spLocks noChangeArrowheads="1"/>
                </p:cNvSpPr>
                <p:nvPr/>
              </p:nvSpPr>
              <p:spPr bwMode="auto">
                <a:xfrm>
                  <a:off x="3604" y="3519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69" name="Oval 74"/>
                <p:cNvSpPr>
                  <a:spLocks noChangeArrowheads="1"/>
                </p:cNvSpPr>
                <p:nvPr/>
              </p:nvSpPr>
              <p:spPr bwMode="auto">
                <a:xfrm>
                  <a:off x="5280" y="3641"/>
                  <a:ext cx="343" cy="2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544" name="Group 75"/>
            <p:cNvGrpSpPr>
              <a:grpSpLocks/>
            </p:cNvGrpSpPr>
            <p:nvPr/>
          </p:nvGrpSpPr>
          <p:grpSpPr bwMode="auto">
            <a:xfrm>
              <a:off x="3659188" y="1692275"/>
              <a:ext cx="1862137" cy="4400550"/>
              <a:chOff x="2305" y="1066"/>
              <a:chExt cx="1173" cy="2772"/>
            </a:xfrm>
          </p:grpSpPr>
          <p:grpSp>
            <p:nvGrpSpPr>
              <p:cNvPr id="21545" name="Group 76"/>
              <p:cNvGrpSpPr>
                <a:grpSpLocks/>
              </p:cNvGrpSpPr>
              <p:nvPr/>
            </p:nvGrpSpPr>
            <p:grpSpPr bwMode="auto">
              <a:xfrm>
                <a:off x="2307" y="2832"/>
                <a:ext cx="1161" cy="1006"/>
                <a:chOff x="2307" y="2832"/>
                <a:chExt cx="1161" cy="1006"/>
              </a:xfrm>
            </p:grpSpPr>
            <p:grpSp>
              <p:nvGrpSpPr>
                <p:cNvPr id="21552" name="Group 77"/>
                <p:cNvGrpSpPr>
                  <a:grpSpLocks/>
                </p:cNvGrpSpPr>
                <p:nvPr/>
              </p:nvGrpSpPr>
              <p:grpSpPr bwMode="auto">
                <a:xfrm>
                  <a:off x="2417" y="2832"/>
                  <a:ext cx="1051" cy="1006"/>
                  <a:chOff x="2417" y="2832"/>
                  <a:chExt cx="1051" cy="1006"/>
                </a:xfrm>
              </p:grpSpPr>
              <p:sp>
                <p:nvSpPr>
                  <p:cNvPr id="21555" name="AutoShape 78"/>
                  <p:cNvSpPr>
                    <a:spLocks noChangeArrowheads="1"/>
                  </p:cNvSpPr>
                  <p:nvPr/>
                </p:nvSpPr>
                <p:spPr bwMode="auto">
                  <a:xfrm rot="-577095">
                    <a:off x="2417" y="2832"/>
                    <a:ext cx="1047" cy="446"/>
                  </a:xfrm>
                  <a:prstGeom prst="rightArrow">
                    <a:avLst>
                      <a:gd name="adj1" fmla="val 58296"/>
                      <a:gd name="adj2" fmla="val 98933"/>
                    </a:avLst>
                  </a:prstGeom>
                  <a:gradFill rotWithShape="0">
                    <a:gsLst>
                      <a:gs pos="0">
                        <a:srgbClr val="66FF66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1000"/>
                      </a:spcAft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rgbClr val="948A5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400"/>
                      </a:spcBef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Aft>
                        <a:spcPct val="0"/>
                      </a:spcAft>
                      <a:buFontTx/>
                      <a:buNone/>
                    </a:pPr>
                    <a:endParaRPr lang="cs-CZ" altLang="cs-CZ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1556" name="AutoShape 79"/>
                  <p:cNvSpPr>
                    <a:spLocks noChangeArrowheads="1"/>
                  </p:cNvSpPr>
                  <p:nvPr/>
                </p:nvSpPr>
                <p:spPr bwMode="auto">
                  <a:xfrm rot="689976">
                    <a:off x="2421" y="3392"/>
                    <a:ext cx="1047" cy="446"/>
                  </a:xfrm>
                  <a:prstGeom prst="rightArrow">
                    <a:avLst>
                      <a:gd name="adj1" fmla="val 58296"/>
                      <a:gd name="adj2" fmla="val 98933"/>
                    </a:avLst>
                  </a:prstGeom>
                  <a:gradFill rotWithShape="0">
                    <a:gsLst>
                      <a:gs pos="0">
                        <a:srgbClr val="FFBF1F"/>
                      </a:gs>
                      <a:gs pos="100000">
                        <a:srgbClr val="FF00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1000"/>
                      </a:spcAft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rgbClr val="948A5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400"/>
                      </a:spcBef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Aft>
                        <a:spcPct val="0"/>
                      </a:spcAft>
                      <a:buFontTx/>
                      <a:buNone/>
                    </a:pPr>
                    <a:endParaRPr lang="cs-CZ" altLang="cs-CZ" sz="180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1553" name="Text Box 80"/>
                <p:cNvSpPr txBox="1">
                  <a:spLocks noChangeArrowheads="1"/>
                </p:cNvSpPr>
                <p:nvPr/>
              </p:nvSpPr>
              <p:spPr bwMode="auto">
                <a:xfrm rot="21003921">
                  <a:off x="2307" y="2909"/>
                  <a:ext cx="853" cy="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cs-CZ" altLang="cs-CZ" sz="2400">
                      <a:latin typeface="Franklin Gothic Medium" panose="020B0603020102020204" pitchFamily="34" charset="0"/>
                    </a:rPr>
                    <a:t>severní</a:t>
                  </a:r>
                  <a:endParaRPr lang="en-US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21554" name="Text Box 81"/>
                <p:cNvSpPr txBox="1">
                  <a:spLocks noChangeArrowheads="1"/>
                </p:cNvSpPr>
                <p:nvPr/>
              </p:nvSpPr>
              <p:spPr bwMode="auto">
                <a:xfrm rot="674463">
                  <a:off x="2477" y="3398"/>
                  <a:ext cx="536" cy="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cs-CZ" altLang="cs-CZ" sz="2400">
                      <a:latin typeface="Franklin Gothic Medium" panose="020B0603020102020204" pitchFamily="34" charset="0"/>
                    </a:rPr>
                    <a:t>jižní</a:t>
                  </a:r>
                  <a:endParaRPr lang="en-US" altLang="cs-CZ" sz="2400">
                    <a:latin typeface="Franklin Gothic Medium" panose="020B0603020102020204" pitchFamily="34" charset="0"/>
                  </a:endParaRPr>
                </a:p>
              </p:txBody>
            </p:sp>
          </p:grpSp>
          <p:grpSp>
            <p:nvGrpSpPr>
              <p:cNvPr id="21546" name="Group 82"/>
              <p:cNvGrpSpPr>
                <a:grpSpLocks/>
              </p:cNvGrpSpPr>
              <p:nvPr/>
            </p:nvGrpSpPr>
            <p:grpSpPr bwMode="auto">
              <a:xfrm>
                <a:off x="2305" y="1066"/>
                <a:ext cx="1173" cy="1006"/>
                <a:chOff x="2305" y="1066"/>
                <a:chExt cx="1173" cy="1006"/>
              </a:xfrm>
            </p:grpSpPr>
            <p:grpSp>
              <p:nvGrpSpPr>
                <p:cNvPr id="21547" name="Group 83"/>
                <p:cNvGrpSpPr>
                  <a:grpSpLocks/>
                </p:cNvGrpSpPr>
                <p:nvPr/>
              </p:nvGrpSpPr>
              <p:grpSpPr bwMode="auto">
                <a:xfrm>
                  <a:off x="2421" y="1066"/>
                  <a:ext cx="1057" cy="1006"/>
                  <a:chOff x="2421" y="1003"/>
                  <a:chExt cx="1057" cy="1006"/>
                </a:xfrm>
              </p:grpSpPr>
              <p:sp>
                <p:nvSpPr>
                  <p:cNvPr id="21550" name="AutoShape 84"/>
                  <p:cNvSpPr>
                    <a:spLocks noChangeArrowheads="1"/>
                  </p:cNvSpPr>
                  <p:nvPr/>
                </p:nvSpPr>
                <p:spPr bwMode="auto">
                  <a:xfrm rot="-577095">
                    <a:off x="2431" y="1003"/>
                    <a:ext cx="1047" cy="446"/>
                  </a:xfrm>
                  <a:prstGeom prst="rightArrow">
                    <a:avLst>
                      <a:gd name="adj1" fmla="val 58296"/>
                      <a:gd name="adj2" fmla="val 98933"/>
                    </a:avLst>
                  </a:prstGeom>
                  <a:gradFill rotWithShape="0">
                    <a:gsLst>
                      <a:gs pos="0">
                        <a:srgbClr val="66FF66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1000"/>
                      </a:spcAft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rgbClr val="948A5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400"/>
                      </a:spcBef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Aft>
                        <a:spcPct val="0"/>
                      </a:spcAft>
                      <a:buFontTx/>
                      <a:buNone/>
                    </a:pPr>
                    <a:endParaRPr lang="cs-CZ" altLang="cs-CZ" sz="18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1551" name="AutoShape 85"/>
                  <p:cNvSpPr>
                    <a:spLocks noChangeArrowheads="1"/>
                  </p:cNvSpPr>
                  <p:nvPr/>
                </p:nvSpPr>
                <p:spPr bwMode="auto">
                  <a:xfrm rot="689976">
                    <a:off x="2421" y="1563"/>
                    <a:ext cx="1047" cy="446"/>
                  </a:xfrm>
                  <a:prstGeom prst="rightArrow">
                    <a:avLst>
                      <a:gd name="adj1" fmla="val 58296"/>
                      <a:gd name="adj2" fmla="val 98933"/>
                    </a:avLst>
                  </a:prstGeom>
                  <a:gradFill rotWithShape="0">
                    <a:gsLst>
                      <a:gs pos="0">
                        <a:srgbClr val="FFBF1F"/>
                      </a:gs>
                      <a:gs pos="100000">
                        <a:srgbClr val="FF00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Aft>
                        <a:spcPts val="1000"/>
                      </a:spcAft>
                      <a:buBlip>
                        <a:blip r:embed="rId2"/>
                      </a:buBlip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rgbClr val="948A5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400"/>
                      </a:spcBef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Aft>
                        <a:spcPct val="0"/>
                      </a:spcAft>
                      <a:buFontTx/>
                      <a:buNone/>
                    </a:pPr>
                    <a:endParaRPr lang="cs-CZ" altLang="cs-CZ" sz="180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1548" name="Text Box 86"/>
                <p:cNvSpPr txBox="1">
                  <a:spLocks noChangeArrowheads="1"/>
                </p:cNvSpPr>
                <p:nvPr/>
              </p:nvSpPr>
              <p:spPr bwMode="auto">
                <a:xfrm rot="21038767">
                  <a:off x="2305" y="1138"/>
                  <a:ext cx="853" cy="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cs-CZ" altLang="cs-CZ" sz="2400">
                      <a:latin typeface="Franklin Gothic Medium" panose="020B0603020102020204" pitchFamily="34" charset="0"/>
                    </a:rPr>
                    <a:t>severní</a:t>
                  </a:r>
                  <a:endParaRPr lang="en-US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21549" name="Text Box 87"/>
                <p:cNvSpPr txBox="1">
                  <a:spLocks noChangeArrowheads="1"/>
                </p:cNvSpPr>
                <p:nvPr/>
              </p:nvSpPr>
              <p:spPr bwMode="auto">
                <a:xfrm rot="774530">
                  <a:off x="2479" y="1628"/>
                  <a:ext cx="536" cy="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cs-CZ" altLang="cs-CZ" sz="2400">
                      <a:latin typeface="Franklin Gothic Medium" panose="020B0603020102020204" pitchFamily="34" charset="0"/>
                    </a:rPr>
                    <a:t>jižní</a:t>
                  </a:r>
                  <a:endParaRPr lang="en-US" altLang="cs-CZ" sz="2400">
                    <a:latin typeface="Franklin Gothic Medium" panose="020B0603020102020204" pitchFamily="34" charset="0"/>
                  </a:endParaRPr>
                </a:p>
              </p:txBody>
            </p:sp>
          </p:grpSp>
        </p:grpSp>
      </p:grpSp>
      <p:sp>
        <p:nvSpPr>
          <p:cNvPr id="21508" name="Nadpis 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Franklin Gothic Medium" panose="020B0603020102020204" pitchFamily="34" charset="0"/>
              </a:rPr>
              <a:t>Proč jsou genetické varianty důležité</a:t>
            </a:r>
            <a:r>
              <a:rPr lang="en-US" altLang="cs-CZ" sz="2800">
                <a:latin typeface="Franklin Gothic Medium" panose="020B0603020102020204" pitchFamily="34" charset="0"/>
              </a:rPr>
              <a:t>?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348735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944688" y="652463"/>
            <a:ext cx="79041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2531" name="Skupina 66"/>
          <p:cNvGrpSpPr>
            <a:grpSpLocks/>
          </p:cNvGrpSpPr>
          <p:nvPr/>
        </p:nvGrpSpPr>
        <p:grpSpPr bwMode="auto">
          <a:xfrm>
            <a:off x="3216275" y="1828800"/>
            <a:ext cx="7432354" cy="4526998"/>
            <a:chOff x="288925" y="1338263"/>
            <a:chExt cx="8969291" cy="5345382"/>
          </a:xfrm>
        </p:grpSpPr>
        <p:sp>
          <p:nvSpPr>
            <p:cNvPr id="22533" name="Oval 2"/>
            <p:cNvSpPr>
              <a:spLocks noChangeArrowheads="1"/>
            </p:cNvSpPr>
            <p:nvPr/>
          </p:nvSpPr>
          <p:spPr bwMode="auto">
            <a:xfrm>
              <a:off x="796925" y="21828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34" name="Oval 4"/>
            <p:cNvSpPr>
              <a:spLocks noChangeArrowheads="1"/>
            </p:cNvSpPr>
            <p:nvPr/>
          </p:nvSpPr>
          <p:spPr bwMode="auto">
            <a:xfrm>
              <a:off x="1731963" y="243840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35" name="Oval 5"/>
            <p:cNvSpPr>
              <a:spLocks noChangeArrowheads="1"/>
            </p:cNvSpPr>
            <p:nvPr/>
          </p:nvSpPr>
          <p:spPr bwMode="auto">
            <a:xfrm>
              <a:off x="2370138" y="260508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36" name="Oval 6"/>
            <p:cNvSpPr>
              <a:spLocks noChangeArrowheads="1"/>
            </p:cNvSpPr>
            <p:nvPr/>
          </p:nvSpPr>
          <p:spPr bwMode="auto">
            <a:xfrm>
              <a:off x="354013" y="179387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37" name="Oval 7"/>
            <p:cNvSpPr>
              <a:spLocks noChangeArrowheads="1"/>
            </p:cNvSpPr>
            <p:nvPr/>
          </p:nvSpPr>
          <p:spPr bwMode="auto">
            <a:xfrm>
              <a:off x="3254375" y="17510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38" name="Oval 8"/>
            <p:cNvSpPr>
              <a:spLocks noChangeArrowheads="1"/>
            </p:cNvSpPr>
            <p:nvPr/>
          </p:nvSpPr>
          <p:spPr bwMode="auto">
            <a:xfrm>
              <a:off x="2833688" y="2182813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39" name="Oval 9"/>
            <p:cNvSpPr>
              <a:spLocks noChangeArrowheads="1"/>
            </p:cNvSpPr>
            <p:nvPr/>
          </p:nvSpPr>
          <p:spPr bwMode="auto">
            <a:xfrm>
              <a:off x="2571750" y="155416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40" name="Oval 10"/>
            <p:cNvSpPr>
              <a:spLocks noChangeArrowheads="1"/>
            </p:cNvSpPr>
            <p:nvPr/>
          </p:nvSpPr>
          <p:spPr bwMode="auto">
            <a:xfrm>
              <a:off x="733425" y="29591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41" name="Oval 11"/>
            <p:cNvSpPr>
              <a:spLocks noChangeArrowheads="1"/>
            </p:cNvSpPr>
            <p:nvPr/>
          </p:nvSpPr>
          <p:spPr bwMode="auto">
            <a:xfrm>
              <a:off x="1812925" y="1400175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42" name="Oval 12"/>
            <p:cNvSpPr>
              <a:spLocks noChangeArrowheads="1"/>
            </p:cNvSpPr>
            <p:nvPr/>
          </p:nvSpPr>
          <p:spPr bwMode="auto">
            <a:xfrm>
              <a:off x="2143125" y="2008188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43" name="Oval 13"/>
            <p:cNvSpPr>
              <a:spLocks noChangeArrowheads="1"/>
            </p:cNvSpPr>
            <p:nvPr/>
          </p:nvSpPr>
          <p:spPr bwMode="auto">
            <a:xfrm>
              <a:off x="1454150" y="18526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44" name="Oval 14"/>
            <p:cNvSpPr>
              <a:spLocks noChangeArrowheads="1"/>
            </p:cNvSpPr>
            <p:nvPr/>
          </p:nvSpPr>
          <p:spPr bwMode="auto">
            <a:xfrm>
              <a:off x="1798638" y="295910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45" name="Oval 15"/>
            <p:cNvSpPr>
              <a:spLocks noChangeArrowheads="1"/>
            </p:cNvSpPr>
            <p:nvPr/>
          </p:nvSpPr>
          <p:spPr bwMode="auto">
            <a:xfrm>
              <a:off x="3013075" y="27305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46" name="Oval 16"/>
            <p:cNvSpPr>
              <a:spLocks noChangeArrowheads="1"/>
            </p:cNvSpPr>
            <p:nvPr/>
          </p:nvSpPr>
          <p:spPr bwMode="auto">
            <a:xfrm>
              <a:off x="1174750" y="26035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47" name="Oval 17"/>
            <p:cNvSpPr>
              <a:spLocks noChangeArrowheads="1"/>
            </p:cNvSpPr>
            <p:nvPr/>
          </p:nvSpPr>
          <p:spPr bwMode="auto">
            <a:xfrm>
              <a:off x="928688" y="154622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48" name="Oval 18"/>
            <p:cNvSpPr>
              <a:spLocks noChangeArrowheads="1"/>
            </p:cNvSpPr>
            <p:nvPr/>
          </p:nvSpPr>
          <p:spPr bwMode="auto">
            <a:xfrm>
              <a:off x="328613" y="255587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49" name="Text Box 19"/>
            <p:cNvSpPr txBox="1">
              <a:spLocks noChangeArrowheads="1"/>
            </p:cNvSpPr>
            <p:nvPr/>
          </p:nvSpPr>
          <p:spPr bwMode="auto">
            <a:xfrm>
              <a:off x="1055688" y="3430589"/>
              <a:ext cx="1556257" cy="61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cs-CZ" altLang="cs-CZ" sz="2800">
                  <a:latin typeface="Franklin Gothic Medium" panose="020B0603020102020204" pitchFamily="34" charset="0"/>
                </a:rPr>
                <a:t>variace</a:t>
              </a:r>
              <a:endParaRPr lang="en-US" altLang="cs-CZ" sz="2800">
                <a:latin typeface="Franklin Gothic Medium" panose="020B0603020102020204" pitchFamily="34" charset="0"/>
              </a:endParaRPr>
            </a:p>
          </p:txBody>
        </p:sp>
        <p:sp>
          <p:nvSpPr>
            <p:cNvPr id="22550" name="Oval 20"/>
            <p:cNvSpPr>
              <a:spLocks noChangeArrowheads="1"/>
            </p:cNvSpPr>
            <p:nvPr/>
          </p:nvSpPr>
          <p:spPr bwMode="auto">
            <a:xfrm>
              <a:off x="979488" y="469423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51" name="Oval 21"/>
            <p:cNvSpPr>
              <a:spLocks noChangeArrowheads="1"/>
            </p:cNvSpPr>
            <p:nvPr/>
          </p:nvSpPr>
          <p:spPr bwMode="auto">
            <a:xfrm>
              <a:off x="1736725" y="46847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52" name="Oval 22"/>
            <p:cNvSpPr>
              <a:spLocks noChangeArrowheads="1"/>
            </p:cNvSpPr>
            <p:nvPr/>
          </p:nvSpPr>
          <p:spPr bwMode="auto">
            <a:xfrm>
              <a:off x="2552700" y="51165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53" name="Oval 23"/>
            <p:cNvSpPr>
              <a:spLocks noChangeArrowheads="1"/>
            </p:cNvSpPr>
            <p:nvPr/>
          </p:nvSpPr>
          <p:spPr bwMode="auto">
            <a:xfrm>
              <a:off x="536575" y="43053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54" name="Oval 24"/>
            <p:cNvSpPr>
              <a:spLocks noChangeArrowheads="1"/>
            </p:cNvSpPr>
            <p:nvPr/>
          </p:nvSpPr>
          <p:spPr bwMode="auto">
            <a:xfrm>
              <a:off x="288925" y="561816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55" name="Oval 25"/>
            <p:cNvSpPr>
              <a:spLocks noChangeArrowheads="1"/>
            </p:cNvSpPr>
            <p:nvPr/>
          </p:nvSpPr>
          <p:spPr bwMode="auto">
            <a:xfrm>
              <a:off x="1592263" y="563403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56" name="Oval 26"/>
            <p:cNvSpPr>
              <a:spLocks noChangeArrowheads="1"/>
            </p:cNvSpPr>
            <p:nvPr/>
          </p:nvSpPr>
          <p:spPr bwMode="auto">
            <a:xfrm>
              <a:off x="3119438" y="472440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57" name="Oval 27"/>
            <p:cNvSpPr>
              <a:spLocks noChangeArrowheads="1"/>
            </p:cNvSpPr>
            <p:nvPr/>
          </p:nvSpPr>
          <p:spPr bwMode="auto">
            <a:xfrm>
              <a:off x="915988" y="547052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58" name="Oval 28"/>
            <p:cNvSpPr>
              <a:spLocks noChangeArrowheads="1"/>
            </p:cNvSpPr>
            <p:nvPr/>
          </p:nvSpPr>
          <p:spPr bwMode="auto">
            <a:xfrm>
              <a:off x="2473325" y="451961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59" name="Oval 29"/>
            <p:cNvSpPr>
              <a:spLocks noChangeArrowheads="1"/>
            </p:cNvSpPr>
            <p:nvPr/>
          </p:nvSpPr>
          <p:spPr bwMode="auto">
            <a:xfrm>
              <a:off x="1711325" y="417195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60" name="Oval 30"/>
            <p:cNvSpPr>
              <a:spLocks noChangeArrowheads="1"/>
            </p:cNvSpPr>
            <p:nvPr/>
          </p:nvSpPr>
          <p:spPr bwMode="auto">
            <a:xfrm>
              <a:off x="1981200" y="526415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61" name="Oval 31"/>
            <p:cNvSpPr>
              <a:spLocks noChangeArrowheads="1"/>
            </p:cNvSpPr>
            <p:nvPr/>
          </p:nvSpPr>
          <p:spPr bwMode="auto">
            <a:xfrm>
              <a:off x="2459038" y="568483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62" name="Oval 32"/>
            <p:cNvSpPr>
              <a:spLocks noChangeArrowheads="1"/>
            </p:cNvSpPr>
            <p:nvPr/>
          </p:nvSpPr>
          <p:spPr bwMode="auto">
            <a:xfrm>
              <a:off x="1357313" y="511492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63" name="Oval 33"/>
            <p:cNvSpPr>
              <a:spLocks noChangeArrowheads="1"/>
            </p:cNvSpPr>
            <p:nvPr/>
          </p:nvSpPr>
          <p:spPr bwMode="auto">
            <a:xfrm>
              <a:off x="2984500" y="4205288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64" name="Oval 34"/>
            <p:cNvSpPr>
              <a:spLocks noChangeArrowheads="1"/>
            </p:cNvSpPr>
            <p:nvPr/>
          </p:nvSpPr>
          <p:spPr bwMode="auto">
            <a:xfrm>
              <a:off x="511175" y="50673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65" name="Oval 35"/>
            <p:cNvSpPr>
              <a:spLocks noChangeArrowheads="1"/>
            </p:cNvSpPr>
            <p:nvPr/>
          </p:nvSpPr>
          <p:spPr bwMode="auto">
            <a:xfrm>
              <a:off x="3171825" y="526256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66" name="Text Box 36"/>
            <p:cNvSpPr txBox="1">
              <a:spLocks noChangeArrowheads="1"/>
            </p:cNvSpPr>
            <p:nvPr/>
          </p:nvSpPr>
          <p:spPr bwMode="auto">
            <a:xfrm>
              <a:off x="822325" y="6065838"/>
              <a:ext cx="2831085" cy="61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cs-CZ" altLang="cs-CZ" sz="2800">
                  <a:latin typeface="Franklin Gothic Medium" panose="020B0603020102020204" pitchFamily="34" charset="0"/>
                </a:rPr>
                <a:t>Žádná variace</a:t>
              </a:r>
              <a:endParaRPr lang="en-US" altLang="cs-CZ" sz="2800">
                <a:latin typeface="Franklin Gothic Medium" panose="020B0603020102020204" pitchFamily="34" charset="0"/>
              </a:endParaRPr>
            </a:p>
          </p:txBody>
        </p:sp>
        <p:sp>
          <p:nvSpPr>
            <p:cNvPr id="22567" name="Oval 37"/>
            <p:cNvSpPr>
              <a:spLocks noChangeArrowheads="1"/>
            </p:cNvSpPr>
            <p:nvPr/>
          </p:nvSpPr>
          <p:spPr bwMode="auto">
            <a:xfrm>
              <a:off x="5976938" y="1966913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68" name="Oval 38"/>
            <p:cNvSpPr>
              <a:spLocks noChangeArrowheads="1"/>
            </p:cNvSpPr>
            <p:nvPr/>
          </p:nvSpPr>
          <p:spPr bwMode="auto">
            <a:xfrm>
              <a:off x="5534025" y="1577975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69" name="Oval 39"/>
            <p:cNvSpPr>
              <a:spLocks noChangeArrowheads="1"/>
            </p:cNvSpPr>
            <p:nvPr/>
          </p:nvSpPr>
          <p:spPr bwMode="auto">
            <a:xfrm>
              <a:off x="8434388" y="1535113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70" name="Oval 40"/>
            <p:cNvSpPr>
              <a:spLocks noChangeArrowheads="1"/>
            </p:cNvSpPr>
            <p:nvPr/>
          </p:nvSpPr>
          <p:spPr bwMode="auto">
            <a:xfrm>
              <a:off x="7751763" y="1338263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71" name="Oval 41"/>
            <p:cNvSpPr>
              <a:spLocks noChangeArrowheads="1"/>
            </p:cNvSpPr>
            <p:nvPr/>
          </p:nvSpPr>
          <p:spPr bwMode="auto">
            <a:xfrm>
              <a:off x="7113588" y="330200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72" name="Oval 42"/>
            <p:cNvSpPr>
              <a:spLocks noChangeArrowheads="1"/>
            </p:cNvSpPr>
            <p:nvPr/>
          </p:nvSpPr>
          <p:spPr bwMode="auto">
            <a:xfrm>
              <a:off x="8328025" y="30734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73" name="Oval 43"/>
            <p:cNvSpPr>
              <a:spLocks noChangeArrowheads="1"/>
            </p:cNvSpPr>
            <p:nvPr/>
          </p:nvSpPr>
          <p:spPr bwMode="auto">
            <a:xfrm>
              <a:off x="6489700" y="29464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74" name="Oval 44"/>
            <p:cNvSpPr>
              <a:spLocks noChangeArrowheads="1"/>
            </p:cNvSpPr>
            <p:nvPr/>
          </p:nvSpPr>
          <p:spPr bwMode="auto">
            <a:xfrm>
              <a:off x="5643563" y="289877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75" name="Oval 45"/>
            <p:cNvSpPr>
              <a:spLocks noChangeArrowheads="1"/>
            </p:cNvSpPr>
            <p:nvPr/>
          </p:nvSpPr>
          <p:spPr bwMode="auto">
            <a:xfrm>
              <a:off x="6175375" y="4522788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76" name="Oval 46"/>
            <p:cNvSpPr>
              <a:spLocks noChangeArrowheads="1"/>
            </p:cNvSpPr>
            <p:nvPr/>
          </p:nvSpPr>
          <p:spPr bwMode="auto">
            <a:xfrm>
              <a:off x="6932613" y="4513263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77" name="Oval 47"/>
            <p:cNvSpPr>
              <a:spLocks noChangeArrowheads="1"/>
            </p:cNvSpPr>
            <p:nvPr/>
          </p:nvSpPr>
          <p:spPr bwMode="auto">
            <a:xfrm>
              <a:off x="5732463" y="413385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78" name="Oval 48"/>
            <p:cNvSpPr>
              <a:spLocks noChangeArrowheads="1"/>
            </p:cNvSpPr>
            <p:nvPr/>
          </p:nvSpPr>
          <p:spPr bwMode="auto">
            <a:xfrm>
              <a:off x="8315325" y="455295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79" name="Oval 49"/>
            <p:cNvSpPr>
              <a:spLocks noChangeArrowheads="1"/>
            </p:cNvSpPr>
            <p:nvPr/>
          </p:nvSpPr>
          <p:spPr bwMode="auto">
            <a:xfrm>
              <a:off x="7669213" y="4348163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80" name="Oval 50"/>
            <p:cNvSpPr>
              <a:spLocks noChangeArrowheads="1"/>
            </p:cNvSpPr>
            <p:nvPr/>
          </p:nvSpPr>
          <p:spPr bwMode="auto">
            <a:xfrm>
              <a:off x="6907213" y="400050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81" name="Oval 51"/>
            <p:cNvSpPr>
              <a:spLocks noChangeArrowheads="1"/>
            </p:cNvSpPr>
            <p:nvPr/>
          </p:nvSpPr>
          <p:spPr bwMode="auto">
            <a:xfrm>
              <a:off x="8180388" y="403383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82" name="Oval 52"/>
            <p:cNvSpPr>
              <a:spLocks noChangeArrowheads="1"/>
            </p:cNvSpPr>
            <p:nvPr/>
          </p:nvSpPr>
          <p:spPr bwMode="auto">
            <a:xfrm>
              <a:off x="5707063" y="489585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2583" name="Text Box 53"/>
            <p:cNvSpPr txBox="1">
              <a:spLocks noChangeArrowheads="1"/>
            </p:cNvSpPr>
            <p:nvPr/>
          </p:nvSpPr>
          <p:spPr bwMode="auto">
            <a:xfrm>
              <a:off x="6473825" y="2278064"/>
              <a:ext cx="2240601" cy="61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US" altLang="cs-CZ" sz="2800" b="1">
                  <a:latin typeface="Franklin Gothic Medium" panose="020B0603020102020204" pitchFamily="34" charset="0"/>
                </a:rPr>
                <a:t>divergence</a:t>
              </a:r>
            </a:p>
          </p:txBody>
        </p:sp>
        <p:sp>
          <p:nvSpPr>
            <p:cNvPr id="22584" name="Text Box 54"/>
            <p:cNvSpPr txBox="1">
              <a:spLocks noChangeArrowheads="1"/>
            </p:cNvSpPr>
            <p:nvPr/>
          </p:nvSpPr>
          <p:spPr bwMode="auto">
            <a:xfrm>
              <a:off x="5502910" y="6061069"/>
              <a:ext cx="3755306" cy="61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cs-CZ" altLang="cs-CZ" sz="2800" b="1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Žádná divergence</a:t>
              </a:r>
              <a:r>
                <a:rPr lang="en-US" altLang="cs-CZ" sz="2800" b="1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!!</a:t>
              </a:r>
            </a:p>
          </p:txBody>
        </p:sp>
        <p:grpSp>
          <p:nvGrpSpPr>
            <p:cNvPr id="22585" name="Group 55"/>
            <p:cNvGrpSpPr>
              <a:grpSpLocks/>
            </p:cNvGrpSpPr>
            <p:nvPr/>
          </p:nvGrpSpPr>
          <p:grpSpPr bwMode="auto">
            <a:xfrm>
              <a:off x="3665538" y="4495800"/>
              <a:ext cx="1839912" cy="1597025"/>
              <a:chOff x="2309" y="2832"/>
              <a:chExt cx="1159" cy="1006"/>
            </a:xfrm>
          </p:grpSpPr>
          <p:grpSp>
            <p:nvGrpSpPr>
              <p:cNvPr id="22592" name="Group 56"/>
              <p:cNvGrpSpPr>
                <a:grpSpLocks/>
              </p:cNvGrpSpPr>
              <p:nvPr/>
            </p:nvGrpSpPr>
            <p:grpSpPr bwMode="auto">
              <a:xfrm>
                <a:off x="2417" y="2832"/>
                <a:ext cx="1051" cy="1006"/>
                <a:chOff x="2417" y="2832"/>
                <a:chExt cx="1051" cy="1006"/>
              </a:xfrm>
            </p:grpSpPr>
            <p:sp>
              <p:nvSpPr>
                <p:cNvPr id="22595" name="AutoShape 57"/>
                <p:cNvSpPr>
                  <a:spLocks noChangeArrowheads="1"/>
                </p:cNvSpPr>
                <p:nvPr/>
              </p:nvSpPr>
              <p:spPr bwMode="auto">
                <a:xfrm rot="-577095">
                  <a:off x="2417" y="2832"/>
                  <a:ext cx="1047" cy="446"/>
                </a:xfrm>
                <a:prstGeom prst="rightArrow">
                  <a:avLst>
                    <a:gd name="adj1" fmla="val 58296"/>
                    <a:gd name="adj2" fmla="val 98933"/>
                  </a:avLst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596" name="AutoShape 58"/>
                <p:cNvSpPr>
                  <a:spLocks noChangeArrowheads="1"/>
                </p:cNvSpPr>
                <p:nvPr/>
              </p:nvSpPr>
              <p:spPr bwMode="auto">
                <a:xfrm rot="689976">
                  <a:off x="2421" y="3392"/>
                  <a:ext cx="1047" cy="446"/>
                </a:xfrm>
                <a:prstGeom prst="rightArrow">
                  <a:avLst>
                    <a:gd name="adj1" fmla="val 58296"/>
                    <a:gd name="adj2" fmla="val 98933"/>
                  </a:avLst>
                </a:prstGeom>
                <a:gradFill rotWithShape="0">
                  <a:gsLst>
                    <a:gs pos="0">
                      <a:srgbClr val="FFBF1F"/>
                    </a:gs>
                    <a:gs pos="100000">
                      <a:srgbClr val="FF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2593" name="Text Box 59"/>
              <p:cNvSpPr txBox="1">
                <a:spLocks noChangeArrowheads="1"/>
              </p:cNvSpPr>
              <p:nvPr/>
            </p:nvSpPr>
            <p:spPr bwMode="auto">
              <a:xfrm rot="21003921">
                <a:off x="2309" y="2907"/>
                <a:ext cx="853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cs-CZ" altLang="cs-CZ" sz="2400">
                    <a:latin typeface="Franklin Gothic Medium" panose="020B0603020102020204" pitchFamily="34" charset="0"/>
                  </a:rPr>
                  <a:t>severní</a:t>
                </a:r>
                <a:endParaRPr lang="en-US" altLang="cs-CZ" sz="2400"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22594" name="Text Box 60"/>
              <p:cNvSpPr txBox="1">
                <a:spLocks noChangeArrowheads="1"/>
              </p:cNvSpPr>
              <p:nvPr/>
            </p:nvSpPr>
            <p:spPr bwMode="auto">
              <a:xfrm rot="674463">
                <a:off x="2477" y="3396"/>
                <a:ext cx="536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cs-CZ" altLang="cs-CZ" sz="2400">
                    <a:latin typeface="Franklin Gothic Medium" panose="020B0603020102020204" pitchFamily="34" charset="0"/>
                  </a:rPr>
                  <a:t>jižní</a:t>
                </a:r>
                <a:endParaRPr lang="en-US" altLang="cs-CZ" sz="2400">
                  <a:latin typeface="Franklin Gothic Medium" panose="020B0603020102020204" pitchFamily="34" charset="0"/>
                </a:endParaRPr>
              </a:p>
            </p:txBody>
          </p:sp>
        </p:grpSp>
        <p:grpSp>
          <p:nvGrpSpPr>
            <p:cNvPr id="22586" name="Group 61"/>
            <p:cNvGrpSpPr>
              <a:grpSpLocks/>
            </p:cNvGrpSpPr>
            <p:nvPr/>
          </p:nvGrpSpPr>
          <p:grpSpPr bwMode="auto">
            <a:xfrm>
              <a:off x="3659188" y="1692275"/>
              <a:ext cx="1862137" cy="1597025"/>
              <a:chOff x="2305" y="1066"/>
              <a:chExt cx="1173" cy="1006"/>
            </a:xfrm>
          </p:grpSpPr>
          <p:grpSp>
            <p:nvGrpSpPr>
              <p:cNvPr id="22587" name="Group 62"/>
              <p:cNvGrpSpPr>
                <a:grpSpLocks/>
              </p:cNvGrpSpPr>
              <p:nvPr/>
            </p:nvGrpSpPr>
            <p:grpSpPr bwMode="auto">
              <a:xfrm>
                <a:off x="2421" y="1066"/>
                <a:ext cx="1057" cy="1006"/>
                <a:chOff x="2421" y="1003"/>
                <a:chExt cx="1057" cy="1006"/>
              </a:xfrm>
            </p:grpSpPr>
            <p:sp>
              <p:nvSpPr>
                <p:cNvPr id="22590" name="AutoShape 63"/>
                <p:cNvSpPr>
                  <a:spLocks noChangeArrowheads="1"/>
                </p:cNvSpPr>
                <p:nvPr/>
              </p:nvSpPr>
              <p:spPr bwMode="auto">
                <a:xfrm rot="-577095">
                  <a:off x="2431" y="1003"/>
                  <a:ext cx="1047" cy="446"/>
                </a:xfrm>
                <a:prstGeom prst="rightArrow">
                  <a:avLst>
                    <a:gd name="adj1" fmla="val 58296"/>
                    <a:gd name="adj2" fmla="val 98933"/>
                  </a:avLst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591" name="AutoShape 64"/>
                <p:cNvSpPr>
                  <a:spLocks noChangeArrowheads="1"/>
                </p:cNvSpPr>
                <p:nvPr/>
              </p:nvSpPr>
              <p:spPr bwMode="auto">
                <a:xfrm rot="689976">
                  <a:off x="2421" y="1563"/>
                  <a:ext cx="1047" cy="446"/>
                </a:xfrm>
                <a:prstGeom prst="rightArrow">
                  <a:avLst>
                    <a:gd name="adj1" fmla="val 58296"/>
                    <a:gd name="adj2" fmla="val 98933"/>
                  </a:avLst>
                </a:prstGeom>
                <a:gradFill rotWithShape="0">
                  <a:gsLst>
                    <a:gs pos="0">
                      <a:srgbClr val="FFBF1F"/>
                    </a:gs>
                    <a:gs pos="100000">
                      <a:srgbClr val="FF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2588" name="Text Box 65"/>
              <p:cNvSpPr txBox="1">
                <a:spLocks noChangeArrowheads="1"/>
              </p:cNvSpPr>
              <p:nvPr/>
            </p:nvSpPr>
            <p:spPr bwMode="auto">
              <a:xfrm rot="21038767">
                <a:off x="2305" y="1136"/>
                <a:ext cx="853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cs-CZ" altLang="cs-CZ" sz="2400">
                    <a:latin typeface="Franklin Gothic Medium" panose="020B0603020102020204" pitchFamily="34" charset="0"/>
                  </a:rPr>
                  <a:t>severní</a:t>
                </a:r>
                <a:endParaRPr lang="en-US" altLang="cs-CZ" sz="2400"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22589" name="Text Box 66"/>
              <p:cNvSpPr txBox="1">
                <a:spLocks noChangeArrowheads="1"/>
              </p:cNvSpPr>
              <p:nvPr/>
            </p:nvSpPr>
            <p:spPr bwMode="auto">
              <a:xfrm rot="774530">
                <a:off x="2479" y="1626"/>
                <a:ext cx="536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cs-CZ" altLang="cs-CZ" sz="2400">
                    <a:latin typeface="Franklin Gothic Medium" panose="020B0603020102020204" pitchFamily="34" charset="0"/>
                  </a:rPr>
                  <a:t>jižní</a:t>
                </a:r>
                <a:endParaRPr lang="en-US" altLang="cs-CZ" sz="2400">
                  <a:latin typeface="Franklin Gothic Medium" panose="020B0603020102020204" pitchFamily="34" charset="0"/>
                </a:endParaRPr>
              </a:p>
            </p:txBody>
          </p:sp>
        </p:grpSp>
      </p:grpSp>
      <p:sp>
        <p:nvSpPr>
          <p:cNvPr id="22532" name="Nadpis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Franklin Gothic Medium" panose="020B0603020102020204" pitchFamily="34" charset="0"/>
              </a:rPr>
              <a:t>Proč jsou genetické variace důležité</a:t>
            </a:r>
            <a:r>
              <a:rPr lang="en-US" altLang="cs-CZ" sz="2800">
                <a:latin typeface="Franklin Gothic Medium" panose="020B0603020102020204" pitchFamily="34" charset="0"/>
              </a:rPr>
              <a:t>?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063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Jak se genetická struktura mění</a:t>
            </a:r>
            <a:r>
              <a:rPr lang="en-US" altLang="cs-CZ" smtClean="0"/>
              <a:t>?</a:t>
            </a:r>
          </a:p>
        </p:txBody>
      </p:sp>
      <p:sp>
        <p:nvSpPr>
          <p:cNvPr id="23555" name="Zástupný symbol pro obsah 4"/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083876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000250" y="685800"/>
            <a:ext cx="8097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rgbClr val="969696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Nadpis 3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Jak se genetická struktura mění</a:t>
            </a:r>
            <a:r>
              <a:rPr lang="en-US" altLang="cs-CZ" smtClean="0"/>
              <a:t>?</a:t>
            </a:r>
            <a:endParaRPr lang="cs-CZ" altLang="cs-CZ" smtClean="0"/>
          </a:p>
        </p:txBody>
      </p:sp>
      <p:sp>
        <p:nvSpPr>
          <p:cNvPr id="24580" name="Zástupný symbol pro obsah 4"/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/>
            <a:r>
              <a:rPr lang="cs-CZ" altLang="cs-CZ" smtClean="0"/>
              <a:t>Změny frekvence alel a/nebo genotypů v čase</a:t>
            </a:r>
            <a:endParaRPr lang="en-US" altLang="cs-CZ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907923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Populační genetika</a:t>
            </a:r>
            <a:endParaRPr lang="en-US" altLang="cs-CZ" dirty="0" smtClean="0"/>
          </a:p>
        </p:txBody>
      </p:sp>
      <p:sp>
        <p:nvSpPr>
          <p:cNvPr id="6147" name="Zástupný symbol pro obsah 5"/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genetická struktura populace</a:t>
            </a:r>
            <a:endParaRPr lang="en-US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99859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000250" y="685800"/>
            <a:ext cx="8097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603" name="Nadpis 4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Jak se genetická struktura mění?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2ABD713-E437-40C2-910B-A64E6423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Změny frekvence alel a/nebo genotypů</a:t>
            </a:r>
            <a:endParaRPr lang="en-US"/>
          </a:p>
          <a:p>
            <a:pPr lvl="1" eaLnBrk="1" hangingPunct="1">
              <a:defRPr/>
            </a:pPr>
            <a:r>
              <a:rPr lang="en-US"/>
              <a:t> </a:t>
            </a:r>
            <a:r>
              <a:rPr lang="cs-CZ"/>
              <a:t>mutace</a:t>
            </a:r>
            <a:endParaRPr lang="en-US"/>
          </a:p>
          <a:p>
            <a:pPr lvl="1" eaLnBrk="1" hangingPunct="1">
              <a:defRPr/>
            </a:pPr>
            <a:r>
              <a:rPr lang="en-US"/>
              <a:t> migra</a:t>
            </a:r>
            <a:r>
              <a:rPr lang="cs-CZ"/>
              <a:t>ce</a:t>
            </a:r>
            <a:endParaRPr lang="en-US"/>
          </a:p>
          <a:p>
            <a:pPr lvl="1" eaLnBrk="1" hangingPunct="1">
              <a:defRPr/>
            </a:pPr>
            <a:r>
              <a:rPr lang="en-US"/>
              <a:t> </a:t>
            </a:r>
            <a:r>
              <a:rPr lang="cs-CZ"/>
              <a:t>přirozený výběr</a:t>
            </a:r>
            <a:endParaRPr lang="en-US"/>
          </a:p>
          <a:p>
            <a:pPr lvl="1" eaLnBrk="1" hangingPunct="1">
              <a:defRPr/>
            </a:pPr>
            <a:r>
              <a:rPr lang="en-US"/>
              <a:t> gene</a:t>
            </a:r>
            <a:r>
              <a:rPr lang="cs-CZ"/>
              <a:t>tický</a:t>
            </a:r>
            <a:r>
              <a:rPr lang="en-US"/>
              <a:t> drift</a:t>
            </a:r>
          </a:p>
          <a:p>
            <a:pPr lvl="1" eaLnBrk="1" hangingPunct="1">
              <a:defRPr/>
            </a:pPr>
            <a:r>
              <a:rPr lang="en-US"/>
              <a:t> </a:t>
            </a:r>
            <a:r>
              <a:rPr lang="cs-CZ"/>
              <a:t>nenáhodné párování</a:t>
            </a:r>
            <a:endParaRPr lang="en-US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6890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2000250" y="685800"/>
            <a:ext cx="8097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662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se genetická struktura mění</a:t>
            </a:r>
            <a:r>
              <a:rPr lang="en-US" altLang="cs-CZ" smtClean="0"/>
              <a:t>?</a:t>
            </a:r>
            <a:endParaRPr lang="cs-CZ" altLang="cs-CZ" smtClean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5A39FC07-B6C8-4077-9852-99C414DFA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mutace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migrace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přirozený výběr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gene</a:t>
            </a:r>
            <a:r>
              <a:rPr lang="cs-CZ" dirty="0" err="1"/>
              <a:t>tický</a:t>
            </a:r>
            <a:r>
              <a:rPr lang="cs-CZ" dirty="0"/>
              <a:t> </a:t>
            </a:r>
            <a:r>
              <a:rPr lang="en-US" dirty="0"/>
              <a:t>drift</a:t>
            </a:r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nenáhodné párování</a:t>
            </a:r>
            <a:endParaRPr lang="en-US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346BB901-B482-4442-B28C-C19B58731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726" y="1844675"/>
            <a:ext cx="3382963" cy="4464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Spontánní změna DNA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vznik nových alel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cs-CZ" dirty="0"/>
              <a:t>zásadní zdroj veškerých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Variací v DNA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8251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000250" y="685800"/>
            <a:ext cx="8097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651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se genetická struktura mění</a:t>
            </a:r>
            <a:r>
              <a:rPr lang="en-US" altLang="cs-CZ" smtClean="0"/>
              <a:t>?</a:t>
            </a:r>
            <a:endParaRPr lang="cs-CZ" altLang="cs-CZ" smtClean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F17D098-4525-47E1-B996-3CB461E9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mutace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migrace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přirozený výběr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genetický drift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nenáhodné párování</a:t>
            </a:r>
            <a:endParaRPr lang="en-US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BC53E87C-255A-47FE-A084-0E47E7D54A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726" y="1844675"/>
            <a:ext cx="3382963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Jednotliví jedinci přicházejí do populace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přinášejí nové alely</a:t>
            </a:r>
          </a:p>
          <a:p>
            <a:pPr eaLnBrk="1" hangingPunct="1">
              <a:defRPr/>
            </a:pPr>
            <a:r>
              <a:rPr lang="en-US" dirty="0"/>
              <a:t>“</a:t>
            </a:r>
            <a:r>
              <a:rPr lang="cs-CZ" dirty="0"/>
              <a:t>tok genů</a:t>
            </a:r>
            <a:r>
              <a:rPr lang="en-US" dirty="0"/>
              <a:t>”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991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575050" y="60912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2400" b="1">
              <a:latin typeface="Franklin Gothic Medium" panose="020B0603020102020204" pitchFamily="34" charset="0"/>
            </a:endParaRPr>
          </a:p>
        </p:txBody>
      </p:sp>
      <p:grpSp>
        <p:nvGrpSpPr>
          <p:cNvPr id="28675" name="Group 7"/>
          <p:cNvGrpSpPr>
            <a:grpSpLocks/>
          </p:cNvGrpSpPr>
          <p:nvPr/>
        </p:nvGrpSpPr>
        <p:grpSpPr bwMode="auto">
          <a:xfrm>
            <a:off x="9840914" y="2708276"/>
            <a:ext cx="604837" cy="1247775"/>
            <a:chOff x="5232" y="1902"/>
            <a:chExt cx="381" cy="786"/>
          </a:xfrm>
        </p:grpSpPr>
        <p:sp>
          <p:nvSpPr>
            <p:cNvPr id="28680" name="AutoShape 8"/>
            <p:cNvSpPr>
              <a:spLocks/>
            </p:cNvSpPr>
            <p:nvPr/>
          </p:nvSpPr>
          <p:spPr bwMode="auto">
            <a:xfrm>
              <a:off x="5232" y="1902"/>
              <a:ext cx="96" cy="432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auto">
            <a:xfrm>
              <a:off x="5421" y="2064"/>
              <a:ext cx="192" cy="624"/>
            </a:xfrm>
            <a:prstGeom prst="curvedLeftArrow">
              <a:avLst>
                <a:gd name="adj1" fmla="val 65000"/>
                <a:gd name="adj2" fmla="val 130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</p:grpSp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2000250" y="685800"/>
            <a:ext cx="8097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677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se genetická struktura mění</a:t>
            </a:r>
            <a:r>
              <a:rPr lang="en-US" altLang="cs-CZ" smtClean="0"/>
              <a:t>?</a:t>
            </a:r>
            <a:endParaRPr lang="cs-CZ" altLang="cs-CZ" smtClean="0"/>
          </a:p>
        </p:txBody>
      </p:sp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8B56760-1D9A-4256-B623-B0CB3039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mutace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migrace</a:t>
            </a:r>
            <a:endParaRPr lang="en-US" dirty="0"/>
          </a:p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přirozený výběr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genetický drift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nenáhodné párování</a:t>
            </a:r>
            <a:endParaRPr lang="en-US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AB8D271E-A977-4C28-96E6-D7E720C1D2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726" y="1844675"/>
            <a:ext cx="3382963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Určité genotypy mají více  potomků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cs-CZ" dirty="0"/>
              <a:t>rozdíly v přežití nebo</a:t>
            </a:r>
            <a:br>
              <a:rPr lang="cs-CZ" dirty="0"/>
            </a:br>
            <a:r>
              <a:rPr lang="cs-CZ" dirty="0"/>
              <a:t>rozmnožování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dirty="0"/>
              <a:t>		Rozdíly ve</a:t>
            </a:r>
            <a:r>
              <a:rPr lang="en-US" dirty="0"/>
              <a:t>“fitness”</a:t>
            </a:r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adaptace</a:t>
            </a:r>
            <a:r>
              <a:rPr lang="en-US" dirty="0"/>
              <a:t>              </a:t>
            </a: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4757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Přirozený výběr</a:t>
            </a:r>
            <a:endParaRPr lang="en-US" altLang="cs-CZ" smtClean="0"/>
          </a:p>
        </p:txBody>
      </p:sp>
      <p:sp>
        <p:nvSpPr>
          <p:cNvPr id="241" name="Zástupný symbol pro obsah 240">
            <a:extLst>
              <a:ext uri="{FF2B5EF4-FFF2-40B4-BE49-F238E27FC236}">
                <a16:creationId xmlns:a16="http://schemas.microsoft.com/office/drawing/2014/main" id="{854787E0-6462-4283-8100-F1C844F1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u="sng" dirty="0">
                <a:latin typeface="Franklin Gothic Medium" pitchFamily="34" charset="0"/>
              </a:rPr>
              <a:t>Rezistence k antibakteriálnímu mýdlu</a:t>
            </a:r>
            <a:endParaRPr lang="en-US" sz="2400" u="sng" dirty="0">
              <a:latin typeface="Franklin Gothic Medium" pitchFamily="34" charset="0"/>
            </a:endParaRPr>
          </a:p>
          <a:p>
            <a:pPr marL="4308475" indent="-1433513">
              <a:buNone/>
              <a:defRPr/>
            </a:pPr>
            <a:r>
              <a:rPr lang="cs-CZ" sz="2000" dirty="0">
                <a:latin typeface="Franklin Gothic Medium" pitchFamily="34" charset="0"/>
              </a:rPr>
              <a:t>generace</a:t>
            </a:r>
            <a:r>
              <a:rPr lang="en-US" sz="2000" dirty="0">
                <a:latin typeface="Franklin Gothic Medium" pitchFamily="34" charset="0"/>
              </a:rPr>
              <a:t> 1:</a:t>
            </a:r>
            <a:r>
              <a:rPr lang="cs-CZ" sz="2000" dirty="0">
                <a:latin typeface="Franklin Gothic Medium" pitchFamily="34" charset="0"/>
              </a:rPr>
              <a:t>	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1.00 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   bez rezistence</a:t>
            </a:r>
            <a:b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0.00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    rezistentní</a:t>
            </a:r>
            <a:endParaRPr lang="en-US" sz="2000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marL="4308475" indent="-1433513">
              <a:defRPr/>
            </a:pPr>
            <a:endParaRPr lang="cs-CZ" dirty="0"/>
          </a:p>
        </p:txBody>
      </p:sp>
      <p:grpSp>
        <p:nvGrpSpPr>
          <p:cNvPr id="29700" name="Skupina 236"/>
          <p:cNvGrpSpPr>
            <a:grpSpLocks/>
          </p:cNvGrpSpPr>
          <p:nvPr/>
        </p:nvGrpSpPr>
        <p:grpSpPr bwMode="auto">
          <a:xfrm>
            <a:off x="2855913" y="3213100"/>
            <a:ext cx="3289300" cy="3494088"/>
            <a:chOff x="252413" y="1560513"/>
            <a:chExt cx="3289300" cy="3494087"/>
          </a:xfrm>
        </p:grpSpPr>
        <p:grpSp>
          <p:nvGrpSpPr>
            <p:cNvPr id="29704" name="Group 3"/>
            <p:cNvGrpSpPr>
              <a:grpSpLocks noChangeAspect="1"/>
            </p:cNvGrpSpPr>
            <p:nvPr/>
          </p:nvGrpSpPr>
          <p:grpSpPr bwMode="auto">
            <a:xfrm>
              <a:off x="2533650" y="3046413"/>
              <a:ext cx="585788" cy="438150"/>
              <a:chOff x="334" y="883"/>
              <a:chExt cx="1830" cy="1369"/>
            </a:xfrm>
          </p:grpSpPr>
          <p:sp>
            <p:nvSpPr>
              <p:cNvPr id="29928" name="Freeform 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29" name="Freeform 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30" name="Freeform 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31" name="Freeform 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32" name="Freeform 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33" name="Freeform 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34" name="Freeform 1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05" name="Group 11"/>
            <p:cNvGrpSpPr>
              <a:grpSpLocks noChangeAspect="1"/>
            </p:cNvGrpSpPr>
            <p:nvPr/>
          </p:nvGrpSpPr>
          <p:grpSpPr bwMode="auto">
            <a:xfrm rot="3647405">
              <a:off x="813594" y="1754982"/>
              <a:ext cx="585787" cy="438150"/>
              <a:chOff x="334" y="883"/>
              <a:chExt cx="1830" cy="1369"/>
            </a:xfrm>
          </p:grpSpPr>
          <p:sp>
            <p:nvSpPr>
              <p:cNvPr id="29921" name="Freeform 1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22" name="Freeform 1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23" name="Freeform 1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24" name="Freeform 1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25" name="Freeform 1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26" name="Freeform 1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27" name="Freeform 1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06" name="Group 19"/>
            <p:cNvGrpSpPr>
              <a:grpSpLocks noChangeAspect="1"/>
            </p:cNvGrpSpPr>
            <p:nvPr/>
          </p:nvGrpSpPr>
          <p:grpSpPr bwMode="auto">
            <a:xfrm>
              <a:off x="1347788" y="2393950"/>
              <a:ext cx="585787" cy="438150"/>
              <a:chOff x="334" y="883"/>
              <a:chExt cx="1830" cy="1369"/>
            </a:xfrm>
          </p:grpSpPr>
          <p:sp>
            <p:nvSpPr>
              <p:cNvPr id="29914" name="Freeform 2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15" name="Freeform 2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16" name="Freeform 2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17" name="Freeform 2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18" name="Freeform 2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19" name="Freeform 2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20" name="Freeform 2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07" name="Group 27"/>
            <p:cNvGrpSpPr>
              <a:grpSpLocks noChangeAspect="1"/>
            </p:cNvGrpSpPr>
            <p:nvPr/>
          </p:nvGrpSpPr>
          <p:grpSpPr bwMode="auto">
            <a:xfrm>
              <a:off x="984250" y="2767013"/>
              <a:ext cx="585788" cy="438150"/>
              <a:chOff x="334" y="883"/>
              <a:chExt cx="1830" cy="1369"/>
            </a:xfrm>
          </p:grpSpPr>
          <p:sp>
            <p:nvSpPr>
              <p:cNvPr id="29907" name="Freeform 28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8" name="Freeform 29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9" name="Freeform 30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10" name="Freeform 31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11" name="Freeform 32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12" name="Freeform 33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13" name="Freeform 34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08" name="Group 35"/>
            <p:cNvGrpSpPr>
              <a:grpSpLocks noChangeAspect="1"/>
            </p:cNvGrpSpPr>
            <p:nvPr/>
          </p:nvGrpSpPr>
          <p:grpSpPr bwMode="auto">
            <a:xfrm rot="-1096600">
              <a:off x="827088" y="2359025"/>
              <a:ext cx="585787" cy="438150"/>
              <a:chOff x="334" y="883"/>
              <a:chExt cx="1830" cy="1369"/>
            </a:xfrm>
          </p:grpSpPr>
          <p:sp>
            <p:nvSpPr>
              <p:cNvPr id="29900" name="Freeform 36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1" name="Freeform 37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2" name="Freeform 38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3" name="Freeform 39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4" name="Freeform 40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5" name="Freeform 41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06" name="Freeform 42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09" name="Group 43"/>
            <p:cNvGrpSpPr>
              <a:grpSpLocks noChangeAspect="1"/>
            </p:cNvGrpSpPr>
            <p:nvPr/>
          </p:nvGrpSpPr>
          <p:grpSpPr bwMode="auto">
            <a:xfrm rot="-2960288">
              <a:off x="1481931" y="2877344"/>
              <a:ext cx="585788" cy="438150"/>
              <a:chOff x="334" y="883"/>
              <a:chExt cx="1830" cy="1369"/>
            </a:xfrm>
          </p:grpSpPr>
          <p:sp>
            <p:nvSpPr>
              <p:cNvPr id="29893" name="Freeform 4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94" name="Freeform 4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95" name="Freeform 4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96" name="Freeform 4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97" name="Freeform 4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98" name="Freeform 4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99" name="Freeform 5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10" name="Group 51"/>
            <p:cNvGrpSpPr>
              <a:grpSpLocks noChangeAspect="1"/>
            </p:cNvGrpSpPr>
            <p:nvPr/>
          </p:nvGrpSpPr>
          <p:grpSpPr bwMode="auto">
            <a:xfrm rot="-1863688">
              <a:off x="482600" y="2913063"/>
              <a:ext cx="585788" cy="438150"/>
              <a:chOff x="334" y="883"/>
              <a:chExt cx="1830" cy="1369"/>
            </a:xfrm>
          </p:grpSpPr>
          <p:sp>
            <p:nvSpPr>
              <p:cNvPr id="29886" name="Freeform 5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87" name="Freeform 5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88" name="Freeform 5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89" name="Freeform 5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90" name="Freeform 5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91" name="Freeform 5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92" name="Freeform 5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11" name="Group 59"/>
            <p:cNvGrpSpPr>
              <a:grpSpLocks noChangeAspect="1"/>
            </p:cNvGrpSpPr>
            <p:nvPr/>
          </p:nvGrpSpPr>
          <p:grpSpPr bwMode="auto">
            <a:xfrm>
              <a:off x="252413" y="2447925"/>
              <a:ext cx="585787" cy="438150"/>
              <a:chOff x="334" y="883"/>
              <a:chExt cx="1830" cy="1369"/>
            </a:xfrm>
          </p:grpSpPr>
          <p:sp>
            <p:nvSpPr>
              <p:cNvPr id="29879" name="Freeform 6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80" name="Freeform 6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81" name="Freeform 6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82" name="Freeform 6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83" name="Freeform 6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84" name="Freeform 6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85" name="Freeform 6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12" name="Group 67"/>
            <p:cNvGrpSpPr>
              <a:grpSpLocks noChangeAspect="1"/>
            </p:cNvGrpSpPr>
            <p:nvPr/>
          </p:nvGrpSpPr>
          <p:grpSpPr bwMode="auto">
            <a:xfrm>
              <a:off x="2039938" y="2879725"/>
              <a:ext cx="585787" cy="438150"/>
              <a:chOff x="334" y="883"/>
              <a:chExt cx="1830" cy="1369"/>
            </a:xfrm>
          </p:grpSpPr>
          <p:sp>
            <p:nvSpPr>
              <p:cNvPr id="29872" name="Freeform 68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73" name="Freeform 69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74" name="Freeform 70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75" name="Freeform 71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76" name="Freeform 72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77" name="Freeform 73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78" name="Freeform 74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13" name="Group 75"/>
            <p:cNvGrpSpPr>
              <a:grpSpLocks noChangeAspect="1"/>
            </p:cNvGrpSpPr>
            <p:nvPr/>
          </p:nvGrpSpPr>
          <p:grpSpPr bwMode="auto">
            <a:xfrm rot="1902465">
              <a:off x="366713" y="2000250"/>
              <a:ext cx="585787" cy="438150"/>
              <a:chOff x="334" y="883"/>
              <a:chExt cx="1830" cy="1369"/>
            </a:xfrm>
          </p:grpSpPr>
          <p:sp>
            <p:nvSpPr>
              <p:cNvPr id="29865" name="Freeform 76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66" name="Freeform 77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67" name="Freeform 78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68" name="Freeform 79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69" name="Freeform 80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70" name="Freeform 81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71" name="Freeform 82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14" name="Group 83"/>
            <p:cNvGrpSpPr>
              <a:grpSpLocks noChangeAspect="1"/>
            </p:cNvGrpSpPr>
            <p:nvPr/>
          </p:nvGrpSpPr>
          <p:grpSpPr bwMode="auto">
            <a:xfrm>
              <a:off x="2405063" y="2547938"/>
              <a:ext cx="585787" cy="438150"/>
              <a:chOff x="334" y="883"/>
              <a:chExt cx="1830" cy="1369"/>
            </a:xfrm>
          </p:grpSpPr>
          <p:sp>
            <p:nvSpPr>
              <p:cNvPr id="29858" name="Freeform 8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59" name="Freeform 8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60" name="Freeform 8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61" name="Freeform 8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62" name="Freeform 8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63" name="Freeform 8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64" name="Freeform 9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15" name="Group 91"/>
            <p:cNvGrpSpPr>
              <a:grpSpLocks noChangeAspect="1"/>
            </p:cNvGrpSpPr>
            <p:nvPr/>
          </p:nvGrpSpPr>
          <p:grpSpPr bwMode="auto">
            <a:xfrm rot="3647405">
              <a:off x="2588419" y="1978819"/>
              <a:ext cx="585788" cy="438150"/>
              <a:chOff x="334" y="883"/>
              <a:chExt cx="1830" cy="1369"/>
            </a:xfrm>
          </p:grpSpPr>
          <p:sp>
            <p:nvSpPr>
              <p:cNvPr id="29851" name="Freeform 9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52" name="Freeform 9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53" name="Freeform 9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54" name="Freeform 9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55" name="Freeform 9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56" name="Freeform 9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57" name="Freeform 9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16" name="Group 99"/>
            <p:cNvGrpSpPr>
              <a:grpSpLocks noChangeAspect="1"/>
            </p:cNvGrpSpPr>
            <p:nvPr/>
          </p:nvGrpSpPr>
          <p:grpSpPr bwMode="auto">
            <a:xfrm rot="1902465">
              <a:off x="1368425" y="1970088"/>
              <a:ext cx="585788" cy="438150"/>
              <a:chOff x="334" y="883"/>
              <a:chExt cx="1830" cy="1369"/>
            </a:xfrm>
          </p:grpSpPr>
          <p:sp>
            <p:nvSpPr>
              <p:cNvPr id="29844" name="Freeform 10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45" name="Freeform 10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46" name="Freeform 10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47" name="Freeform 10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48" name="Freeform 10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49" name="Freeform 10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50" name="Freeform 10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17" name="Group 107"/>
            <p:cNvGrpSpPr>
              <a:grpSpLocks noChangeAspect="1"/>
            </p:cNvGrpSpPr>
            <p:nvPr/>
          </p:nvGrpSpPr>
          <p:grpSpPr bwMode="auto">
            <a:xfrm>
              <a:off x="1889125" y="2373313"/>
              <a:ext cx="585788" cy="438150"/>
              <a:chOff x="334" y="883"/>
              <a:chExt cx="1830" cy="1369"/>
            </a:xfrm>
          </p:grpSpPr>
          <p:sp>
            <p:nvSpPr>
              <p:cNvPr id="29837" name="Freeform 108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38" name="Freeform 109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39" name="Freeform 110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40" name="Freeform 111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41" name="Freeform 112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42" name="Freeform 113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43" name="Freeform 114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18" name="Group 115"/>
            <p:cNvGrpSpPr>
              <a:grpSpLocks noChangeAspect="1"/>
            </p:cNvGrpSpPr>
            <p:nvPr/>
          </p:nvGrpSpPr>
          <p:grpSpPr bwMode="auto">
            <a:xfrm>
              <a:off x="2068513" y="1612900"/>
              <a:ext cx="585787" cy="438150"/>
              <a:chOff x="334" y="883"/>
              <a:chExt cx="1830" cy="1369"/>
            </a:xfrm>
          </p:grpSpPr>
          <p:sp>
            <p:nvSpPr>
              <p:cNvPr id="29830" name="Freeform 116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31" name="Freeform 117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32" name="Freeform 118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33" name="Freeform 119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34" name="Freeform 120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35" name="Freeform 121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36" name="Freeform 122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19" name="Group 123"/>
            <p:cNvGrpSpPr>
              <a:grpSpLocks noChangeAspect="1"/>
            </p:cNvGrpSpPr>
            <p:nvPr/>
          </p:nvGrpSpPr>
          <p:grpSpPr bwMode="auto">
            <a:xfrm rot="1780832">
              <a:off x="2062163" y="1970088"/>
              <a:ext cx="585787" cy="438150"/>
              <a:chOff x="334" y="883"/>
              <a:chExt cx="1830" cy="1369"/>
            </a:xfrm>
          </p:grpSpPr>
          <p:sp>
            <p:nvSpPr>
              <p:cNvPr id="29823" name="Freeform 12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24" name="Freeform 12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25" name="Freeform 12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26" name="Freeform 12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27" name="Freeform 12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28" name="Freeform 12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29" name="Freeform 13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20" name="Group 131"/>
            <p:cNvGrpSpPr>
              <a:grpSpLocks noChangeAspect="1"/>
            </p:cNvGrpSpPr>
            <p:nvPr/>
          </p:nvGrpSpPr>
          <p:grpSpPr bwMode="auto">
            <a:xfrm rot="805865">
              <a:off x="1519238" y="1560513"/>
              <a:ext cx="585787" cy="438150"/>
              <a:chOff x="334" y="883"/>
              <a:chExt cx="1830" cy="1369"/>
            </a:xfrm>
          </p:grpSpPr>
          <p:sp>
            <p:nvSpPr>
              <p:cNvPr id="29816" name="Freeform 13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17" name="Freeform 13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18" name="Freeform 13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19" name="Freeform 13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20" name="Freeform 13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21" name="Freeform 13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22" name="Freeform 13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21" name="Group 139"/>
            <p:cNvGrpSpPr>
              <a:grpSpLocks noChangeAspect="1"/>
            </p:cNvGrpSpPr>
            <p:nvPr/>
          </p:nvGrpSpPr>
          <p:grpSpPr bwMode="auto">
            <a:xfrm>
              <a:off x="1412875" y="3327400"/>
              <a:ext cx="585788" cy="438150"/>
              <a:chOff x="334" y="883"/>
              <a:chExt cx="1830" cy="1369"/>
            </a:xfrm>
          </p:grpSpPr>
          <p:sp>
            <p:nvSpPr>
              <p:cNvPr id="29809" name="Freeform 14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10" name="Freeform 14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11" name="Freeform 14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12" name="Freeform 14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13" name="Freeform 14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14" name="Freeform 14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15" name="Freeform 14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22" name="Group 147"/>
            <p:cNvGrpSpPr>
              <a:grpSpLocks noChangeAspect="1"/>
            </p:cNvGrpSpPr>
            <p:nvPr/>
          </p:nvGrpSpPr>
          <p:grpSpPr bwMode="auto">
            <a:xfrm>
              <a:off x="827088" y="3198813"/>
              <a:ext cx="585787" cy="438150"/>
              <a:chOff x="334" y="883"/>
              <a:chExt cx="1830" cy="1369"/>
            </a:xfrm>
          </p:grpSpPr>
          <p:sp>
            <p:nvSpPr>
              <p:cNvPr id="29802" name="Freeform 148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03" name="Freeform 149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04" name="Freeform 150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05" name="Freeform 151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06" name="Freeform 152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07" name="Freeform 153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08" name="Freeform 154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23" name="Group 155"/>
            <p:cNvGrpSpPr>
              <a:grpSpLocks noChangeAspect="1"/>
            </p:cNvGrpSpPr>
            <p:nvPr/>
          </p:nvGrpSpPr>
          <p:grpSpPr bwMode="auto">
            <a:xfrm rot="-1863688">
              <a:off x="1992313" y="3405188"/>
              <a:ext cx="585787" cy="438150"/>
              <a:chOff x="334" y="883"/>
              <a:chExt cx="1830" cy="1369"/>
            </a:xfrm>
          </p:grpSpPr>
          <p:sp>
            <p:nvSpPr>
              <p:cNvPr id="29795" name="Freeform 156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96" name="Freeform 157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97" name="Freeform 158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98" name="Freeform 159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99" name="Freeform 160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00" name="Freeform 161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01" name="Freeform 162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24" name="Group 163"/>
            <p:cNvGrpSpPr>
              <a:grpSpLocks noChangeAspect="1"/>
            </p:cNvGrpSpPr>
            <p:nvPr/>
          </p:nvGrpSpPr>
          <p:grpSpPr bwMode="auto">
            <a:xfrm>
              <a:off x="1376363" y="3763963"/>
              <a:ext cx="585787" cy="438150"/>
              <a:chOff x="334" y="883"/>
              <a:chExt cx="1830" cy="1369"/>
            </a:xfrm>
          </p:grpSpPr>
          <p:sp>
            <p:nvSpPr>
              <p:cNvPr id="29788" name="Freeform 16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89" name="Freeform 16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90" name="Freeform 16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91" name="Freeform 16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92" name="Freeform 16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93" name="Freeform 16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94" name="Freeform 17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25" name="Group 171"/>
            <p:cNvGrpSpPr>
              <a:grpSpLocks noChangeAspect="1"/>
            </p:cNvGrpSpPr>
            <p:nvPr/>
          </p:nvGrpSpPr>
          <p:grpSpPr bwMode="auto">
            <a:xfrm rot="1902465">
              <a:off x="830263" y="3614738"/>
              <a:ext cx="585787" cy="438150"/>
              <a:chOff x="334" y="883"/>
              <a:chExt cx="1830" cy="1369"/>
            </a:xfrm>
          </p:grpSpPr>
          <p:sp>
            <p:nvSpPr>
              <p:cNvPr id="29781" name="Freeform 17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82" name="Freeform 17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83" name="Freeform 17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84" name="Freeform 17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85" name="Freeform 17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86" name="Freeform 17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87" name="Freeform 17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26" name="Group 179"/>
            <p:cNvGrpSpPr>
              <a:grpSpLocks noChangeAspect="1"/>
            </p:cNvGrpSpPr>
            <p:nvPr/>
          </p:nvGrpSpPr>
          <p:grpSpPr bwMode="auto">
            <a:xfrm>
              <a:off x="1960563" y="3819525"/>
              <a:ext cx="585787" cy="438150"/>
              <a:chOff x="334" y="883"/>
              <a:chExt cx="1830" cy="1369"/>
            </a:xfrm>
          </p:grpSpPr>
          <p:sp>
            <p:nvSpPr>
              <p:cNvPr id="29774" name="Freeform 18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75" name="Freeform 18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76" name="Freeform 18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77" name="Freeform 18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78" name="Freeform 18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79" name="Freeform 18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80" name="Freeform 18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27" name="Group 187"/>
            <p:cNvGrpSpPr>
              <a:grpSpLocks noChangeAspect="1"/>
            </p:cNvGrpSpPr>
            <p:nvPr/>
          </p:nvGrpSpPr>
          <p:grpSpPr bwMode="auto">
            <a:xfrm>
              <a:off x="2516188" y="3444875"/>
              <a:ext cx="585787" cy="438150"/>
              <a:chOff x="334" y="883"/>
              <a:chExt cx="1830" cy="1369"/>
            </a:xfrm>
          </p:grpSpPr>
          <p:sp>
            <p:nvSpPr>
              <p:cNvPr id="29767" name="Freeform 188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68" name="Freeform 189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69" name="Freeform 190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70" name="Freeform 191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71" name="Freeform 192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72" name="Freeform 193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73" name="Freeform 194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28" name="Group 195"/>
            <p:cNvGrpSpPr>
              <a:grpSpLocks noChangeAspect="1"/>
            </p:cNvGrpSpPr>
            <p:nvPr/>
          </p:nvGrpSpPr>
          <p:grpSpPr bwMode="auto">
            <a:xfrm rot="-1863688">
              <a:off x="2955925" y="2511425"/>
              <a:ext cx="585788" cy="438150"/>
              <a:chOff x="334" y="883"/>
              <a:chExt cx="1830" cy="1369"/>
            </a:xfrm>
          </p:grpSpPr>
          <p:sp>
            <p:nvSpPr>
              <p:cNvPr id="29760" name="Freeform 196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61" name="Freeform 197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62" name="Freeform 198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63" name="Freeform 199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64" name="Freeform 200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65" name="Freeform 201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66" name="Freeform 202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729" name="Group 203"/>
            <p:cNvGrpSpPr>
              <a:grpSpLocks/>
            </p:cNvGrpSpPr>
            <p:nvPr/>
          </p:nvGrpSpPr>
          <p:grpSpPr bwMode="auto">
            <a:xfrm>
              <a:off x="695325" y="1833563"/>
              <a:ext cx="2792413" cy="3221037"/>
              <a:chOff x="438" y="1155"/>
              <a:chExt cx="1759" cy="2029"/>
            </a:xfrm>
          </p:grpSpPr>
          <p:sp>
            <p:nvSpPr>
              <p:cNvPr id="29730" name="Freeform 204"/>
              <p:cNvSpPr>
                <a:spLocks/>
              </p:cNvSpPr>
              <p:nvPr/>
            </p:nvSpPr>
            <p:spPr bwMode="auto">
              <a:xfrm rot="-1855449">
                <a:off x="460" y="1243"/>
                <a:ext cx="1710" cy="1206"/>
              </a:xfrm>
              <a:custGeom>
                <a:avLst/>
                <a:gdLst>
                  <a:gd name="T0" fmla="*/ 67 w 3422"/>
                  <a:gd name="T1" fmla="*/ 72 h 2412"/>
                  <a:gd name="T2" fmla="*/ 77 w 3422"/>
                  <a:gd name="T3" fmla="*/ 76 h 2412"/>
                  <a:gd name="T4" fmla="*/ 89 w 3422"/>
                  <a:gd name="T5" fmla="*/ 72 h 2412"/>
                  <a:gd name="T6" fmla="*/ 93 w 3422"/>
                  <a:gd name="T7" fmla="*/ 66 h 2412"/>
                  <a:gd name="T8" fmla="*/ 90 w 3422"/>
                  <a:gd name="T9" fmla="*/ 55 h 2412"/>
                  <a:gd name="T10" fmla="*/ 101 w 3422"/>
                  <a:gd name="T11" fmla="*/ 50 h 2412"/>
                  <a:gd name="T12" fmla="*/ 106 w 3422"/>
                  <a:gd name="T13" fmla="*/ 39 h 2412"/>
                  <a:gd name="T14" fmla="*/ 103 w 3422"/>
                  <a:gd name="T15" fmla="*/ 32 h 2412"/>
                  <a:gd name="T16" fmla="*/ 92 w 3422"/>
                  <a:gd name="T17" fmla="*/ 32 h 2412"/>
                  <a:gd name="T18" fmla="*/ 97 w 3422"/>
                  <a:gd name="T19" fmla="*/ 21 h 2412"/>
                  <a:gd name="T20" fmla="*/ 93 w 3422"/>
                  <a:gd name="T21" fmla="*/ 13 h 2412"/>
                  <a:gd name="T22" fmla="*/ 82 w 3422"/>
                  <a:gd name="T23" fmla="*/ 13 h 2412"/>
                  <a:gd name="T24" fmla="*/ 75 w 3422"/>
                  <a:gd name="T25" fmla="*/ 18 h 2412"/>
                  <a:gd name="T26" fmla="*/ 72 w 3422"/>
                  <a:gd name="T27" fmla="*/ 4 h 2412"/>
                  <a:gd name="T28" fmla="*/ 63 w 3422"/>
                  <a:gd name="T29" fmla="*/ 0 h 2412"/>
                  <a:gd name="T30" fmla="*/ 51 w 3422"/>
                  <a:gd name="T31" fmla="*/ 6 h 2412"/>
                  <a:gd name="T32" fmla="*/ 45 w 3422"/>
                  <a:gd name="T33" fmla="*/ 20 h 2412"/>
                  <a:gd name="T34" fmla="*/ 39 w 3422"/>
                  <a:gd name="T35" fmla="*/ 8 h 2412"/>
                  <a:gd name="T36" fmla="*/ 32 w 3422"/>
                  <a:gd name="T37" fmla="*/ 5 h 2412"/>
                  <a:gd name="T38" fmla="*/ 24 w 3422"/>
                  <a:gd name="T39" fmla="*/ 11 h 2412"/>
                  <a:gd name="T40" fmla="*/ 19 w 3422"/>
                  <a:gd name="T41" fmla="*/ 23 h 2412"/>
                  <a:gd name="T42" fmla="*/ 18 w 3422"/>
                  <a:gd name="T43" fmla="*/ 34 h 2412"/>
                  <a:gd name="T44" fmla="*/ 9 w 3422"/>
                  <a:gd name="T45" fmla="*/ 28 h 2412"/>
                  <a:gd name="T46" fmla="*/ 3 w 3422"/>
                  <a:gd name="T47" fmla="*/ 30 h 2412"/>
                  <a:gd name="T48" fmla="*/ 0 w 3422"/>
                  <a:gd name="T49" fmla="*/ 40 h 2412"/>
                  <a:gd name="T50" fmla="*/ 6 w 3422"/>
                  <a:gd name="T51" fmla="*/ 54 h 2412"/>
                  <a:gd name="T52" fmla="*/ 11 w 3422"/>
                  <a:gd name="T53" fmla="*/ 57 h 2412"/>
                  <a:gd name="T54" fmla="*/ 8 w 3422"/>
                  <a:gd name="T55" fmla="*/ 64 h 2412"/>
                  <a:gd name="T56" fmla="*/ 15 w 3422"/>
                  <a:gd name="T57" fmla="*/ 72 h 2412"/>
                  <a:gd name="T58" fmla="*/ 25 w 3422"/>
                  <a:gd name="T59" fmla="*/ 71 h 2412"/>
                  <a:gd name="T60" fmla="*/ 67 w 3422"/>
                  <a:gd name="T61" fmla="*/ 72 h 2412"/>
                  <a:gd name="T62" fmla="*/ 67 w 3422"/>
                  <a:gd name="T63" fmla="*/ 72 h 24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2"/>
                  <a:gd name="T97" fmla="*/ 0 h 2412"/>
                  <a:gd name="T98" fmla="*/ 3422 w 3422"/>
                  <a:gd name="T99" fmla="*/ 2412 h 24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2" h="2412">
                    <a:moveTo>
                      <a:pt x="2154" y="2287"/>
                    </a:moveTo>
                    <a:lnTo>
                      <a:pt x="2475" y="2412"/>
                    </a:lnTo>
                    <a:lnTo>
                      <a:pt x="2863" y="2296"/>
                    </a:lnTo>
                    <a:lnTo>
                      <a:pt x="2983" y="2087"/>
                    </a:lnTo>
                    <a:lnTo>
                      <a:pt x="2905" y="1747"/>
                    </a:lnTo>
                    <a:lnTo>
                      <a:pt x="3256" y="1591"/>
                    </a:lnTo>
                    <a:lnTo>
                      <a:pt x="3422" y="1224"/>
                    </a:lnTo>
                    <a:lnTo>
                      <a:pt x="3308" y="1024"/>
                    </a:lnTo>
                    <a:lnTo>
                      <a:pt x="2967" y="1013"/>
                    </a:lnTo>
                    <a:lnTo>
                      <a:pt x="3112" y="644"/>
                    </a:lnTo>
                    <a:lnTo>
                      <a:pt x="2988" y="395"/>
                    </a:lnTo>
                    <a:lnTo>
                      <a:pt x="2654" y="409"/>
                    </a:lnTo>
                    <a:lnTo>
                      <a:pt x="2401" y="566"/>
                    </a:lnTo>
                    <a:lnTo>
                      <a:pt x="2317" y="125"/>
                    </a:lnTo>
                    <a:lnTo>
                      <a:pt x="2036" y="0"/>
                    </a:lnTo>
                    <a:lnTo>
                      <a:pt x="1650" y="177"/>
                    </a:lnTo>
                    <a:lnTo>
                      <a:pt x="1441" y="631"/>
                    </a:lnTo>
                    <a:lnTo>
                      <a:pt x="1270" y="247"/>
                    </a:lnTo>
                    <a:lnTo>
                      <a:pt x="1046" y="158"/>
                    </a:lnTo>
                    <a:lnTo>
                      <a:pt x="791" y="351"/>
                    </a:lnTo>
                    <a:lnTo>
                      <a:pt x="635" y="739"/>
                    </a:lnTo>
                    <a:lnTo>
                      <a:pt x="593" y="1066"/>
                    </a:lnTo>
                    <a:lnTo>
                      <a:pt x="312" y="888"/>
                    </a:lnTo>
                    <a:lnTo>
                      <a:pt x="124" y="948"/>
                    </a:lnTo>
                    <a:lnTo>
                      <a:pt x="0" y="1260"/>
                    </a:lnTo>
                    <a:lnTo>
                      <a:pt x="202" y="1701"/>
                    </a:lnTo>
                    <a:lnTo>
                      <a:pt x="363" y="1825"/>
                    </a:lnTo>
                    <a:lnTo>
                      <a:pt x="257" y="2038"/>
                    </a:lnTo>
                    <a:lnTo>
                      <a:pt x="508" y="2294"/>
                    </a:lnTo>
                    <a:lnTo>
                      <a:pt x="812" y="2247"/>
                    </a:lnTo>
                    <a:lnTo>
                      <a:pt x="2154" y="228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31" name="Freeform 205"/>
              <p:cNvSpPr>
                <a:spLocks/>
              </p:cNvSpPr>
              <p:nvPr/>
            </p:nvSpPr>
            <p:spPr bwMode="auto">
              <a:xfrm rot="-1855449">
                <a:off x="1493" y="1155"/>
                <a:ext cx="629" cy="1002"/>
              </a:xfrm>
              <a:custGeom>
                <a:avLst/>
                <a:gdLst>
                  <a:gd name="T0" fmla="*/ 4 w 1259"/>
                  <a:gd name="T1" fmla="*/ 49 h 2003"/>
                  <a:gd name="T2" fmla="*/ 5 w 1259"/>
                  <a:gd name="T3" fmla="*/ 50 h 2003"/>
                  <a:gd name="T4" fmla="*/ 7 w 1259"/>
                  <a:gd name="T5" fmla="*/ 52 h 2003"/>
                  <a:gd name="T6" fmla="*/ 8 w 1259"/>
                  <a:gd name="T7" fmla="*/ 53 h 2003"/>
                  <a:gd name="T8" fmla="*/ 10 w 1259"/>
                  <a:gd name="T9" fmla="*/ 54 h 2003"/>
                  <a:gd name="T10" fmla="*/ 12 w 1259"/>
                  <a:gd name="T11" fmla="*/ 55 h 2003"/>
                  <a:gd name="T12" fmla="*/ 13 w 1259"/>
                  <a:gd name="T13" fmla="*/ 55 h 2003"/>
                  <a:gd name="T14" fmla="*/ 16 w 1259"/>
                  <a:gd name="T15" fmla="*/ 56 h 2003"/>
                  <a:gd name="T16" fmla="*/ 18 w 1259"/>
                  <a:gd name="T17" fmla="*/ 54 h 2003"/>
                  <a:gd name="T18" fmla="*/ 19 w 1259"/>
                  <a:gd name="T19" fmla="*/ 49 h 2003"/>
                  <a:gd name="T20" fmla="*/ 19 w 1259"/>
                  <a:gd name="T21" fmla="*/ 46 h 2003"/>
                  <a:gd name="T22" fmla="*/ 18 w 1259"/>
                  <a:gd name="T23" fmla="*/ 41 h 2003"/>
                  <a:gd name="T24" fmla="*/ 19 w 1259"/>
                  <a:gd name="T25" fmla="*/ 40 h 2003"/>
                  <a:gd name="T26" fmla="*/ 20 w 1259"/>
                  <a:gd name="T27" fmla="*/ 39 h 2003"/>
                  <a:gd name="T28" fmla="*/ 22 w 1259"/>
                  <a:gd name="T29" fmla="*/ 38 h 2003"/>
                  <a:gd name="T30" fmla="*/ 23 w 1259"/>
                  <a:gd name="T31" fmla="*/ 36 h 2003"/>
                  <a:gd name="T32" fmla="*/ 25 w 1259"/>
                  <a:gd name="T33" fmla="*/ 35 h 2003"/>
                  <a:gd name="T34" fmla="*/ 26 w 1259"/>
                  <a:gd name="T35" fmla="*/ 33 h 2003"/>
                  <a:gd name="T36" fmla="*/ 27 w 1259"/>
                  <a:gd name="T37" fmla="*/ 31 h 2003"/>
                  <a:gd name="T38" fmla="*/ 29 w 1259"/>
                  <a:gd name="T39" fmla="*/ 28 h 2003"/>
                  <a:gd name="T40" fmla="*/ 29 w 1259"/>
                  <a:gd name="T41" fmla="*/ 25 h 2003"/>
                  <a:gd name="T42" fmla="*/ 28 w 1259"/>
                  <a:gd name="T43" fmla="*/ 25 h 2003"/>
                  <a:gd name="T44" fmla="*/ 26 w 1259"/>
                  <a:gd name="T45" fmla="*/ 25 h 2003"/>
                  <a:gd name="T46" fmla="*/ 19 w 1259"/>
                  <a:gd name="T47" fmla="*/ 26 h 2003"/>
                  <a:gd name="T48" fmla="*/ 19 w 1259"/>
                  <a:gd name="T49" fmla="*/ 2 h 2003"/>
                  <a:gd name="T50" fmla="*/ 20 w 1259"/>
                  <a:gd name="T51" fmla="*/ 0 h 2003"/>
                  <a:gd name="T52" fmla="*/ 28 w 1259"/>
                  <a:gd name="T53" fmla="*/ 3 h 2003"/>
                  <a:gd name="T54" fmla="*/ 30 w 1259"/>
                  <a:gd name="T55" fmla="*/ 8 h 2003"/>
                  <a:gd name="T56" fmla="*/ 27 w 1259"/>
                  <a:gd name="T57" fmla="*/ 20 h 2003"/>
                  <a:gd name="T58" fmla="*/ 37 w 1259"/>
                  <a:gd name="T59" fmla="*/ 20 h 2003"/>
                  <a:gd name="T60" fmla="*/ 39 w 1259"/>
                  <a:gd name="T61" fmla="*/ 28 h 2003"/>
                  <a:gd name="T62" fmla="*/ 35 w 1259"/>
                  <a:gd name="T63" fmla="*/ 37 h 2003"/>
                  <a:gd name="T64" fmla="*/ 23 w 1259"/>
                  <a:gd name="T65" fmla="*/ 44 h 2003"/>
                  <a:gd name="T66" fmla="*/ 26 w 1259"/>
                  <a:gd name="T67" fmla="*/ 53 h 2003"/>
                  <a:gd name="T68" fmla="*/ 25 w 1259"/>
                  <a:gd name="T69" fmla="*/ 59 h 2003"/>
                  <a:gd name="T70" fmla="*/ 18 w 1259"/>
                  <a:gd name="T71" fmla="*/ 62 h 2003"/>
                  <a:gd name="T72" fmla="*/ 8 w 1259"/>
                  <a:gd name="T73" fmla="*/ 63 h 2003"/>
                  <a:gd name="T74" fmla="*/ 0 w 1259"/>
                  <a:gd name="T75" fmla="*/ 59 h 2003"/>
                  <a:gd name="T76" fmla="*/ 4 w 1259"/>
                  <a:gd name="T77" fmla="*/ 49 h 2003"/>
                  <a:gd name="T78" fmla="*/ 4 w 1259"/>
                  <a:gd name="T79" fmla="*/ 49 h 200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59"/>
                  <a:gd name="T121" fmla="*/ 0 h 2003"/>
                  <a:gd name="T122" fmla="*/ 1259 w 1259"/>
                  <a:gd name="T123" fmla="*/ 2003 h 200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59" h="2003">
                    <a:moveTo>
                      <a:pt x="149" y="1564"/>
                    </a:moveTo>
                    <a:lnTo>
                      <a:pt x="175" y="1587"/>
                    </a:lnTo>
                    <a:lnTo>
                      <a:pt x="244" y="1644"/>
                    </a:lnTo>
                    <a:lnTo>
                      <a:pt x="287" y="1676"/>
                    </a:lnTo>
                    <a:lnTo>
                      <a:pt x="337" y="1707"/>
                    </a:lnTo>
                    <a:lnTo>
                      <a:pt x="388" y="1733"/>
                    </a:lnTo>
                    <a:lnTo>
                      <a:pt x="440" y="1754"/>
                    </a:lnTo>
                    <a:lnTo>
                      <a:pt x="535" y="1762"/>
                    </a:lnTo>
                    <a:lnTo>
                      <a:pt x="603" y="1707"/>
                    </a:lnTo>
                    <a:lnTo>
                      <a:pt x="630" y="1564"/>
                    </a:lnTo>
                    <a:lnTo>
                      <a:pt x="624" y="1452"/>
                    </a:lnTo>
                    <a:lnTo>
                      <a:pt x="599" y="1309"/>
                    </a:lnTo>
                    <a:lnTo>
                      <a:pt x="632" y="1279"/>
                    </a:lnTo>
                    <a:lnTo>
                      <a:pt x="666" y="1245"/>
                    </a:lnTo>
                    <a:lnTo>
                      <a:pt x="708" y="1199"/>
                    </a:lnTo>
                    <a:lnTo>
                      <a:pt x="755" y="1148"/>
                    </a:lnTo>
                    <a:lnTo>
                      <a:pt x="803" y="1091"/>
                    </a:lnTo>
                    <a:lnTo>
                      <a:pt x="850" y="1032"/>
                    </a:lnTo>
                    <a:lnTo>
                      <a:pt x="890" y="975"/>
                    </a:lnTo>
                    <a:lnTo>
                      <a:pt x="943" y="868"/>
                    </a:lnTo>
                    <a:lnTo>
                      <a:pt x="936" y="794"/>
                    </a:lnTo>
                    <a:lnTo>
                      <a:pt x="901" y="775"/>
                    </a:lnTo>
                    <a:lnTo>
                      <a:pt x="841" y="771"/>
                    </a:lnTo>
                    <a:lnTo>
                      <a:pt x="632" y="821"/>
                    </a:lnTo>
                    <a:lnTo>
                      <a:pt x="628" y="36"/>
                    </a:lnTo>
                    <a:lnTo>
                      <a:pt x="664" y="0"/>
                    </a:lnTo>
                    <a:lnTo>
                      <a:pt x="909" y="74"/>
                    </a:lnTo>
                    <a:lnTo>
                      <a:pt x="991" y="226"/>
                    </a:lnTo>
                    <a:lnTo>
                      <a:pt x="886" y="636"/>
                    </a:lnTo>
                    <a:lnTo>
                      <a:pt x="1207" y="633"/>
                    </a:lnTo>
                    <a:lnTo>
                      <a:pt x="1259" y="895"/>
                    </a:lnTo>
                    <a:lnTo>
                      <a:pt x="1135" y="1173"/>
                    </a:lnTo>
                    <a:lnTo>
                      <a:pt x="751" y="1380"/>
                    </a:lnTo>
                    <a:lnTo>
                      <a:pt x="854" y="1665"/>
                    </a:lnTo>
                    <a:lnTo>
                      <a:pt x="806" y="1864"/>
                    </a:lnTo>
                    <a:lnTo>
                      <a:pt x="586" y="1980"/>
                    </a:lnTo>
                    <a:lnTo>
                      <a:pt x="278" y="2003"/>
                    </a:lnTo>
                    <a:lnTo>
                      <a:pt x="0" y="1882"/>
                    </a:lnTo>
                    <a:lnTo>
                      <a:pt x="149" y="15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32" name="Freeform 206"/>
              <p:cNvSpPr>
                <a:spLocks/>
              </p:cNvSpPr>
              <p:nvPr/>
            </p:nvSpPr>
            <p:spPr bwMode="auto">
              <a:xfrm rot="-1855449">
                <a:off x="976" y="1709"/>
                <a:ext cx="1013" cy="1220"/>
              </a:xfrm>
              <a:custGeom>
                <a:avLst/>
                <a:gdLst>
                  <a:gd name="T0" fmla="*/ 20 w 2027"/>
                  <a:gd name="T1" fmla="*/ 76 h 2441"/>
                  <a:gd name="T2" fmla="*/ 52 w 2027"/>
                  <a:gd name="T3" fmla="*/ 74 h 2441"/>
                  <a:gd name="T4" fmla="*/ 49 w 2027"/>
                  <a:gd name="T5" fmla="*/ 48 h 2441"/>
                  <a:gd name="T6" fmla="*/ 53 w 2027"/>
                  <a:gd name="T7" fmla="*/ 32 h 2441"/>
                  <a:gd name="T8" fmla="*/ 63 w 2027"/>
                  <a:gd name="T9" fmla="*/ 18 h 2441"/>
                  <a:gd name="T10" fmla="*/ 61 w 2027"/>
                  <a:gd name="T11" fmla="*/ 11 h 2441"/>
                  <a:gd name="T12" fmla="*/ 55 w 2027"/>
                  <a:gd name="T13" fmla="*/ 12 h 2441"/>
                  <a:gd name="T14" fmla="*/ 45 w 2027"/>
                  <a:gd name="T15" fmla="*/ 23 h 2441"/>
                  <a:gd name="T16" fmla="*/ 48 w 2027"/>
                  <a:gd name="T17" fmla="*/ 6 h 2441"/>
                  <a:gd name="T18" fmla="*/ 45 w 2027"/>
                  <a:gd name="T19" fmla="*/ 0 h 2441"/>
                  <a:gd name="T20" fmla="*/ 39 w 2027"/>
                  <a:gd name="T21" fmla="*/ 3 h 2441"/>
                  <a:gd name="T22" fmla="*/ 33 w 2027"/>
                  <a:gd name="T23" fmla="*/ 19 h 2441"/>
                  <a:gd name="T24" fmla="*/ 29 w 2027"/>
                  <a:gd name="T25" fmla="*/ 1 h 2441"/>
                  <a:gd name="T26" fmla="*/ 24 w 2027"/>
                  <a:gd name="T27" fmla="*/ 0 h 2441"/>
                  <a:gd name="T28" fmla="*/ 19 w 2027"/>
                  <a:gd name="T29" fmla="*/ 4 h 2441"/>
                  <a:gd name="T30" fmla="*/ 20 w 2027"/>
                  <a:gd name="T31" fmla="*/ 23 h 2441"/>
                  <a:gd name="T32" fmla="*/ 18 w 2027"/>
                  <a:gd name="T33" fmla="*/ 27 h 2441"/>
                  <a:gd name="T34" fmla="*/ 14 w 2027"/>
                  <a:gd name="T35" fmla="*/ 25 h 2441"/>
                  <a:gd name="T36" fmla="*/ 6 w 2027"/>
                  <a:gd name="T37" fmla="*/ 17 h 2441"/>
                  <a:gd name="T38" fmla="*/ 0 w 2027"/>
                  <a:gd name="T39" fmla="*/ 18 h 2441"/>
                  <a:gd name="T40" fmla="*/ 2 w 2027"/>
                  <a:gd name="T41" fmla="*/ 33 h 2441"/>
                  <a:gd name="T42" fmla="*/ 16 w 2027"/>
                  <a:gd name="T43" fmla="*/ 43 h 2441"/>
                  <a:gd name="T44" fmla="*/ 21 w 2027"/>
                  <a:gd name="T45" fmla="*/ 52 h 2441"/>
                  <a:gd name="T46" fmla="*/ 20 w 2027"/>
                  <a:gd name="T47" fmla="*/ 76 h 2441"/>
                  <a:gd name="T48" fmla="*/ 20 w 2027"/>
                  <a:gd name="T49" fmla="*/ 76 h 24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27"/>
                  <a:gd name="T76" fmla="*/ 0 h 2441"/>
                  <a:gd name="T77" fmla="*/ 2027 w 2027"/>
                  <a:gd name="T78" fmla="*/ 2441 h 24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27" h="2441">
                    <a:moveTo>
                      <a:pt x="650" y="2441"/>
                    </a:moveTo>
                    <a:lnTo>
                      <a:pt x="1690" y="2376"/>
                    </a:lnTo>
                    <a:lnTo>
                      <a:pt x="1599" y="1553"/>
                    </a:lnTo>
                    <a:lnTo>
                      <a:pt x="1717" y="1051"/>
                    </a:lnTo>
                    <a:lnTo>
                      <a:pt x="2027" y="591"/>
                    </a:lnTo>
                    <a:lnTo>
                      <a:pt x="1971" y="379"/>
                    </a:lnTo>
                    <a:lnTo>
                      <a:pt x="1787" y="388"/>
                    </a:lnTo>
                    <a:lnTo>
                      <a:pt x="1456" y="755"/>
                    </a:lnTo>
                    <a:lnTo>
                      <a:pt x="1563" y="200"/>
                    </a:lnTo>
                    <a:lnTo>
                      <a:pt x="1449" y="19"/>
                    </a:lnTo>
                    <a:lnTo>
                      <a:pt x="1266" y="110"/>
                    </a:lnTo>
                    <a:lnTo>
                      <a:pt x="1061" y="614"/>
                    </a:lnTo>
                    <a:lnTo>
                      <a:pt x="937" y="52"/>
                    </a:lnTo>
                    <a:lnTo>
                      <a:pt x="787" y="0"/>
                    </a:lnTo>
                    <a:lnTo>
                      <a:pt x="628" y="147"/>
                    </a:lnTo>
                    <a:lnTo>
                      <a:pt x="656" y="755"/>
                    </a:lnTo>
                    <a:lnTo>
                      <a:pt x="588" y="882"/>
                    </a:lnTo>
                    <a:lnTo>
                      <a:pt x="457" y="831"/>
                    </a:lnTo>
                    <a:lnTo>
                      <a:pt x="194" y="567"/>
                    </a:lnTo>
                    <a:lnTo>
                      <a:pt x="0" y="595"/>
                    </a:lnTo>
                    <a:lnTo>
                      <a:pt x="82" y="1057"/>
                    </a:lnTo>
                    <a:lnTo>
                      <a:pt x="519" y="1390"/>
                    </a:lnTo>
                    <a:lnTo>
                      <a:pt x="694" y="1682"/>
                    </a:lnTo>
                    <a:lnTo>
                      <a:pt x="650" y="2441"/>
                    </a:lnTo>
                    <a:close/>
                  </a:path>
                </a:pathLst>
              </a:custGeom>
              <a:solidFill>
                <a:srgbClr val="E0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33" name="Freeform 207"/>
              <p:cNvSpPr>
                <a:spLocks/>
              </p:cNvSpPr>
              <p:nvPr/>
            </p:nvSpPr>
            <p:spPr bwMode="auto">
              <a:xfrm rot="-1855449">
                <a:off x="1632" y="2782"/>
                <a:ext cx="565" cy="286"/>
              </a:xfrm>
              <a:custGeom>
                <a:avLst/>
                <a:gdLst>
                  <a:gd name="T0" fmla="*/ 2 w 1131"/>
                  <a:gd name="T1" fmla="*/ 2 h 572"/>
                  <a:gd name="T2" fmla="*/ 0 w 1131"/>
                  <a:gd name="T3" fmla="*/ 17 h 572"/>
                  <a:gd name="T4" fmla="*/ 35 w 1131"/>
                  <a:gd name="T5" fmla="*/ 18 h 572"/>
                  <a:gd name="T6" fmla="*/ 35 w 1131"/>
                  <a:gd name="T7" fmla="*/ 0 h 572"/>
                  <a:gd name="T8" fmla="*/ 2 w 1131"/>
                  <a:gd name="T9" fmla="*/ 2 h 572"/>
                  <a:gd name="T10" fmla="*/ 2 w 1131"/>
                  <a:gd name="T11" fmla="*/ 2 h 5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572"/>
                  <a:gd name="T20" fmla="*/ 1131 w 1131"/>
                  <a:gd name="T21" fmla="*/ 572 h 5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572">
                    <a:moveTo>
                      <a:pt x="70" y="50"/>
                    </a:moveTo>
                    <a:lnTo>
                      <a:pt x="0" y="542"/>
                    </a:lnTo>
                    <a:lnTo>
                      <a:pt x="1131" y="572"/>
                    </a:lnTo>
                    <a:lnTo>
                      <a:pt x="1123" y="0"/>
                    </a:lnTo>
                    <a:lnTo>
                      <a:pt x="70" y="5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34" name="Freeform 208"/>
              <p:cNvSpPr>
                <a:spLocks/>
              </p:cNvSpPr>
              <p:nvPr/>
            </p:nvSpPr>
            <p:spPr bwMode="auto">
              <a:xfrm rot="-1855449">
                <a:off x="1712" y="1903"/>
                <a:ext cx="235" cy="838"/>
              </a:xfrm>
              <a:custGeom>
                <a:avLst/>
                <a:gdLst>
                  <a:gd name="T0" fmla="*/ 14 w 469"/>
                  <a:gd name="T1" fmla="*/ 3 h 1677"/>
                  <a:gd name="T2" fmla="*/ 15 w 469"/>
                  <a:gd name="T3" fmla="*/ 0 h 1677"/>
                  <a:gd name="T4" fmla="*/ 15 w 469"/>
                  <a:gd name="T5" fmla="*/ 0 h 1677"/>
                  <a:gd name="T6" fmla="*/ 14 w 469"/>
                  <a:gd name="T7" fmla="*/ 0 h 1677"/>
                  <a:gd name="T8" fmla="*/ 11 w 469"/>
                  <a:gd name="T9" fmla="*/ 2 h 1677"/>
                  <a:gd name="T10" fmla="*/ 9 w 469"/>
                  <a:gd name="T11" fmla="*/ 4 h 1677"/>
                  <a:gd name="T12" fmla="*/ 8 w 469"/>
                  <a:gd name="T13" fmla="*/ 6 h 1677"/>
                  <a:gd name="T14" fmla="*/ 7 w 469"/>
                  <a:gd name="T15" fmla="*/ 7 h 1677"/>
                  <a:gd name="T16" fmla="*/ 5 w 469"/>
                  <a:gd name="T17" fmla="*/ 10 h 1677"/>
                  <a:gd name="T18" fmla="*/ 4 w 469"/>
                  <a:gd name="T19" fmla="*/ 13 h 1677"/>
                  <a:gd name="T20" fmla="*/ 2 w 469"/>
                  <a:gd name="T21" fmla="*/ 18 h 1677"/>
                  <a:gd name="T22" fmla="*/ 2 w 469"/>
                  <a:gd name="T23" fmla="*/ 20 h 1677"/>
                  <a:gd name="T24" fmla="*/ 1 w 469"/>
                  <a:gd name="T25" fmla="*/ 27 h 1677"/>
                  <a:gd name="T26" fmla="*/ 0 w 469"/>
                  <a:gd name="T27" fmla="*/ 34 h 1677"/>
                  <a:gd name="T28" fmla="*/ 1 w 469"/>
                  <a:gd name="T29" fmla="*/ 40 h 1677"/>
                  <a:gd name="T30" fmla="*/ 2 w 469"/>
                  <a:gd name="T31" fmla="*/ 52 h 1677"/>
                  <a:gd name="T32" fmla="*/ 10 w 469"/>
                  <a:gd name="T33" fmla="*/ 52 h 1677"/>
                  <a:gd name="T34" fmla="*/ 7 w 469"/>
                  <a:gd name="T35" fmla="*/ 27 h 1677"/>
                  <a:gd name="T36" fmla="*/ 11 w 469"/>
                  <a:gd name="T37" fmla="*/ 11 h 1677"/>
                  <a:gd name="T38" fmla="*/ 14 w 469"/>
                  <a:gd name="T39" fmla="*/ 3 h 1677"/>
                  <a:gd name="T40" fmla="*/ 14 w 469"/>
                  <a:gd name="T41" fmla="*/ 3 h 16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9"/>
                  <a:gd name="T64" fmla="*/ 0 h 1677"/>
                  <a:gd name="T65" fmla="*/ 469 w 469"/>
                  <a:gd name="T66" fmla="*/ 1677 h 16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9" h="1677">
                    <a:moveTo>
                      <a:pt x="448" y="118"/>
                    </a:moveTo>
                    <a:lnTo>
                      <a:pt x="469" y="25"/>
                    </a:lnTo>
                    <a:lnTo>
                      <a:pt x="462" y="4"/>
                    </a:lnTo>
                    <a:lnTo>
                      <a:pt x="441" y="0"/>
                    </a:lnTo>
                    <a:lnTo>
                      <a:pt x="338" y="77"/>
                    </a:lnTo>
                    <a:lnTo>
                      <a:pt x="266" y="156"/>
                    </a:lnTo>
                    <a:lnTo>
                      <a:pt x="235" y="200"/>
                    </a:lnTo>
                    <a:lnTo>
                      <a:pt x="207" y="248"/>
                    </a:lnTo>
                    <a:lnTo>
                      <a:pt x="156" y="341"/>
                    </a:lnTo>
                    <a:lnTo>
                      <a:pt x="116" y="434"/>
                    </a:lnTo>
                    <a:lnTo>
                      <a:pt x="64" y="582"/>
                    </a:lnTo>
                    <a:lnTo>
                      <a:pt x="47" y="645"/>
                    </a:lnTo>
                    <a:lnTo>
                      <a:pt x="13" y="894"/>
                    </a:lnTo>
                    <a:lnTo>
                      <a:pt x="0" y="1107"/>
                    </a:lnTo>
                    <a:lnTo>
                      <a:pt x="15" y="1295"/>
                    </a:lnTo>
                    <a:lnTo>
                      <a:pt x="61" y="1677"/>
                    </a:lnTo>
                    <a:lnTo>
                      <a:pt x="315" y="1669"/>
                    </a:lnTo>
                    <a:lnTo>
                      <a:pt x="213" y="865"/>
                    </a:lnTo>
                    <a:lnTo>
                      <a:pt x="329" y="358"/>
                    </a:lnTo>
                    <a:lnTo>
                      <a:pt x="448" y="118"/>
                    </a:lnTo>
                    <a:close/>
                  </a:path>
                </a:pathLst>
              </a:custGeom>
              <a:solidFill>
                <a:srgbClr val="E0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35" name="Freeform 209"/>
              <p:cNvSpPr>
                <a:spLocks/>
              </p:cNvSpPr>
              <p:nvPr/>
            </p:nvSpPr>
            <p:spPr bwMode="auto">
              <a:xfrm rot="-1855449">
                <a:off x="2026" y="2679"/>
                <a:ext cx="139" cy="273"/>
              </a:xfrm>
              <a:custGeom>
                <a:avLst/>
                <a:gdLst>
                  <a:gd name="T0" fmla="*/ 0 w 280"/>
                  <a:gd name="T1" fmla="*/ 0 h 545"/>
                  <a:gd name="T2" fmla="*/ 0 w 280"/>
                  <a:gd name="T3" fmla="*/ 16 h 545"/>
                  <a:gd name="T4" fmla="*/ 8 w 280"/>
                  <a:gd name="T5" fmla="*/ 18 h 545"/>
                  <a:gd name="T6" fmla="*/ 8 w 280"/>
                  <a:gd name="T7" fmla="*/ 1 h 545"/>
                  <a:gd name="T8" fmla="*/ 0 w 280"/>
                  <a:gd name="T9" fmla="*/ 0 h 545"/>
                  <a:gd name="T10" fmla="*/ 0 w 280"/>
                  <a:gd name="T11" fmla="*/ 0 h 5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545"/>
                  <a:gd name="T20" fmla="*/ 280 w 280"/>
                  <a:gd name="T21" fmla="*/ 545 h 5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545">
                    <a:moveTo>
                      <a:pt x="18" y="0"/>
                    </a:moveTo>
                    <a:lnTo>
                      <a:pt x="0" y="509"/>
                    </a:lnTo>
                    <a:lnTo>
                      <a:pt x="257" y="545"/>
                    </a:lnTo>
                    <a:lnTo>
                      <a:pt x="280" y="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36" name="Freeform 210"/>
              <p:cNvSpPr>
                <a:spLocks/>
              </p:cNvSpPr>
              <p:nvPr/>
            </p:nvSpPr>
            <p:spPr bwMode="auto">
              <a:xfrm rot="-1855449">
                <a:off x="953" y="2330"/>
                <a:ext cx="100" cy="90"/>
              </a:xfrm>
              <a:custGeom>
                <a:avLst/>
                <a:gdLst>
                  <a:gd name="T0" fmla="*/ 0 w 199"/>
                  <a:gd name="T1" fmla="*/ 0 h 181"/>
                  <a:gd name="T2" fmla="*/ 4 w 199"/>
                  <a:gd name="T3" fmla="*/ 0 h 181"/>
                  <a:gd name="T4" fmla="*/ 7 w 199"/>
                  <a:gd name="T5" fmla="*/ 2 h 181"/>
                  <a:gd name="T6" fmla="*/ 1 w 199"/>
                  <a:gd name="T7" fmla="*/ 5 h 181"/>
                  <a:gd name="T8" fmla="*/ 0 w 199"/>
                  <a:gd name="T9" fmla="*/ 0 h 181"/>
                  <a:gd name="T10" fmla="*/ 0 w 199"/>
                  <a:gd name="T11" fmla="*/ 0 h 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181"/>
                  <a:gd name="T20" fmla="*/ 199 w 199"/>
                  <a:gd name="T21" fmla="*/ 181 h 1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181">
                    <a:moveTo>
                      <a:pt x="0" y="2"/>
                    </a:moveTo>
                    <a:lnTo>
                      <a:pt x="116" y="0"/>
                    </a:lnTo>
                    <a:lnTo>
                      <a:pt x="199" y="70"/>
                    </a:lnTo>
                    <a:lnTo>
                      <a:pt x="20" y="1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37" name="Freeform 211"/>
              <p:cNvSpPr>
                <a:spLocks/>
              </p:cNvSpPr>
              <p:nvPr/>
            </p:nvSpPr>
            <p:spPr bwMode="auto">
              <a:xfrm rot="-1855449">
                <a:off x="1633" y="1790"/>
                <a:ext cx="76" cy="84"/>
              </a:xfrm>
              <a:custGeom>
                <a:avLst/>
                <a:gdLst>
                  <a:gd name="T0" fmla="*/ 0 w 152"/>
                  <a:gd name="T1" fmla="*/ 3 h 168"/>
                  <a:gd name="T2" fmla="*/ 4 w 152"/>
                  <a:gd name="T3" fmla="*/ 6 h 168"/>
                  <a:gd name="T4" fmla="*/ 5 w 152"/>
                  <a:gd name="T5" fmla="*/ 3 h 168"/>
                  <a:gd name="T6" fmla="*/ 5 w 152"/>
                  <a:gd name="T7" fmla="*/ 1 h 168"/>
                  <a:gd name="T8" fmla="*/ 3 w 152"/>
                  <a:gd name="T9" fmla="*/ 0 h 168"/>
                  <a:gd name="T10" fmla="*/ 0 w 152"/>
                  <a:gd name="T11" fmla="*/ 3 h 168"/>
                  <a:gd name="T12" fmla="*/ 0 w 152"/>
                  <a:gd name="T13" fmla="*/ 3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68"/>
                  <a:gd name="T23" fmla="*/ 152 w 152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68">
                    <a:moveTo>
                      <a:pt x="0" y="69"/>
                    </a:moveTo>
                    <a:lnTo>
                      <a:pt x="112" y="168"/>
                    </a:lnTo>
                    <a:lnTo>
                      <a:pt x="149" y="99"/>
                    </a:lnTo>
                    <a:lnTo>
                      <a:pt x="152" y="12"/>
                    </a:lnTo>
                    <a:lnTo>
                      <a:pt x="71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38" name="Freeform 212"/>
              <p:cNvSpPr>
                <a:spLocks/>
              </p:cNvSpPr>
              <p:nvPr/>
            </p:nvSpPr>
            <p:spPr bwMode="auto">
              <a:xfrm rot="-1855449">
                <a:off x="1353" y="1757"/>
                <a:ext cx="72" cy="81"/>
              </a:xfrm>
              <a:custGeom>
                <a:avLst/>
                <a:gdLst>
                  <a:gd name="T0" fmla="*/ 0 w 145"/>
                  <a:gd name="T1" fmla="*/ 3 h 161"/>
                  <a:gd name="T2" fmla="*/ 3 w 145"/>
                  <a:gd name="T3" fmla="*/ 6 h 161"/>
                  <a:gd name="T4" fmla="*/ 4 w 145"/>
                  <a:gd name="T5" fmla="*/ 2 h 161"/>
                  <a:gd name="T6" fmla="*/ 3 w 145"/>
                  <a:gd name="T7" fmla="*/ 0 h 161"/>
                  <a:gd name="T8" fmla="*/ 1 w 145"/>
                  <a:gd name="T9" fmla="*/ 1 h 161"/>
                  <a:gd name="T10" fmla="*/ 0 w 145"/>
                  <a:gd name="T11" fmla="*/ 3 h 161"/>
                  <a:gd name="T12" fmla="*/ 0 w 145"/>
                  <a:gd name="T13" fmla="*/ 3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161"/>
                  <a:gd name="T23" fmla="*/ 145 w 145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161">
                    <a:moveTo>
                      <a:pt x="0" y="93"/>
                    </a:moveTo>
                    <a:lnTo>
                      <a:pt x="111" y="161"/>
                    </a:lnTo>
                    <a:lnTo>
                      <a:pt x="145" y="57"/>
                    </a:lnTo>
                    <a:lnTo>
                      <a:pt x="99" y="0"/>
                    </a:lnTo>
                    <a:lnTo>
                      <a:pt x="44" y="1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39" name="Freeform 213"/>
              <p:cNvSpPr>
                <a:spLocks/>
              </p:cNvSpPr>
              <p:nvPr/>
            </p:nvSpPr>
            <p:spPr bwMode="auto">
              <a:xfrm rot="-1855449">
                <a:off x="1105" y="1909"/>
                <a:ext cx="71" cy="83"/>
              </a:xfrm>
              <a:custGeom>
                <a:avLst/>
                <a:gdLst>
                  <a:gd name="T0" fmla="*/ 0 w 141"/>
                  <a:gd name="T1" fmla="*/ 6 h 166"/>
                  <a:gd name="T2" fmla="*/ 1 w 141"/>
                  <a:gd name="T3" fmla="*/ 1 h 166"/>
                  <a:gd name="T4" fmla="*/ 4 w 141"/>
                  <a:gd name="T5" fmla="*/ 0 h 166"/>
                  <a:gd name="T6" fmla="*/ 5 w 141"/>
                  <a:gd name="T7" fmla="*/ 3 h 166"/>
                  <a:gd name="T8" fmla="*/ 5 w 141"/>
                  <a:gd name="T9" fmla="*/ 5 h 166"/>
                  <a:gd name="T10" fmla="*/ 0 w 141"/>
                  <a:gd name="T11" fmla="*/ 6 h 166"/>
                  <a:gd name="T12" fmla="*/ 0 w 141"/>
                  <a:gd name="T13" fmla="*/ 6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"/>
                  <a:gd name="T22" fmla="*/ 0 h 166"/>
                  <a:gd name="T23" fmla="*/ 141 w 141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" h="166">
                    <a:moveTo>
                      <a:pt x="0" y="166"/>
                    </a:moveTo>
                    <a:lnTo>
                      <a:pt x="19" y="29"/>
                    </a:lnTo>
                    <a:lnTo>
                      <a:pt x="101" y="0"/>
                    </a:lnTo>
                    <a:lnTo>
                      <a:pt x="141" y="69"/>
                    </a:lnTo>
                    <a:lnTo>
                      <a:pt x="137" y="15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40" name="Freeform 214"/>
              <p:cNvSpPr>
                <a:spLocks/>
              </p:cNvSpPr>
              <p:nvPr/>
            </p:nvSpPr>
            <p:spPr bwMode="auto">
              <a:xfrm rot="-1855449">
                <a:off x="1017" y="1660"/>
                <a:ext cx="1062" cy="1524"/>
              </a:xfrm>
              <a:custGeom>
                <a:avLst/>
                <a:gdLst>
                  <a:gd name="T0" fmla="*/ 20 w 2125"/>
                  <a:gd name="T1" fmla="*/ 67 h 3049"/>
                  <a:gd name="T2" fmla="*/ 19 w 2125"/>
                  <a:gd name="T3" fmla="*/ 51 h 3049"/>
                  <a:gd name="T4" fmla="*/ 15 w 2125"/>
                  <a:gd name="T5" fmla="*/ 45 h 3049"/>
                  <a:gd name="T6" fmla="*/ 11 w 2125"/>
                  <a:gd name="T7" fmla="*/ 42 h 3049"/>
                  <a:gd name="T8" fmla="*/ 5 w 2125"/>
                  <a:gd name="T9" fmla="*/ 38 h 3049"/>
                  <a:gd name="T10" fmla="*/ 0 w 2125"/>
                  <a:gd name="T11" fmla="*/ 26 h 3049"/>
                  <a:gd name="T12" fmla="*/ 2 w 2125"/>
                  <a:gd name="T13" fmla="*/ 17 h 3049"/>
                  <a:gd name="T14" fmla="*/ 11 w 2125"/>
                  <a:gd name="T15" fmla="*/ 19 h 3049"/>
                  <a:gd name="T16" fmla="*/ 16 w 2125"/>
                  <a:gd name="T17" fmla="*/ 26 h 3049"/>
                  <a:gd name="T18" fmla="*/ 19 w 2125"/>
                  <a:gd name="T19" fmla="*/ 27 h 3049"/>
                  <a:gd name="T20" fmla="*/ 19 w 2125"/>
                  <a:gd name="T21" fmla="*/ 13 h 3049"/>
                  <a:gd name="T22" fmla="*/ 21 w 2125"/>
                  <a:gd name="T23" fmla="*/ 2 h 3049"/>
                  <a:gd name="T24" fmla="*/ 25 w 2125"/>
                  <a:gd name="T25" fmla="*/ 0 h 3049"/>
                  <a:gd name="T26" fmla="*/ 32 w 2125"/>
                  <a:gd name="T27" fmla="*/ 4 h 3049"/>
                  <a:gd name="T28" fmla="*/ 35 w 2125"/>
                  <a:gd name="T29" fmla="*/ 14 h 3049"/>
                  <a:gd name="T30" fmla="*/ 37 w 2125"/>
                  <a:gd name="T31" fmla="*/ 8 h 3049"/>
                  <a:gd name="T32" fmla="*/ 41 w 2125"/>
                  <a:gd name="T33" fmla="*/ 3 h 3049"/>
                  <a:gd name="T34" fmla="*/ 45 w 2125"/>
                  <a:gd name="T35" fmla="*/ 0 h 3049"/>
                  <a:gd name="T36" fmla="*/ 51 w 2125"/>
                  <a:gd name="T37" fmla="*/ 4 h 3049"/>
                  <a:gd name="T38" fmla="*/ 51 w 2125"/>
                  <a:gd name="T39" fmla="*/ 13 h 3049"/>
                  <a:gd name="T40" fmla="*/ 50 w 2125"/>
                  <a:gd name="T41" fmla="*/ 18 h 3049"/>
                  <a:gd name="T42" fmla="*/ 54 w 2125"/>
                  <a:gd name="T43" fmla="*/ 14 h 3049"/>
                  <a:gd name="T44" fmla="*/ 58 w 2125"/>
                  <a:gd name="T45" fmla="*/ 11 h 3049"/>
                  <a:gd name="T46" fmla="*/ 65 w 2125"/>
                  <a:gd name="T47" fmla="*/ 14 h 3049"/>
                  <a:gd name="T48" fmla="*/ 65 w 2125"/>
                  <a:gd name="T49" fmla="*/ 22 h 3049"/>
                  <a:gd name="T50" fmla="*/ 60 w 2125"/>
                  <a:gd name="T51" fmla="*/ 29 h 3049"/>
                  <a:gd name="T52" fmla="*/ 57 w 2125"/>
                  <a:gd name="T53" fmla="*/ 35 h 3049"/>
                  <a:gd name="T54" fmla="*/ 53 w 2125"/>
                  <a:gd name="T55" fmla="*/ 63 h 3049"/>
                  <a:gd name="T56" fmla="*/ 55 w 2125"/>
                  <a:gd name="T57" fmla="*/ 92 h 3049"/>
                  <a:gd name="T58" fmla="*/ 52 w 2125"/>
                  <a:gd name="T59" fmla="*/ 95 h 3049"/>
                  <a:gd name="T60" fmla="*/ 52 w 2125"/>
                  <a:gd name="T61" fmla="*/ 77 h 3049"/>
                  <a:gd name="T62" fmla="*/ 49 w 2125"/>
                  <a:gd name="T63" fmla="*/ 49 h 3049"/>
                  <a:gd name="T64" fmla="*/ 51 w 2125"/>
                  <a:gd name="T65" fmla="*/ 37 h 3049"/>
                  <a:gd name="T66" fmla="*/ 55 w 2125"/>
                  <a:gd name="T67" fmla="*/ 31 h 3049"/>
                  <a:gd name="T68" fmla="*/ 58 w 2125"/>
                  <a:gd name="T69" fmla="*/ 25 h 3049"/>
                  <a:gd name="T70" fmla="*/ 62 w 2125"/>
                  <a:gd name="T71" fmla="*/ 16 h 3049"/>
                  <a:gd name="T72" fmla="*/ 59 w 2125"/>
                  <a:gd name="T73" fmla="*/ 15 h 3049"/>
                  <a:gd name="T74" fmla="*/ 51 w 2125"/>
                  <a:gd name="T75" fmla="*/ 22 h 3049"/>
                  <a:gd name="T76" fmla="*/ 48 w 2125"/>
                  <a:gd name="T77" fmla="*/ 27 h 3049"/>
                  <a:gd name="T78" fmla="*/ 45 w 2125"/>
                  <a:gd name="T79" fmla="*/ 29 h 3049"/>
                  <a:gd name="T80" fmla="*/ 44 w 2125"/>
                  <a:gd name="T81" fmla="*/ 23 h 3049"/>
                  <a:gd name="T82" fmla="*/ 48 w 2125"/>
                  <a:gd name="T83" fmla="*/ 7 h 3049"/>
                  <a:gd name="T84" fmla="*/ 43 w 2125"/>
                  <a:gd name="T85" fmla="*/ 4 h 3049"/>
                  <a:gd name="T86" fmla="*/ 38 w 2125"/>
                  <a:gd name="T87" fmla="*/ 16 h 3049"/>
                  <a:gd name="T88" fmla="*/ 35 w 2125"/>
                  <a:gd name="T89" fmla="*/ 25 h 3049"/>
                  <a:gd name="T90" fmla="*/ 32 w 2125"/>
                  <a:gd name="T91" fmla="*/ 25 h 3049"/>
                  <a:gd name="T92" fmla="*/ 30 w 2125"/>
                  <a:gd name="T93" fmla="*/ 7 h 3049"/>
                  <a:gd name="T94" fmla="*/ 27 w 2125"/>
                  <a:gd name="T95" fmla="*/ 3 h 3049"/>
                  <a:gd name="T96" fmla="*/ 22 w 2125"/>
                  <a:gd name="T97" fmla="*/ 8 h 3049"/>
                  <a:gd name="T98" fmla="*/ 24 w 2125"/>
                  <a:gd name="T99" fmla="*/ 23 h 3049"/>
                  <a:gd name="T100" fmla="*/ 22 w 2125"/>
                  <a:gd name="T101" fmla="*/ 28 h 3049"/>
                  <a:gd name="T102" fmla="*/ 17 w 2125"/>
                  <a:gd name="T103" fmla="*/ 30 h 3049"/>
                  <a:gd name="T104" fmla="*/ 11 w 2125"/>
                  <a:gd name="T105" fmla="*/ 25 h 3049"/>
                  <a:gd name="T106" fmla="*/ 7 w 2125"/>
                  <a:gd name="T107" fmla="*/ 21 h 3049"/>
                  <a:gd name="T108" fmla="*/ 3 w 2125"/>
                  <a:gd name="T109" fmla="*/ 22 h 3049"/>
                  <a:gd name="T110" fmla="*/ 4 w 2125"/>
                  <a:gd name="T111" fmla="*/ 29 h 3049"/>
                  <a:gd name="T112" fmla="*/ 7 w 2125"/>
                  <a:gd name="T113" fmla="*/ 35 h 3049"/>
                  <a:gd name="T114" fmla="*/ 12 w 2125"/>
                  <a:gd name="T115" fmla="*/ 39 h 3049"/>
                  <a:gd name="T116" fmla="*/ 16 w 2125"/>
                  <a:gd name="T117" fmla="*/ 42 h 3049"/>
                  <a:gd name="T118" fmla="*/ 24 w 2125"/>
                  <a:gd name="T119" fmla="*/ 54 h 3049"/>
                  <a:gd name="T120" fmla="*/ 23 w 2125"/>
                  <a:gd name="T121" fmla="*/ 73 h 3049"/>
                  <a:gd name="T122" fmla="*/ 20 w 2125"/>
                  <a:gd name="T123" fmla="*/ 93 h 3049"/>
                  <a:gd name="T124" fmla="*/ 17 w 2125"/>
                  <a:gd name="T125" fmla="*/ 94 h 30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125"/>
                  <a:gd name="T190" fmla="*/ 0 h 3049"/>
                  <a:gd name="T191" fmla="*/ 2125 w 2125"/>
                  <a:gd name="T192" fmla="*/ 3049 h 30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25" h="3049">
                    <a:moveTo>
                      <a:pt x="556" y="2981"/>
                    </a:moveTo>
                    <a:lnTo>
                      <a:pt x="613" y="2565"/>
                    </a:lnTo>
                    <a:lnTo>
                      <a:pt x="655" y="2150"/>
                    </a:lnTo>
                    <a:lnTo>
                      <a:pt x="680" y="1894"/>
                    </a:lnTo>
                    <a:lnTo>
                      <a:pt x="674" y="1776"/>
                    </a:lnTo>
                    <a:lnTo>
                      <a:pt x="638" y="1648"/>
                    </a:lnTo>
                    <a:lnTo>
                      <a:pt x="598" y="1571"/>
                    </a:lnTo>
                    <a:lnTo>
                      <a:pt x="549" y="1508"/>
                    </a:lnTo>
                    <a:lnTo>
                      <a:pt x="492" y="1458"/>
                    </a:lnTo>
                    <a:lnTo>
                      <a:pt x="461" y="1436"/>
                    </a:lnTo>
                    <a:lnTo>
                      <a:pt x="429" y="1415"/>
                    </a:lnTo>
                    <a:lnTo>
                      <a:pt x="363" y="1373"/>
                    </a:lnTo>
                    <a:lnTo>
                      <a:pt x="296" y="1331"/>
                    </a:lnTo>
                    <a:lnTo>
                      <a:pt x="228" y="1282"/>
                    </a:lnTo>
                    <a:lnTo>
                      <a:pt x="161" y="1223"/>
                    </a:lnTo>
                    <a:lnTo>
                      <a:pt x="95" y="1143"/>
                    </a:lnTo>
                    <a:lnTo>
                      <a:pt x="47" y="1061"/>
                    </a:lnTo>
                    <a:lnTo>
                      <a:pt x="1" y="863"/>
                    </a:lnTo>
                    <a:lnTo>
                      <a:pt x="0" y="692"/>
                    </a:lnTo>
                    <a:lnTo>
                      <a:pt x="26" y="622"/>
                    </a:lnTo>
                    <a:lnTo>
                      <a:pt x="85" y="574"/>
                    </a:lnTo>
                    <a:lnTo>
                      <a:pt x="159" y="555"/>
                    </a:lnTo>
                    <a:lnTo>
                      <a:pt x="231" y="561"/>
                    </a:lnTo>
                    <a:lnTo>
                      <a:pt x="363" y="635"/>
                    </a:lnTo>
                    <a:lnTo>
                      <a:pt x="422" y="708"/>
                    </a:lnTo>
                    <a:lnTo>
                      <a:pt x="469" y="778"/>
                    </a:lnTo>
                    <a:lnTo>
                      <a:pt x="522" y="839"/>
                    </a:lnTo>
                    <a:lnTo>
                      <a:pt x="556" y="861"/>
                    </a:lnTo>
                    <a:lnTo>
                      <a:pt x="600" y="879"/>
                    </a:lnTo>
                    <a:lnTo>
                      <a:pt x="631" y="873"/>
                    </a:lnTo>
                    <a:lnTo>
                      <a:pt x="651" y="844"/>
                    </a:lnTo>
                    <a:lnTo>
                      <a:pt x="663" y="765"/>
                    </a:lnTo>
                    <a:lnTo>
                      <a:pt x="613" y="441"/>
                    </a:lnTo>
                    <a:lnTo>
                      <a:pt x="621" y="219"/>
                    </a:lnTo>
                    <a:lnTo>
                      <a:pt x="653" y="122"/>
                    </a:lnTo>
                    <a:lnTo>
                      <a:pt x="682" y="80"/>
                    </a:lnTo>
                    <a:lnTo>
                      <a:pt x="722" y="38"/>
                    </a:lnTo>
                    <a:lnTo>
                      <a:pt x="762" y="14"/>
                    </a:lnTo>
                    <a:lnTo>
                      <a:pt x="805" y="0"/>
                    </a:lnTo>
                    <a:lnTo>
                      <a:pt x="900" y="8"/>
                    </a:lnTo>
                    <a:lnTo>
                      <a:pt x="984" y="54"/>
                    </a:lnTo>
                    <a:lnTo>
                      <a:pt x="1041" y="130"/>
                    </a:lnTo>
                    <a:lnTo>
                      <a:pt x="1096" y="346"/>
                    </a:lnTo>
                    <a:lnTo>
                      <a:pt x="1113" y="552"/>
                    </a:lnTo>
                    <a:lnTo>
                      <a:pt x="1129" y="470"/>
                    </a:lnTo>
                    <a:lnTo>
                      <a:pt x="1153" y="375"/>
                    </a:lnTo>
                    <a:lnTo>
                      <a:pt x="1172" y="316"/>
                    </a:lnTo>
                    <a:lnTo>
                      <a:pt x="1197" y="265"/>
                    </a:lnTo>
                    <a:lnTo>
                      <a:pt x="1229" y="215"/>
                    </a:lnTo>
                    <a:lnTo>
                      <a:pt x="1265" y="166"/>
                    </a:lnTo>
                    <a:lnTo>
                      <a:pt x="1319" y="103"/>
                    </a:lnTo>
                    <a:lnTo>
                      <a:pt x="1381" y="50"/>
                    </a:lnTo>
                    <a:lnTo>
                      <a:pt x="1416" y="31"/>
                    </a:lnTo>
                    <a:lnTo>
                      <a:pt x="1450" y="19"/>
                    </a:lnTo>
                    <a:lnTo>
                      <a:pt x="1520" y="27"/>
                    </a:lnTo>
                    <a:lnTo>
                      <a:pt x="1600" y="82"/>
                    </a:lnTo>
                    <a:lnTo>
                      <a:pt x="1647" y="152"/>
                    </a:lnTo>
                    <a:lnTo>
                      <a:pt x="1665" y="240"/>
                    </a:lnTo>
                    <a:lnTo>
                      <a:pt x="1659" y="343"/>
                    </a:lnTo>
                    <a:lnTo>
                      <a:pt x="1644" y="421"/>
                    </a:lnTo>
                    <a:lnTo>
                      <a:pt x="1621" y="497"/>
                    </a:lnTo>
                    <a:lnTo>
                      <a:pt x="1583" y="631"/>
                    </a:lnTo>
                    <a:lnTo>
                      <a:pt x="1617" y="582"/>
                    </a:lnTo>
                    <a:lnTo>
                      <a:pt x="1651" y="540"/>
                    </a:lnTo>
                    <a:lnTo>
                      <a:pt x="1691" y="498"/>
                    </a:lnTo>
                    <a:lnTo>
                      <a:pt x="1748" y="449"/>
                    </a:lnTo>
                    <a:lnTo>
                      <a:pt x="1779" y="426"/>
                    </a:lnTo>
                    <a:lnTo>
                      <a:pt x="1809" y="405"/>
                    </a:lnTo>
                    <a:lnTo>
                      <a:pt x="1874" y="377"/>
                    </a:lnTo>
                    <a:lnTo>
                      <a:pt x="1938" y="367"/>
                    </a:lnTo>
                    <a:lnTo>
                      <a:pt x="2007" y="381"/>
                    </a:lnTo>
                    <a:lnTo>
                      <a:pt x="2094" y="460"/>
                    </a:lnTo>
                    <a:lnTo>
                      <a:pt x="2125" y="586"/>
                    </a:lnTo>
                    <a:lnTo>
                      <a:pt x="2117" y="666"/>
                    </a:lnTo>
                    <a:lnTo>
                      <a:pt x="2090" y="732"/>
                    </a:lnTo>
                    <a:lnTo>
                      <a:pt x="2049" y="795"/>
                    </a:lnTo>
                    <a:lnTo>
                      <a:pt x="1997" y="860"/>
                    </a:lnTo>
                    <a:lnTo>
                      <a:pt x="1944" y="930"/>
                    </a:lnTo>
                    <a:lnTo>
                      <a:pt x="1906" y="995"/>
                    </a:lnTo>
                    <a:lnTo>
                      <a:pt x="1868" y="1063"/>
                    </a:lnTo>
                    <a:lnTo>
                      <a:pt x="1826" y="1137"/>
                    </a:lnTo>
                    <a:lnTo>
                      <a:pt x="1739" y="1339"/>
                    </a:lnTo>
                    <a:lnTo>
                      <a:pt x="1704" y="1808"/>
                    </a:lnTo>
                    <a:lnTo>
                      <a:pt x="1722" y="2027"/>
                    </a:lnTo>
                    <a:lnTo>
                      <a:pt x="1760" y="2272"/>
                    </a:lnTo>
                    <a:lnTo>
                      <a:pt x="1798" y="2622"/>
                    </a:lnTo>
                    <a:lnTo>
                      <a:pt x="1784" y="2973"/>
                    </a:lnTo>
                    <a:lnTo>
                      <a:pt x="1762" y="3023"/>
                    </a:lnTo>
                    <a:lnTo>
                      <a:pt x="1724" y="3049"/>
                    </a:lnTo>
                    <a:lnTo>
                      <a:pt x="1685" y="3049"/>
                    </a:lnTo>
                    <a:lnTo>
                      <a:pt x="1674" y="3013"/>
                    </a:lnTo>
                    <a:lnTo>
                      <a:pt x="1684" y="2652"/>
                    </a:lnTo>
                    <a:lnTo>
                      <a:pt x="1672" y="2470"/>
                    </a:lnTo>
                    <a:lnTo>
                      <a:pt x="1647" y="2293"/>
                    </a:lnTo>
                    <a:lnTo>
                      <a:pt x="1589" y="1810"/>
                    </a:lnTo>
                    <a:lnTo>
                      <a:pt x="1594" y="1580"/>
                    </a:lnTo>
                    <a:lnTo>
                      <a:pt x="1627" y="1321"/>
                    </a:lnTo>
                    <a:lnTo>
                      <a:pt x="1642" y="1253"/>
                    </a:lnTo>
                    <a:lnTo>
                      <a:pt x="1663" y="1196"/>
                    </a:lnTo>
                    <a:lnTo>
                      <a:pt x="1693" y="1141"/>
                    </a:lnTo>
                    <a:lnTo>
                      <a:pt x="1727" y="1080"/>
                    </a:lnTo>
                    <a:lnTo>
                      <a:pt x="1771" y="1000"/>
                    </a:lnTo>
                    <a:lnTo>
                      <a:pt x="1811" y="930"/>
                    </a:lnTo>
                    <a:lnTo>
                      <a:pt x="1853" y="861"/>
                    </a:lnTo>
                    <a:lnTo>
                      <a:pt x="1877" y="825"/>
                    </a:lnTo>
                    <a:lnTo>
                      <a:pt x="1908" y="787"/>
                    </a:lnTo>
                    <a:lnTo>
                      <a:pt x="2009" y="592"/>
                    </a:lnTo>
                    <a:lnTo>
                      <a:pt x="2001" y="529"/>
                    </a:lnTo>
                    <a:lnTo>
                      <a:pt x="1990" y="504"/>
                    </a:lnTo>
                    <a:lnTo>
                      <a:pt x="1965" y="487"/>
                    </a:lnTo>
                    <a:lnTo>
                      <a:pt x="1889" y="491"/>
                    </a:lnTo>
                    <a:lnTo>
                      <a:pt x="1819" y="540"/>
                    </a:lnTo>
                    <a:lnTo>
                      <a:pt x="1725" y="630"/>
                    </a:lnTo>
                    <a:lnTo>
                      <a:pt x="1655" y="721"/>
                    </a:lnTo>
                    <a:lnTo>
                      <a:pt x="1623" y="766"/>
                    </a:lnTo>
                    <a:lnTo>
                      <a:pt x="1589" y="816"/>
                    </a:lnTo>
                    <a:lnTo>
                      <a:pt x="1552" y="865"/>
                    </a:lnTo>
                    <a:lnTo>
                      <a:pt x="1511" y="917"/>
                    </a:lnTo>
                    <a:lnTo>
                      <a:pt x="1475" y="941"/>
                    </a:lnTo>
                    <a:lnTo>
                      <a:pt x="1440" y="941"/>
                    </a:lnTo>
                    <a:lnTo>
                      <a:pt x="1416" y="917"/>
                    </a:lnTo>
                    <a:lnTo>
                      <a:pt x="1410" y="873"/>
                    </a:lnTo>
                    <a:lnTo>
                      <a:pt x="1436" y="740"/>
                    </a:lnTo>
                    <a:lnTo>
                      <a:pt x="1475" y="622"/>
                    </a:lnTo>
                    <a:lnTo>
                      <a:pt x="1543" y="373"/>
                    </a:lnTo>
                    <a:lnTo>
                      <a:pt x="1545" y="238"/>
                    </a:lnTo>
                    <a:lnTo>
                      <a:pt x="1522" y="183"/>
                    </a:lnTo>
                    <a:lnTo>
                      <a:pt x="1473" y="145"/>
                    </a:lnTo>
                    <a:lnTo>
                      <a:pt x="1400" y="156"/>
                    </a:lnTo>
                    <a:lnTo>
                      <a:pt x="1345" y="208"/>
                    </a:lnTo>
                    <a:lnTo>
                      <a:pt x="1256" y="426"/>
                    </a:lnTo>
                    <a:lnTo>
                      <a:pt x="1222" y="527"/>
                    </a:lnTo>
                    <a:lnTo>
                      <a:pt x="1208" y="624"/>
                    </a:lnTo>
                    <a:lnTo>
                      <a:pt x="1193" y="719"/>
                    </a:lnTo>
                    <a:lnTo>
                      <a:pt x="1151" y="816"/>
                    </a:lnTo>
                    <a:lnTo>
                      <a:pt x="1123" y="844"/>
                    </a:lnTo>
                    <a:lnTo>
                      <a:pt x="1092" y="852"/>
                    </a:lnTo>
                    <a:lnTo>
                      <a:pt x="1047" y="801"/>
                    </a:lnTo>
                    <a:lnTo>
                      <a:pt x="1003" y="481"/>
                    </a:lnTo>
                    <a:lnTo>
                      <a:pt x="984" y="333"/>
                    </a:lnTo>
                    <a:lnTo>
                      <a:pt x="965" y="255"/>
                    </a:lnTo>
                    <a:lnTo>
                      <a:pt x="935" y="173"/>
                    </a:lnTo>
                    <a:lnTo>
                      <a:pt x="910" y="139"/>
                    </a:lnTo>
                    <a:lnTo>
                      <a:pt x="874" y="116"/>
                    </a:lnTo>
                    <a:lnTo>
                      <a:pt x="796" y="126"/>
                    </a:lnTo>
                    <a:lnTo>
                      <a:pt x="747" y="192"/>
                    </a:lnTo>
                    <a:lnTo>
                      <a:pt x="728" y="267"/>
                    </a:lnTo>
                    <a:lnTo>
                      <a:pt x="729" y="441"/>
                    </a:lnTo>
                    <a:lnTo>
                      <a:pt x="747" y="595"/>
                    </a:lnTo>
                    <a:lnTo>
                      <a:pt x="777" y="749"/>
                    </a:lnTo>
                    <a:lnTo>
                      <a:pt x="767" y="842"/>
                    </a:lnTo>
                    <a:lnTo>
                      <a:pt x="748" y="888"/>
                    </a:lnTo>
                    <a:lnTo>
                      <a:pt x="724" y="926"/>
                    </a:lnTo>
                    <a:lnTo>
                      <a:pt x="691" y="958"/>
                    </a:lnTo>
                    <a:lnTo>
                      <a:pt x="655" y="981"/>
                    </a:lnTo>
                    <a:lnTo>
                      <a:pt x="572" y="989"/>
                    </a:lnTo>
                    <a:lnTo>
                      <a:pt x="479" y="945"/>
                    </a:lnTo>
                    <a:lnTo>
                      <a:pt x="414" y="879"/>
                    </a:lnTo>
                    <a:lnTo>
                      <a:pt x="355" y="801"/>
                    </a:lnTo>
                    <a:lnTo>
                      <a:pt x="321" y="759"/>
                    </a:lnTo>
                    <a:lnTo>
                      <a:pt x="283" y="717"/>
                    </a:lnTo>
                    <a:lnTo>
                      <a:pt x="249" y="690"/>
                    </a:lnTo>
                    <a:lnTo>
                      <a:pt x="211" y="675"/>
                    </a:lnTo>
                    <a:lnTo>
                      <a:pt x="129" y="681"/>
                    </a:lnTo>
                    <a:lnTo>
                      <a:pt x="100" y="709"/>
                    </a:lnTo>
                    <a:lnTo>
                      <a:pt x="98" y="751"/>
                    </a:lnTo>
                    <a:lnTo>
                      <a:pt x="115" y="852"/>
                    </a:lnTo>
                    <a:lnTo>
                      <a:pt x="129" y="938"/>
                    </a:lnTo>
                    <a:lnTo>
                      <a:pt x="152" y="1012"/>
                    </a:lnTo>
                    <a:lnTo>
                      <a:pt x="190" y="1078"/>
                    </a:lnTo>
                    <a:lnTo>
                      <a:pt x="243" y="1143"/>
                    </a:lnTo>
                    <a:lnTo>
                      <a:pt x="313" y="1206"/>
                    </a:lnTo>
                    <a:lnTo>
                      <a:pt x="349" y="1234"/>
                    </a:lnTo>
                    <a:lnTo>
                      <a:pt x="385" y="1259"/>
                    </a:lnTo>
                    <a:lnTo>
                      <a:pt x="422" y="1283"/>
                    </a:lnTo>
                    <a:lnTo>
                      <a:pt x="458" y="1306"/>
                    </a:lnTo>
                    <a:lnTo>
                      <a:pt x="526" y="1352"/>
                    </a:lnTo>
                    <a:lnTo>
                      <a:pt x="651" y="1456"/>
                    </a:lnTo>
                    <a:lnTo>
                      <a:pt x="745" y="1607"/>
                    </a:lnTo>
                    <a:lnTo>
                      <a:pt x="785" y="1747"/>
                    </a:lnTo>
                    <a:lnTo>
                      <a:pt x="794" y="1877"/>
                    </a:lnTo>
                    <a:lnTo>
                      <a:pt x="769" y="2160"/>
                    </a:lnTo>
                    <a:lnTo>
                      <a:pt x="750" y="2367"/>
                    </a:lnTo>
                    <a:lnTo>
                      <a:pt x="726" y="2568"/>
                    </a:lnTo>
                    <a:lnTo>
                      <a:pt x="699" y="2772"/>
                    </a:lnTo>
                    <a:lnTo>
                      <a:pt x="667" y="2981"/>
                    </a:lnTo>
                    <a:lnTo>
                      <a:pt x="642" y="3023"/>
                    </a:lnTo>
                    <a:lnTo>
                      <a:pt x="602" y="3036"/>
                    </a:lnTo>
                    <a:lnTo>
                      <a:pt x="566" y="3023"/>
                    </a:lnTo>
                    <a:lnTo>
                      <a:pt x="556" y="29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41" name="Freeform 215"/>
              <p:cNvSpPr>
                <a:spLocks/>
              </p:cNvSpPr>
              <p:nvPr/>
            </p:nvSpPr>
            <p:spPr bwMode="auto">
              <a:xfrm rot="-1855449">
                <a:off x="970" y="2340"/>
                <a:ext cx="114" cy="94"/>
              </a:xfrm>
              <a:custGeom>
                <a:avLst/>
                <a:gdLst>
                  <a:gd name="T0" fmla="*/ 1 w 228"/>
                  <a:gd name="T1" fmla="*/ 3 h 188"/>
                  <a:gd name="T2" fmla="*/ 5 w 228"/>
                  <a:gd name="T3" fmla="*/ 1 h 188"/>
                  <a:gd name="T4" fmla="*/ 6 w 228"/>
                  <a:gd name="T5" fmla="*/ 0 h 188"/>
                  <a:gd name="T6" fmla="*/ 7 w 228"/>
                  <a:gd name="T7" fmla="*/ 1 h 188"/>
                  <a:gd name="T8" fmla="*/ 8 w 228"/>
                  <a:gd name="T9" fmla="*/ 2 h 188"/>
                  <a:gd name="T10" fmla="*/ 7 w 228"/>
                  <a:gd name="T11" fmla="*/ 3 h 188"/>
                  <a:gd name="T12" fmla="*/ 3 w 228"/>
                  <a:gd name="T13" fmla="*/ 6 h 188"/>
                  <a:gd name="T14" fmla="*/ 1 w 228"/>
                  <a:gd name="T15" fmla="*/ 6 h 188"/>
                  <a:gd name="T16" fmla="*/ 1 w 228"/>
                  <a:gd name="T17" fmla="*/ 6 h 188"/>
                  <a:gd name="T18" fmla="*/ 0 w 228"/>
                  <a:gd name="T19" fmla="*/ 5 h 188"/>
                  <a:gd name="T20" fmla="*/ 1 w 228"/>
                  <a:gd name="T21" fmla="*/ 3 h 188"/>
                  <a:gd name="T22" fmla="*/ 1 w 228"/>
                  <a:gd name="T23" fmla="*/ 3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"/>
                  <a:gd name="T37" fmla="*/ 0 h 188"/>
                  <a:gd name="T38" fmla="*/ 228 w 228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" h="188">
                    <a:moveTo>
                      <a:pt x="28" y="93"/>
                    </a:moveTo>
                    <a:lnTo>
                      <a:pt x="146" y="21"/>
                    </a:lnTo>
                    <a:lnTo>
                      <a:pt x="188" y="0"/>
                    </a:lnTo>
                    <a:lnTo>
                      <a:pt x="218" y="9"/>
                    </a:lnTo>
                    <a:lnTo>
                      <a:pt x="228" y="36"/>
                    </a:lnTo>
                    <a:lnTo>
                      <a:pt x="205" y="74"/>
                    </a:lnTo>
                    <a:lnTo>
                      <a:pt x="68" y="175"/>
                    </a:lnTo>
                    <a:lnTo>
                      <a:pt x="28" y="188"/>
                    </a:lnTo>
                    <a:lnTo>
                      <a:pt x="4" y="169"/>
                    </a:lnTo>
                    <a:lnTo>
                      <a:pt x="0" y="133"/>
                    </a:lnTo>
                    <a:lnTo>
                      <a:pt x="28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42" name="Freeform 216"/>
              <p:cNvSpPr>
                <a:spLocks/>
              </p:cNvSpPr>
              <p:nvPr/>
            </p:nvSpPr>
            <p:spPr bwMode="auto">
              <a:xfrm rot="-1855449">
                <a:off x="937" y="2311"/>
                <a:ext cx="121" cy="72"/>
              </a:xfrm>
              <a:custGeom>
                <a:avLst/>
                <a:gdLst>
                  <a:gd name="T0" fmla="*/ 0 w 243"/>
                  <a:gd name="T1" fmla="*/ 0 h 144"/>
                  <a:gd name="T2" fmla="*/ 4 w 243"/>
                  <a:gd name="T3" fmla="*/ 1 h 144"/>
                  <a:gd name="T4" fmla="*/ 7 w 243"/>
                  <a:gd name="T5" fmla="*/ 3 h 144"/>
                  <a:gd name="T6" fmla="*/ 7 w 243"/>
                  <a:gd name="T7" fmla="*/ 4 h 144"/>
                  <a:gd name="T8" fmla="*/ 6 w 243"/>
                  <a:gd name="T9" fmla="*/ 5 h 144"/>
                  <a:gd name="T10" fmla="*/ 5 w 243"/>
                  <a:gd name="T11" fmla="*/ 5 h 144"/>
                  <a:gd name="T12" fmla="*/ 4 w 243"/>
                  <a:gd name="T13" fmla="*/ 4 h 144"/>
                  <a:gd name="T14" fmla="*/ 3 w 243"/>
                  <a:gd name="T15" fmla="*/ 3 h 144"/>
                  <a:gd name="T16" fmla="*/ 2 w 243"/>
                  <a:gd name="T17" fmla="*/ 2 h 144"/>
                  <a:gd name="T18" fmla="*/ 0 w 243"/>
                  <a:gd name="T19" fmla="*/ 3 h 144"/>
                  <a:gd name="T20" fmla="*/ 0 w 243"/>
                  <a:gd name="T21" fmla="*/ 0 h 144"/>
                  <a:gd name="T22" fmla="*/ 0 w 243"/>
                  <a:gd name="T23" fmla="*/ 0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3"/>
                  <a:gd name="T37" fmla="*/ 0 h 144"/>
                  <a:gd name="T38" fmla="*/ 243 w 243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3" h="144">
                    <a:moveTo>
                      <a:pt x="17" y="0"/>
                    </a:moveTo>
                    <a:lnTo>
                      <a:pt x="140" y="4"/>
                    </a:lnTo>
                    <a:lnTo>
                      <a:pt x="235" y="78"/>
                    </a:lnTo>
                    <a:lnTo>
                      <a:pt x="243" y="122"/>
                    </a:lnTo>
                    <a:lnTo>
                      <a:pt x="222" y="144"/>
                    </a:lnTo>
                    <a:lnTo>
                      <a:pt x="188" y="144"/>
                    </a:lnTo>
                    <a:lnTo>
                      <a:pt x="156" y="112"/>
                    </a:lnTo>
                    <a:lnTo>
                      <a:pt x="125" y="78"/>
                    </a:lnTo>
                    <a:lnTo>
                      <a:pt x="85" y="63"/>
                    </a:lnTo>
                    <a:lnTo>
                      <a:pt x="0" y="8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43" name="Freeform 217"/>
              <p:cNvSpPr>
                <a:spLocks/>
              </p:cNvSpPr>
              <p:nvPr/>
            </p:nvSpPr>
            <p:spPr bwMode="auto">
              <a:xfrm rot="-1855449">
                <a:off x="1597" y="2748"/>
                <a:ext cx="541" cy="88"/>
              </a:xfrm>
              <a:custGeom>
                <a:avLst/>
                <a:gdLst>
                  <a:gd name="T0" fmla="*/ 1 w 1083"/>
                  <a:gd name="T1" fmla="*/ 2 h 175"/>
                  <a:gd name="T2" fmla="*/ 16 w 1083"/>
                  <a:gd name="T3" fmla="*/ 2 h 175"/>
                  <a:gd name="T4" fmla="*/ 21 w 1083"/>
                  <a:gd name="T5" fmla="*/ 2 h 175"/>
                  <a:gd name="T6" fmla="*/ 27 w 1083"/>
                  <a:gd name="T7" fmla="*/ 0 h 175"/>
                  <a:gd name="T8" fmla="*/ 32 w 1083"/>
                  <a:gd name="T9" fmla="*/ 1 h 175"/>
                  <a:gd name="T10" fmla="*/ 33 w 1083"/>
                  <a:gd name="T11" fmla="*/ 2 h 175"/>
                  <a:gd name="T12" fmla="*/ 33 w 1083"/>
                  <a:gd name="T13" fmla="*/ 4 h 175"/>
                  <a:gd name="T14" fmla="*/ 33 w 1083"/>
                  <a:gd name="T15" fmla="*/ 5 h 175"/>
                  <a:gd name="T16" fmla="*/ 32 w 1083"/>
                  <a:gd name="T17" fmla="*/ 5 h 175"/>
                  <a:gd name="T18" fmla="*/ 29 w 1083"/>
                  <a:gd name="T19" fmla="*/ 4 h 175"/>
                  <a:gd name="T20" fmla="*/ 27 w 1083"/>
                  <a:gd name="T21" fmla="*/ 4 h 175"/>
                  <a:gd name="T22" fmla="*/ 22 w 1083"/>
                  <a:gd name="T23" fmla="*/ 5 h 175"/>
                  <a:gd name="T24" fmla="*/ 16 w 1083"/>
                  <a:gd name="T25" fmla="*/ 5 h 175"/>
                  <a:gd name="T26" fmla="*/ 9 w 1083"/>
                  <a:gd name="T27" fmla="*/ 6 h 175"/>
                  <a:gd name="T28" fmla="*/ 1 w 1083"/>
                  <a:gd name="T29" fmla="*/ 6 h 175"/>
                  <a:gd name="T30" fmla="*/ 0 w 1083"/>
                  <a:gd name="T31" fmla="*/ 5 h 175"/>
                  <a:gd name="T32" fmla="*/ 0 w 1083"/>
                  <a:gd name="T33" fmla="*/ 4 h 175"/>
                  <a:gd name="T34" fmla="*/ 0 w 1083"/>
                  <a:gd name="T35" fmla="*/ 3 h 175"/>
                  <a:gd name="T36" fmla="*/ 1 w 1083"/>
                  <a:gd name="T37" fmla="*/ 2 h 175"/>
                  <a:gd name="T38" fmla="*/ 1 w 1083"/>
                  <a:gd name="T39" fmla="*/ 2 h 1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83"/>
                  <a:gd name="T61" fmla="*/ 0 h 175"/>
                  <a:gd name="T62" fmla="*/ 1083 w 1083"/>
                  <a:gd name="T63" fmla="*/ 175 h 1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83" h="175">
                    <a:moveTo>
                      <a:pt x="57" y="59"/>
                    </a:moveTo>
                    <a:lnTo>
                      <a:pt x="530" y="34"/>
                    </a:lnTo>
                    <a:lnTo>
                      <a:pt x="701" y="34"/>
                    </a:lnTo>
                    <a:lnTo>
                      <a:pt x="870" y="0"/>
                    </a:lnTo>
                    <a:lnTo>
                      <a:pt x="1032" y="27"/>
                    </a:lnTo>
                    <a:lnTo>
                      <a:pt x="1072" y="61"/>
                    </a:lnTo>
                    <a:lnTo>
                      <a:pt x="1083" y="109"/>
                    </a:lnTo>
                    <a:lnTo>
                      <a:pt x="1070" y="143"/>
                    </a:lnTo>
                    <a:lnTo>
                      <a:pt x="1030" y="145"/>
                    </a:lnTo>
                    <a:lnTo>
                      <a:pt x="952" y="122"/>
                    </a:lnTo>
                    <a:lnTo>
                      <a:pt x="878" y="120"/>
                    </a:lnTo>
                    <a:lnTo>
                      <a:pt x="718" y="148"/>
                    </a:lnTo>
                    <a:lnTo>
                      <a:pt x="539" y="148"/>
                    </a:lnTo>
                    <a:lnTo>
                      <a:pt x="298" y="167"/>
                    </a:lnTo>
                    <a:lnTo>
                      <a:pt x="57" y="175"/>
                    </a:lnTo>
                    <a:lnTo>
                      <a:pt x="13" y="156"/>
                    </a:lnTo>
                    <a:lnTo>
                      <a:pt x="0" y="116"/>
                    </a:lnTo>
                    <a:lnTo>
                      <a:pt x="13" y="78"/>
                    </a:lnTo>
                    <a:lnTo>
                      <a:pt x="57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44" name="Freeform 218"/>
              <p:cNvSpPr>
                <a:spLocks/>
              </p:cNvSpPr>
              <p:nvPr/>
            </p:nvSpPr>
            <p:spPr bwMode="auto">
              <a:xfrm rot="-1855449">
                <a:off x="1118" y="1968"/>
                <a:ext cx="85" cy="38"/>
              </a:xfrm>
              <a:custGeom>
                <a:avLst/>
                <a:gdLst>
                  <a:gd name="T0" fmla="*/ 0 w 171"/>
                  <a:gd name="T1" fmla="*/ 1 h 76"/>
                  <a:gd name="T2" fmla="*/ 5 w 171"/>
                  <a:gd name="T3" fmla="*/ 0 h 76"/>
                  <a:gd name="T4" fmla="*/ 5 w 171"/>
                  <a:gd name="T5" fmla="*/ 3 h 76"/>
                  <a:gd name="T6" fmla="*/ 0 w 171"/>
                  <a:gd name="T7" fmla="*/ 3 h 76"/>
                  <a:gd name="T8" fmla="*/ 0 w 171"/>
                  <a:gd name="T9" fmla="*/ 1 h 76"/>
                  <a:gd name="T10" fmla="*/ 0 w 171"/>
                  <a:gd name="T11" fmla="*/ 1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76"/>
                  <a:gd name="T20" fmla="*/ 171 w 171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76">
                    <a:moveTo>
                      <a:pt x="6" y="9"/>
                    </a:moveTo>
                    <a:lnTo>
                      <a:pt x="165" y="0"/>
                    </a:lnTo>
                    <a:lnTo>
                      <a:pt x="171" y="66"/>
                    </a:lnTo>
                    <a:lnTo>
                      <a:pt x="0" y="76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45" name="Freeform 219"/>
              <p:cNvSpPr>
                <a:spLocks/>
              </p:cNvSpPr>
              <p:nvPr/>
            </p:nvSpPr>
            <p:spPr bwMode="auto">
              <a:xfrm rot="-1855449">
                <a:off x="1090" y="1897"/>
                <a:ext cx="104" cy="113"/>
              </a:xfrm>
              <a:custGeom>
                <a:avLst/>
                <a:gdLst>
                  <a:gd name="T0" fmla="*/ 0 w 207"/>
                  <a:gd name="T1" fmla="*/ 6 h 226"/>
                  <a:gd name="T2" fmla="*/ 1 w 207"/>
                  <a:gd name="T3" fmla="*/ 2 h 226"/>
                  <a:gd name="T4" fmla="*/ 2 w 207"/>
                  <a:gd name="T5" fmla="*/ 1 h 226"/>
                  <a:gd name="T6" fmla="*/ 4 w 207"/>
                  <a:gd name="T7" fmla="*/ 0 h 226"/>
                  <a:gd name="T8" fmla="*/ 5 w 207"/>
                  <a:gd name="T9" fmla="*/ 1 h 226"/>
                  <a:gd name="T10" fmla="*/ 6 w 207"/>
                  <a:gd name="T11" fmla="*/ 2 h 226"/>
                  <a:gd name="T12" fmla="*/ 7 w 207"/>
                  <a:gd name="T13" fmla="*/ 6 h 226"/>
                  <a:gd name="T14" fmla="*/ 7 w 207"/>
                  <a:gd name="T15" fmla="*/ 7 h 226"/>
                  <a:gd name="T16" fmla="*/ 6 w 207"/>
                  <a:gd name="T17" fmla="*/ 7 h 226"/>
                  <a:gd name="T18" fmla="*/ 5 w 207"/>
                  <a:gd name="T19" fmla="*/ 5 h 226"/>
                  <a:gd name="T20" fmla="*/ 5 w 207"/>
                  <a:gd name="T21" fmla="*/ 3 h 226"/>
                  <a:gd name="T22" fmla="*/ 5 w 207"/>
                  <a:gd name="T23" fmla="*/ 2 h 226"/>
                  <a:gd name="T24" fmla="*/ 4 w 207"/>
                  <a:gd name="T25" fmla="*/ 2 h 226"/>
                  <a:gd name="T26" fmla="*/ 3 w 207"/>
                  <a:gd name="T27" fmla="*/ 3 h 226"/>
                  <a:gd name="T28" fmla="*/ 2 w 207"/>
                  <a:gd name="T29" fmla="*/ 6 h 226"/>
                  <a:gd name="T30" fmla="*/ 2 w 207"/>
                  <a:gd name="T31" fmla="*/ 7 h 226"/>
                  <a:gd name="T32" fmla="*/ 1 w 207"/>
                  <a:gd name="T33" fmla="*/ 8 h 226"/>
                  <a:gd name="T34" fmla="*/ 0 w 207"/>
                  <a:gd name="T35" fmla="*/ 6 h 226"/>
                  <a:gd name="T36" fmla="*/ 0 w 207"/>
                  <a:gd name="T37" fmla="*/ 6 h 2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226"/>
                  <a:gd name="T59" fmla="*/ 207 w 207"/>
                  <a:gd name="T60" fmla="*/ 226 h 2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226">
                    <a:moveTo>
                      <a:pt x="0" y="165"/>
                    </a:moveTo>
                    <a:lnTo>
                      <a:pt x="21" y="51"/>
                    </a:lnTo>
                    <a:lnTo>
                      <a:pt x="43" y="20"/>
                    </a:lnTo>
                    <a:lnTo>
                      <a:pt x="100" y="0"/>
                    </a:lnTo>
                    <a:lnTo>
                      <a:pt x="156" y="3"/>
                    </a:lnTo>
                    <a:lnTo>
                      <a:pt x="188" y="38"/>
                    </a:lnTo>
                    <a:lnTo>
                      <a:pt x="207" y="163"/>
                    </a:lnTo>
                    <a:lnTo>
                      <a:pt x="199" y="207"/>
                    </a:lnTo>
                    <a:lnTo>
                      <a:pt x="182" y="218"/>
                    </a:lnTo>
                    <a:lnTo>
                      <a:pt x="157" y="159"/>
                    </a:lnTo>
                    <a:lnTo>
                      <a:pt x="150" y="91"/>
                    </a:lnTo>
                    <a:lnTo>
                      <a:pt x="137" y="62"/>
                    </a:lnTo>
                    <a:lnTo>
                      <a:pt x="114" y="53"/>
                    </a:lnTo>
                    <a:lnTo>
                      <a:pt x="70" y="95"/>
                    </a:lnTo>
                    <a:lnTo>
                      <a:pt x="57" y="176"/>
                    </a:lnTo>
                    <a:lnTo>
                      <a:pt x="40" y="216"/>
                    </a:lnTo>
                    <a:lnTo>
                      <a:pt x="17" y="226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46" name="Freeform 220"/>
              <p:cNvSpPr>
                <a:spLocks/>
              </p:cNvSpPr>
              <p:nvPr/>
            </p:nvSpPr>
            <p:spPr bwMode="auto">
              <a:xfrm rot="-1855449">
                <a:off x="1357" y="1792"/>
                <a:ext cx="73" cy="61"/>
              </a:xfrm>
              <a:custGeom>
                <a:avLst/>
                <a:gdLst>
                  <a:gd name="T0" fmla="*/ 1 w 146"/>
                  <a:gd name="T1" fmla="*/ 0 h 122"/>
                  <a:gd name="T2" fmla="*/ 3 w 146"/>
                  <a:gd name="T3" fmla="*/ 1 h 122"/>
                  <a:gd name="T4" fmla="*/ 5 w 146"/>
                  <a:gd name="T5" fmla="*/ 2 h 122"/>
                  <a:gd name="T6" fmla="*/ 5 w 146"/>
                  <a:gd name="T7" fmla="*/ 4 h 122"/>
                  <a:gd name="T8" fmla="*/ 3 w 146"/>
                  <a:gd name="T9" fmla="*/ 3 h 122"/>
                  <a:gd name="T10" fmla="*/ 0 w 146"/>
                  <a:gd name="T11" fmla="*/ 2 h 122"/>
                  <a:gd name="T12" fmla="*/ 1 w 146"/>
                  <a:gd name="T13" fmla="*/ 0 h 122"/>
                  <a:gd name="T14" fmla="*/ 1 w 146"/>
                  <a:gd name="T15" fmla="*/ 0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6"/>
                  <a:gd name="T25" fmla="*/ 0 h 122"/>
                  <a:gd name="T26" fmla="*/ 146 w 146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6" h="122">
                    <a:moveTo>
                      <a:pt x="30" y="0"/>
                    </a:moveTo>
                    <a:lnTo>
                      <a:pt x="87" y="28"/>
                    </a:lnTo>
                    <a:lnTo>
                      <a:pt x="146" y="59"/>
                    </a:lnTo>
                    <a:lnTo>
                      <a:pt x="129" y="122"/>
                    </a:lnTo>
                    <a:lnTo>
                      <a:pt x="79" y="95"/>
                    </a:lnTo>
                    <a:lnTo>
                      <a:pt x="0" y="5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47" name="Freeform 221"/>
              <p:cNvSpPr>
                <a:spLocks/>
              </p:cNvSpPr>
              <p:nvPr/>
            </p:nvSpPr>
            <p:spPr bwMode="auto">
              <a:xfrm rot="-1855449">
                <a:off x="1345" y="1745"/>
                <a:ext cx="93" cy="105"/>
              </a:xfrm>
              <a:custGeom>
                <a:avLst/>
                <a:gdLst>
                  <a:gd name="T0" fmla="*/ 0 w 187"/>
                  <a:gd name="T1" fmla="*/ 2 h 211"/>
                  <a:gd name="T2" fmla="*/ 0 w 187"/>
                  <a:gd name="T3" fmla="*/ 1 h 211"/>
                  <a:gd name="T4" fmla="*/ 1 w 187"/>
                  <a:gd name="T5" fmla="*/ 0 h 211"/>
                  <a:gd name="T6" fmla="*/ 2 w 187"/>
                  <a:gd name="T7" fmla="*/ 0 h 211"/>
                  <a:gd name="T8" fmla="*/ 4 w 187"/>
                  <a:gd name="T9" fmla="*/ 0 h 211"/>
                  <a:gd name="T10" fmla="*/ 5 w 187"/>
                  <a:gd name="T11" fmla="*/ 1 h 211"/>
                  <a:gd name="T12" fmla="*/ 5 w 187"/>
                  <a:gd name="T13" fmla="*/ 2 h 211"/>
                  <a:gd name="T14" fmla="*/ 5 w 187"/>
                  <a:gd name="T15" fmla="*/ 5 h 211"/>
                  <a:gd name="T16" fmla="*/ 4 w 187"/>
                  <a:gd name="T17" fmla="*/ 6 h 211"/>
                  <a:gd name="T18" fmla="*/ 3 w 187"/>
                  <a:gd name="T19" fmla="*/ 6 h 211"/>
                  <a:gd name="T20" fmla="*/ 3 w 187"/>
                  <a:gd name="T21" fmla="*/ 5 h 211"/>
                  <a:gd name="T22" fmla="*/ 3 w 187"/>
                  <a:gd name="T23" fmla="*/ 4 h 211"/>
                  <a:gd name="T24" fmla="*/ 3 w 187"/>
                  <a:gd name="T25" fmla="*/ 1 h 211"/>
                  <a:gd name="T26" fmla="*/ 2 w 187"/>
                  <a:gd name="T27" fmla="*/ 2 h 211"/>
                  <a:gd name="T28" fmla="*/ 1 w 187"/>
                  <a:gd name="T29" fmla="*/ 3 h 211"/>
                  <a:gd name="T30" fmla="*/ 0 w 187"/>
                  <a:gd name="T31" fmla="*/ 4 h 211"/>
                  <a:gd name="T32" fmla="*/ 0 w 187"/>
                  <a:gd name="T33" fmla="*/ 4 h 211"/>
                  <a:gd name="T34" fmla="*/ 0 w 187"/>
                  <a:gd name="T35" fmla="*/ 2 h 211"/>
                  <a:gd name="T36" fmla="*/ 0 w 187"/>
                  <a:gd name="T37" fmla="*/ 2 h 2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7"/>
                  <a:gd name="T58" fmla="*/ 0 h 211"/>
                  <a:gd name="T59" fmla="*/ 187 w 187"/>
                  <a:gd name="T60" fmla="*/ 211 h 2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7" h="211">
                    <a:moveTo>
                      <a:pt x="0" y="89"/>
                    </a:moveTo>
                    <a:lnTo>
                      <a:pt x="18" y="55"/>
                    </a:lnTo>
                    <a:lnTo>
                      <a:pt x="48" y="19"/>
                    </a:lnTo>
                    <a:lnTo>
                      <a:pt x="90" y="0"/>
                    </a:lnTo>
                    <a:lnTo>
                      <a:pt x="143" y="11"/>
                    </a:lnTo>
                    <a:lnTo>
                      <a:pt x="179" y="47"/>
                    </a:lnTo>
                    <a:lnTo>
                      <a:pt x="187" y="91"/>
                    </a:lnTo>
                    <a:lnTo>
                      <a:pt x="164" y="173"/>
                    </a:lnTo>
                    <a:lnTo>
                      <a:pt x="141" y="211"/>
                    </a:lnTo>
                    <a:lnTo>
                      <a:pt x="122" y="207"/>
                    </a:lnTo>
                    <a:lnTo>
                      <a:pt x="114" y="182"/>
                    </a:lnTo>
                    <a:lnTo>
                      <a:pt x="120" y="140"/>
                    </a:lnTo>
                    <a:lnTo>
                      <a:pt x="118" y="53"/>
                    </a:lnTo>
                    <a:lnTo>
                      <a:pt x="78" y="64"/>
                    </a:lnTo>
                    <a:lnTo>
                      <a:pt x="50" y="106"/>
                    </a:lnTo>
                    <a:lnTo>
                      <a:pt x="27" y="144"/>
                    </a:lnTo>
                    <a:lnTo>
                      <a:pt x="4" y="152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48" name="Freeform 222"/>
              <p:cNvSpPr>
                <a:spLocks/>
              </p:cNvSpPr>
              <p:nvPr/>
            </p:nvSpPr>
            <p:spPr bwMode="auto">
              <a:xfrm rot="-1855449">
                <a:off x="1634" y="1816"/>
                <a:ext cx="73" cy="73"/>
              </a:xfrm>
              <a:custGeom>
                <a:avLst/>
                <a:gdLst>
                  <a:gd name="T0" fmla="*/ 1 w 147"/>
                  <a:gd name="T1" fmla="*/ 0 h 146"/>
                  <a:gd name="T2" fmla="*/ 3 w 147"/>
                  <a:gd name="T3" fmla="*/ 2 h 146"/>
                  <a:gd name="T4" fmla="*/ 4 w 147"/>
                  <a:gd name="T5" fmla="*/ 3 h 146"/>
                  <a:gd name="T6" fmla="*/ 4 w 147"/>
                  <a:gd name="T7" fmla="*/ 5 h 146"/>
                  <a:gd name="T8" fmla="*/ 0 w 147"/>
                  <a:gd name="T9" fmla="*/ 2 h 146"/>
                  <a:gd name="T10" fmla="*/ 0 w 147"/>
                  <a:gd name="T11" fmla="*/ 2 h 146"/>
                  <a:gd name="T12" fmla="*/ 1 w 147"/>
                  <a:gd name="T13" fmla="*/ 0 h 146"/>
                  <a:gd name="T14" fmla="*/ 1 w 147"/>
                  <a:gd name="T15" fmla="*/ 0 h 1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146"/>
                  <a:gd name="T26" fmla="*/ 147 w 147"/>
                  <a:gd name="T27" fmla="*/ 146 h 1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146">
                    <a:moveTo>
                      <a:pt x="42" y="0"/>
                    </a:moveTo>
                    <a:lnTo>
                      <a:pt x="97" y="48"/>
                    </a:lnTo>
                    <a:lnTo>
                      <a:pt x="147" y="93"/>
                    </a:lnTo>
                    <a:lnTo>
                      <a:pt x="130" y="146"/>
                    </a:lnTo>
                    <a:lnTo>
                      <a:pt x="4" y="51"/>
                    </a:lnTo>
                    <a:lnTo>
                      <a:pt x="0" y="4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49" name="Freeform 223"/>
              <p:cNvSpPr>
                <a:spLocks/>
              </p:cNvSpPr>
              <p:nvPr/>
            </p:nvSpPr>
            <p:spPr bwMode="auto">
              <a:xfrm rot="-1855449">
                <a:off x="1615" y="1780"/>
                <a:ext cx="94" cy="62"/>
              </a:xfrm>
              <a:custGeom>
                <a:avLst/>
                <a:gdLst>
                  <a:gd name="T0" fmla="*/ 1 w 188"/>
                  <a:gd name="T1" fmla="*/ 2 h 123"/>
                  <a:gd name="T2" fmla="*/ 2 w 188"/>
                  <a:gd name="T3" fmla="*/ 2 h 123"/>
                  <a:gd name="T4" fmla="*/ 3 w 188"/>
                  <a:gd name="T5" fmla="*/ 1 h 123"/>
                  <a:gd name="T6" fmla="*/ 4 w 188"/>
                  <a:gd name="T7" fmla="*/ 0 h 123"/>
                  <a:gd name="T8" fmla="*/ 6 w 188"/>
                  <a:gd name="T9" fmla="*/ 1 h 123"/>
                  <a:gd name="T10" fmla="*/ 6 w 188"/>
                  <a:gd name="T11" fmla="*/ 2 h 123"/>
                  <a:gd name="T12" fmla="*/ 6 w 188"/>
                  <a:gd name="T13" fmla="*/ 4 h 123"/>
                  <a:gd name="T14" fmla="*/ 6 w 188"/>
                  <a:gd name="T15" fmla="*/ 4 h 123"/>
                  <a:gd name="T16" fmla="*/ 5 w 188"/>
                  <a:gd name="T17" fmla="*/ 3 h 123"/>
                  <a:gd name="T18" fmla="*/ 5 w 188"/>
                  <a:gd name="T19" fmla="*/ 2 h 123"/>
                  <a:gd name="T20" fmla="*/ 4 w 188"/>
                  <a:gd name="T21" fmla="*/ 2 h 123"/>
                  <a:gd name="T22" fmla="*/ 2 w 188"/>
                  <a:gd name="T23" fmla="*/ 3 h 123"/>
                  <a:gd name="T24" fmla="*/ 1 w 188"/>
                  <a:gd name="T25" fmla="*/ 4 h 123"/>
                  <a:gd name="T26" fmla="*/ 0 w 188"/>
                  <a:gd name="T27" fmla="*/ 4 h 123"/>
                  <a:gd name="T28" fmla="*/ 1 w 188"/>
                  <a:gd name="T29" fmla="*/ 2 h 123"/>
                  <a:gd name="T30" fmla="*/ 1 w 188"/>
                  <a:gd name="T31" fmla="*/ 2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8"/>
                  <a:gd name="T49" fmla="*/ 0 h 123"/>
                  <a:gd name="T50" fmla="*/ 188 w 188"/>
                  <a:gd name="T51" fmla="*/ 123 h 1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8" h="123">
                    <a:moveTo>
                      <a:pt x="9" y="60"/>
                    </a:moveTo>
                    <a:lnTo>
                      <a:pt x="34" y="34"/>
                    </a:lnTo>
                    <a:lnTo>
                      <a:pt x="74" y="11"/>
                    </a:lnTo>
                    <a:lnTo>
                      <a:pt x="120" y="0"/>
                    </a:lnTo>
                    <a:lnTo>
                      <a:pt x="165" y="13"/>
                    </a:lnTo>
                    <a:lnTo>
                      <a:pt x="188" y="53"/>
                    </a:lnTo>
                    <a:lnTo>
                      <a:pt x="186" y="102"/>
                    </a:lnTo>
                    <a:lnTo>
                      <a:pt x="173" y="123"/>
                    </a:lnTo>
                    <a:lnTo>
                      <a:pt x="156" y="85"/>
                    </a:lnTo>
                    <a:lnTo>
                      <a:pt x="135" y="47"/>
                    </a:lnTo>
                    <a:lnTo>
                      <a:pt x="103" y="45"/>
                    </a:lnTo>
                    <a:lnTo>
                      <a:pt x="51" y="81"/>
                    </a:lnTo>
                    <a:lnTo>
                      <a:pt x="23" y="116"/>
                    </a:lnTo>
                    <a:lnTo>
                      <a:pt x="0" y="119"/>
                    </a:lnTo>
                    <a:lnTo>
                      <a:pt x="9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50" name="Freeform 224"/>
              <p:cNvSpPr>
                <a:spLocks/>
              </p:cNvSpPr>
              <p:nvPr/>
            </p:nvSpPr>
            <p:spPr bwMode="auto">
              <a:xfrm rot="-1855449">
                <a:off x="1679" y="1795"/>
                <a:ext cx="48" cy="75"/>
              </a:xfrm>
              <a:custGeom>
                <a:avLst/>
                <a:gdLst>
                  <a:gd name="T0" fmla="*/ 0 w 97"/>
                  <a:gd name="T1" fmla="*/ 4 h 150"/>
                  <a:gd name="T2" fmla="*/ 1 w 97"/>
                  <a:gd name="T3" fmla="*/ 3 h 150"/>
                  <a:gd name="T4" fmla="*/ 1 w 97"/>
                  <a:gd name="T5" fmla="*/ 0 h 150"/>
                  <a:gd name="T6" fmla="*/ 3 w 97"/>
                  <a:gd name="T7" fmla="*/ 1 h 150"/>
                  <a:gd name="T8" fmla="*/ 2 w 97"/>
                  <a:gd name="T9" fmla="*/ 2 h 150"/>
                  <a:gd name="T10" fmla="*/ 2 w 97"/>
                  <a:gd name="T11" fmla="*/ 4 h 150"/>
                  <a:gd name="T12" fmla="*/ 1 w 97"/>
                  <a:gd name="T13" fmla="*/ 5 h 150"/>
                  <a:gd name="T14" fmla="*/ 0 w 97"/>
                  <a:gd name="T15" fmla="*/ 5 h 150"/>
                  <a:gd name="T16" fmla="*/ 0 w 97"/>
                  <a:gd name="T17" fmla="*/ 4 h 150"/>
                  <a:gd name="T18" fmla="*/ 0 w 97"/>
                  <a:gd name="T19" fmla="*/ 4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7"/>
                  <a:gd name="T31" fmla="*/ 0 h 150"/>
                  <a:gd name="T32" fmla="*/ 97 w 97"/>
                  <a:gd name="T33" fmla="*/ 150 h 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7" h="150">
                    <a:moveTo>
                      <a:pt x="0" y="105"/>
                    </a:moveTo>
                    <a:lnTo>
                      <a:pt x="42" y="80"/>
                    </a:lnTo>
                    <a:lnTo>
                      <a:pt x="57" y="0"/>
                    </a:lnTo>
                    <a:lnTo>
                      <a:pt x="97" y="4"/>
                    </a:lnTo>
                    <a:lnTo>
                      <a:pt x="87" y="55"/>
                    </a:lnTo>
                    <a:lnTo>
                      <a:pt x="68" y="103"/>
                    </a:lnTo>
                    <a:lnTo>
                      <a:pt x="44" y="137"/>
                    </a:lnTo>
                    <a:lnTo>
                      <a:pt x="29" y="15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51" name="Freeform 225"/>
              <p:cNvSpPr>
                <a:spLocks/>
              </p:cNvSpPr>
              <p:nvPr/>
            </p:nvSpPr>
            <p:spPr bwMode="auto">
              <a:xfrm rot="-1855449">
                <a:off x="438" y="1215"/>
                <a:ext cx="1750" cy="1256"/>
              </a:xfrm>
              <a:custGeom>
                <a:avLst/>
                <a:gdLst>
                  <a:gd name="T0" fmla="*/ 21 w 3502"/>
                  <a:gd name="T1" fmla="*/ 75 h 2513"/>
                  <a:gd name="T2" fmla="*/ 7 w 3502"/>
                  <a:gd name="T3" fmla="*/ 63 h 2513"/>
                  <a:gd name="T4" fmla="*/ 5 w 3502"/>
                  <a:gd name="T5" fmla="*/ 54 h 2513"/>
                  <a:gd name="T6" fmla="*/ 0 w 3502"/>
                  <a:gd name="T7" fmla="*/ 39 h 2513"/>
                  <a:gd name="T8" fmla="*/ 4 w 3502"/>
                  <a:gd name="T9" fmla="*/ 30 h 2513"/>
                  <a:gd name="T10" fmla="*/ 11 w 3502"/>
                  <a:gd name="T11" fmla="*/ 27 h 2513"/>
                  <a:gd name="T12" fmla="*/ 19 w 3502"/>
                  <a:gd name="T13" fmla="*/ 28 h 2513"/>
                  <a:gd name="T14" fmla="*/ 21 w 3502"/>
                  <a:gd name="T15" fmla="*/ 17 h 2513"/>
                  <a:gd name="T16" fmla="*/ 27 w 3502"/>
                  <a:gd name="T17" fmla="*/ 8 h 2513"/>
                  <a:gd name="T18" fmla="*/ 35 w 3502"/>
                  <a:gd name="T19" fmla="*/ 5 h 2513"/>
                  <a:gd name="T20" fmla="*/ 44 w 3502"/>
                  <a:gd name="T21" fmla="*/ 11 h 2513"/>
                  <a:gd name="T22" fmla="*/ 50 w 3502"/>
                  <a:gd name="T23" fmla="*/ 7 h 2513"/>
                  <a:gd name="T24" fmla="*/ 56 w 3502"/>
                  <a:gd name="T25" fmla="*/ 2 h 2513"/>
                  <a:gd name="T26" fmla="*/ 66 w 3502"/>
                  <a:gd name="T27" fmla="*/ 0 h 2513"/>
                  <a:gd name="T28" fmla="*/ 77 w 3502"/>
                  <a:gd name="T29" fmla="*/ 10 h 2513"/>
                  <a:gd name="T30" fmla="*/ 82 w 3502"/>
                  <a:gd name="T31" fmla="*/ 13 h 2513"/>
                  <a:gd name="T32" fmla="*/ 96 w 3502"/>
                  <a:gd name="T33" fmla="*/ 13 h 2513"/>
                  <a:gd name="T34" fmla="*/ 98 w 3502"/>
                  <a:gd name="T35" fmla="*/ 29 h 2513"/>
                  <a:gd name="T36" fmla="*/ 105 w 3502"/>
                  <a:gd name="T37" fmla="*/ 32 h 2513"/>
                  <a:gd name="T38" fmla="*/ 108 w 3502"/>
                  <a:gd name="T39" fmla="*/ 43 h 2513"/>
                  <a:gd name="T40" fmla="*/ 105 w 3502"/>
                  <a:gd name="T41" fmla="*/ 50 h 2513"/>
                  <a:gd name="T42" fmla="*/ 100 w 3502"/>
                  <a:gd name="T43" fmla="*/ 54 h 2513"/>
                  <a:gd name="T44" fmla="*/ 93 w 3502"/>
                  <a:gd name="T45" fmla="*/ 57 h 2513"/>
                  <a:gd name="T46" fmla="*/ 95 w 3502"/>
                  <a:gd name="T47" fmla="*/ 63 h 2513"/>
                  <a:gd name="T48" fmla="*/ 93 w 3502"/>
                  <a:gd name="T49" fmla="*/ 73 h 2513"/>
                  <a:gd name="T50" fmla="*/ 87 w 3502"/>
                  <a:gd name="T51" fmla="*/ 77 h 2513"/>
                  <a:gd name="T52" fmla="*/ 72 w 3502"/>
                  <a:gd name="T53" fmla="*/ 77 h 2513"/>
                  <a:gd name="T54" fmla="*/ 66 w 3502"/>
                  <a:gd name="T55" fmla="*/ 72 h 2513"/>
                  <a:gd name="T56" fmla="*/ 73 w 3502"/>
                  <a:gd name="T57" fmla="*/ 73 h 2513"/>
                  <a:gd name="T58" fmla="*/ 86 w 3502"/>
                  <a:gd name="T59" fmla="*/ 73 h 2513"/>
                  <a:gd name="T60" fmla="*/ 92 w 3502"/>
                  <a:gd name="T61" fmla="*/ 63 h 2513"/>
                  <a:gd name="T62" fmla="*/ 91 w 3502"/>
                  <a:gd name="T63" fmla="*/ 54 h 2513"/>
                  <a:gd name="T64" fmla="*/ 101 w 3502"/>
                  <a:gd name="T65" fmla="*/ 49 h 2513"/>
                  <a:gd name="T66" fmla="*/ 104 w 3502"/>
                  <a:gd name="T67" fmla="*/ 36 h 2513"/>
                  <a:gd name="T68" fmla="*/ 95 w 3502"/>
                  <a:gd name="T69" fmla="*/ 35 h 2513"/>
                  <a:gd name="T70" fmla="*/ 94 w 3502"/>
                  <a:gd name="T71" fmla="*/ 29 h 2513"/>
                  <a:gd name="T72" fmla="*/ 94 w 3502"/>
                  <a:gd name="T73" fmla="*/ 17 h 2513"/>
                  <a:gd name="T74" fmla="*/ 85 w 3502"/>
                  <a:gd name="T75" fmla="*/ 15 h 2513"/>
                  <a:gd name="T76" fmla="*/ 77 w 3502"/>
                  <a:gd name="T77" fmla="*/ 21 h 2513"/>
                  <a:gd name="T78" fmla="*/ 73 w 3502"/>
                  <a:gd name="T79" fmla="*/ 20 h 2513"/>
                  <a:gd name="T80" fmla="*/ 72 w 3502"/>
                  <a:gd name="T81" fmla="*/ 7 h 2513"/>
                  <a:gd name="T82" fmla="*/ 66 w 3502"/>
                  <a:gd name="T83" fmla="*/ 3 h 2513"/>
                  <a:gd name="T84" fmla="*/ 54 w 3502"/>
                  <a:gd name="T85" fmla="*/ 8 h 2513"/>
                  <a:gd name="T86" fmla="*/ 48 w 3502"/>
                  <a:gd name="T87" fmla="*/ 21 h 2513"/>
                  <a:gd name="T88" fmla="*/ 44 w 3502"/>
                  <a:gd name="T89" fmla="*/ 21 h 2513"/>
                  <a:gd name="T90" fmla="*/ 40 w 3502"/>
                  <a:gd name="T91" fmla="*/ 11 h 2513"/>
                  <a:gd name="T92" fmla="*/ 34 w 3502"/>
                  <a:gd name="T93" fmla="*/ 8 h 2513"/>
                  <a:gd name="T94" fmla="*/ 23 w 3502"/>
                  <a:gd name="T95" fmla="*/ 25 h 2513"/>
                  <a:gd name="T96" fmla="*/ 20 w 3502"/>
                  <a:gd name="T97" fmla="*/ 36 h 2513"/>
                  <a:gd name="T98" fmla="*/ 13 w 3502"/>
                  <a:gd name="T99" fmla="*/ 32 h 2513"/>
                  <a:gd name="T100" fmla="*/ 7 w 3502"/>
                  <a:gd name="T101" fmla="*/ 32 h 2513"/>
                  <a:gd name="T102" fmla="*/ 4 w 3502"/>
                  <a:gd name="T103" fmla="*/ 44 h 2513"/>
                  <a:gd name="T104" fmla="*/ 8 w 3502"/>
                  <a:gd name="T105" fmla="*/ 52 h 2513"/>
                  <a:gd name="T106" fmla="*/ 13 w 3502"/>
                  <a:gd name="T107" fmla="*/ 61 h 2513"/>
                  <a:gd name="T108" fmla="*/ 13 w 3502"/>
                  <a:gd name="T109" fmla="*/ 67 h 2513"/>
                  <a:gd name="T110" fmla="*/ 18 w 3502"/>
                  <a:gd name="T111" fmla="*/ 71 h 2513"/>
                  <a:gd name="T112" fmla="*/ 29 w 3502"/>
                  <a:gd name="T113" fmla="*/ 71 h 25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02"/>
                  <a:gd name="T172" fmla="*/ 0 h 2513"/>
                  <a:gd name="T173" fmla="*/ 3502 w 3502"/>
                  <a:gd name="T174" fmla="*/ 2513 h 25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02" h="2513">
                    <a:moveTo>
                      <a:pt x="919" y="2355"/>
                    </a:moveTo>
                    <a:lnTo>
                      <a:pt x="858" y="2384"/>
                    </a:lnTo>
                    <a:lnTo>
                      <a:pt x="795" y="2403"/>
                    </a:lnTo>
                    <a:lnTo>
                      <a:pt x="673" y="2418"/>
                    </a:lnTo>
                    <a:lnTo>
                      <a:pt x="557" y="2395"/>
                    </a:lnTo>
                    <a:lnTo>
                      <a:pt x="451" y="2328"/>
                    </a:lnTo>
                    <a:lnTo>
                      <a:pt x="251" y="2087"/>
                    </a:lnTo>
                    <a:lnTo>
                      <a:pt x="253" y="2024"/>
                    </a:lnTo>
                    <a:lnTo>
                      <a:pt x="270" y="1969"/>
                    </a:lnTo>
                    <a:lnTo>
                      <a:pt x="301" y="1920"/>
                    </a:lnTo>
                    <a:lnTo>
                      <a:pt x="343" y="1876"/>
                    </a:lnTo>
                    <a:lnTo>
                      <a:pt x="172" y="1743"/>
                    </a:lnTo>
                    <a:lnTo>
                      <a:pt x="99" y="1642"/>
                    </a:lnTo>
                    <a:lnTo>
                      <a:pt x="48" y="1526"/>
                    </a:lnTo>
                    <a:lnTo>
                      <a:pt x="0" y="1348"/>
                    </a:lnTo>
                    <a:lnTo>
                      <a:pt x="2" y="1260"/>
                    </a:lnTo>
                    <a:lnTo>
                      <a:pt x="23" y="1167"/>
                    </a:lnTo>
                    <a:lnTo>
                      <a:pt x="59" y="1076"/>
                    </a:lnTo>
                    <a:lnTo>
                      <a:pt x="105" y="1000"/>
                    </a:lnTo>
                    <a:lnTo>
                      <a:pt x="134" y="966"/>
                    </a:lnTo>
                    <a:lnTo>
                      <a:pt x="168" y="939"/>
                    </a:lnTo>
                    <a:lnTo>
                      <a:pt x="206" y="916"/>
                    </a:lnTo>
                    <a:lnTo>
                      <a:pt x="251" y="899"/>
                    </a:lnTo>
                    <a:lnTo>
                      <a:pt x="354" y="889"/>
                    </a:lnTo>
                    <a:lnTo>
                      <a:pt x="443" y="912"/>
                    </a:lnTo>
                    <a:lnTo>
                      <a:pt x="527" y="960"/>
                    </a:lnTo>
                    <a:lnTo>
                      <a:pt x="609" y="1026"/>
                    </a:lnTo>
                    <a:lnTo>
                      <a:pt x="618" y="920"/>
                    </a:lnTo>
                    <a:lnTo>
                      <a:pt x="622" y="798"/>
                    </a:lnTo>
                    <a:lnTo>
                      <a:pt x="639" y="715"/>
                    </a:lnTo>
                    <a:lnTo>
                      <a:pt x="666" y="640"/>
                    </a:lnTo>
                    <a:lnTo>
                      <a:pt x="698" y="570"/>
                    </a:lnTo>
                    <a:lnTo>
                      <a:pt x="734" y="492"/>
                    </a:lnTo>
                    <a:lnTo>
                      <a:pt x="774" y="407"/>
                    </a:lnTo>
                    <a:lnTo>
                      <a:pt x="816" y="333"/>
                    </a:lnTo>
                    <a:lnTo>
                      <a:pt x="871" y="270"/>
                    </a:lnTo>
                    <a:lnTo>
                      <a:pt x="907" y="243"/>
                    </a:lnTo>
                    <a:lnTo>
                      <a:pt x="949" y="220"/>
                    </a:lnTo>
                    <a:lnTo>
                      <a:pt x="1036" y="186"/>
                    </a:lnTo>
                    <a:lnTo>
                      <a:pt x="1120" y="165"/>
                    </a:lnTo>
                    <a:lnTo>
                      <a:pt x="1202" y="169"/>
                    </a:lnTo>
                    <a:lnTo>
                      <a:pt x="1280" y="209"/>
                    </a:lnTo>
                    <a:lnTo>
                      <a:pt x="1361" y="285"/>
                    </a:lnTo>
                    <a:lnTo>
                      <a:pt x="1426" y="367"/>
                    </a:lnTo>
                    <a:lnTo>
                      <a:pt x="1508" y="553"/>
                    </a:lnTo>
                    <a:lnTo>
                      <a:pt x="1563" y="372"/>
                    </a:lnTo>
                    <a:lnTo>
                      <a:pt x="1593" y="281"/>
                    </a:lnTo>
                    <a:lnTo>
                      <a:pt x="1620" y="239"/>
                    </a:lnTo>
                    <a:lnTo>
                      <a:pt x="1654" y="199"/>
                    </a:lnTo>
                    <a:lnTo>
                      <a:pt x="1707" y="152"/>
                    </a:lnTo>
                    <a:lnTo>
                      <a:pt x="1761" y="110"/>
                    </a:lnTo>
                    <a:lnTo>
                      <a:pt x="1812" y="76"/>
                    </a:lnTo>
                    <a:lnTo>
                      <a:pt x="1867" y="46"/>
                    </a:lnTo>
                    <a:lnTo>
                      <a:pt x="1924" y="25"/>
                    </a:lnTo>
                    <a:lnTo>
                      <a:pt x="1985" y="9"/>
                    </a:lnTo>
                    <a:lnTo>
                      <a:pt x="2122" y="0"/>
                    </a:lnTo>
                    <a:lnTo>
                      <a:pt x="2209" y="15"/>
                    </a:lnTo>
                    <a:lnTo>
                      <a:pt x="2287" y="51"/>
                    </a:lnTo>
                    <a:lnTo>
                      <a:pt x="2409" y="175"/>
                    </a:lnTo>
                    <a:lnTo>
                      <a:pt x="2483" y="344"/>
                    </a:lnTo>
                    <a:lnTo>
                      <a:pt x="2498" y="530"/>
                    </a:lnTo>
                    <a:lnTo>
                      <a:pt x="2547" y="488"/>
                    </a:lnTo>
                    <a:lnTo>
                      <a:pt x="2599" y="450"/>
                    </a:lnTo>
                    <a:lnTo>
                      <a:pt x="2656" y="418"/>
                    </a:lnTo>
                    <a:lnTo>
                      <a:pt x="2724" y="393"/>
                    </a:lnTo>
                    <a:lnTo>
                      <a:pt x="2855" y="378"/>
                    </a:lnTo>
                    <a:lnTo>
                      <a:pt x="2979" y="393"/>
                    </a:lnTo>
                    <a:lnTo>
                      <a:pt x="3085" y="447"/>
                    </a:lnTo>
                    <a:lnTo>
                      <a:pt x="3167" y="542"/>
                    </a:lnTo>
                    <a:lnTo>
                      <a:pt x="3203" y="678"/>
                    </a:lnTo>
                    <a:lnTo>
                      <a:pt x="3178" y="823"/>
                    </a:lnTo>
                    <a:lnTo>
                      <a:pt x="3142" y="928"/>
                    </a:lnTo>
                    <a:lnTo>
                      <a:pt x="3102" y="1017"/>
                    </a:lnTo>
                    <a:lnTo>
                      <a:pt x="3161" y="1005"/>
                    </a:lnTo>
                    <a:lnTo>
                      <a:pt x="3323" y="1019"/>
                    </a:lnTo>
                    <a:lnTo>
                      <a:pt x="3389" y="1049"/>
                    </a:lnTo>
                    <a:lnTo>
                      <a:pt x="3446" y="1106"/>
                    </a:lnTo>
                    <a:lnTo>
                      <a:pt x="3490" y="1196"/>
                    </a:lnTo>
                    <a:lnTo>
                      <a:pt x="3502" y="1287"/>
                    </a:lnTo>
                    <a:lnTo>
                      <a:pt x="3488" y="1380"/>
                    </a:lnTo>
                    <a:lnTo>
                      <a:pt x="3452" y="1477"/>
                    </a:lnTo>
                    <a:lnTo>
                      <a:pt x="3427" y="1530"/>
                    </a:lnTo>
                    <a:lnTo>
                      <a:pt x="3401" y="1578"/>
                    </a:lnTo>
                    <a:lnTo>
                      <a:pt x="3374" y="1619"/>
                    </a:lnTo>
                    <a:lnTo>
                      <a:pt x="3342" y="1657"/>
                    </a:lnTo>
                    <a:lnTo>
                      <a:pt x="3308" y="1692"/>
                    </a:lnTo>
                    <a:lnTo>
                      <a:pt x="3270" y="1724"/>
                    </a:lnTo>
                    <a:lnTo>
                      <a:pt x="3226" y="1754"/>
                    </a:lnTo>
                    <a:lnTo>
                      <a:pt x="3175" y="1781"/>
                    </a:lnTo>
                    <a:lnTo>
                      <a:pt x="3101" y="1819"/>
                    </a:lnTo>
                    <a:lnTo>
                      <a:pt x="3023" y="1853"/>
                    </a:lnTo>
                    <a:lnTo>
                      <a:pt x="3006" y="1846"/>
                    </a:lnTo>
                    <a:lnTo>
                      <a:pt x="2992" y="1842"/>
                    </a:lnTo>
                    <a:lnTo>
                      <a:pt x="3000" y="1865"/>
                    </a:lnTo>
                    <a:lnTo>
                      <a:pt x="3021" y="1887"/>
                    </a:lnTo>
                    <a:lnTo>
                      <a:pt x="3070" y="2026"/>
                    </a:lnTo>
                    <a:lnTo>
                      <a:pt x="3080" y="2171"/>
                    </a:lnTo>
                    <a:lnTo>
                      <a:pt x="3049" y="2277"/>
                    </a:lnTo>
                    <a:lnTo>
                      <a:pt x="3025" y="2321"/>
                    </a:lnTo>
                    <a:lnTo>
                      <a:pt x="2990" y="2361"/>
                    </a:lnTo>
                    <a:lnTo>
                      <a:pt x="2952" y="2395"/>
                    </a:lnTo>
                    <a:lnTo>
                      <a:pt x="2909" y="2425"/>
                    </a:lnTo>
                    <a:lnTo>
                      <a:pt x="2859" y="2450"/>
                    </a:lnTo>
                    <a:lnTo>
                      <a:pt x="2804" y="2471"/>
                    </a:lnTo>
                    <a:lnTo>
                      <a:pt x="2718" y="2498"/>
                    </a:lnTo>
                    <a:lnTo>
                      <a:pt x="2635" y="2513"/>
                    </a:lnTo>
                    <a:lnTo>
                      <a:pt x="2477" y="2513"/>
                    </a:lnTo>
                    <a:lnTo>
                      <a:pt x="2323" y="2473"/>
                    </a:lnTo>
                    <a:lnTo>
                      <a:pt x="2243" y="2437"/>
                    </a:lnTo>
                    <a:lnTo>
                      <a:pt x="2163" y="2393"/>
                    </a:lnTo>
                    <a:lnTo>
                      <a:pt x="2135" y="2355"/>
                    </a:lnTo>
                    <a:lnTo>
                      <a:pt x="2143" y="2313"/>
                    </a:lnTo>
                    <a:lnTo>
                      <a:pt x="2175" y="2287"/>
                    </a:lnTo>
                    <a:lnTo>
                      <a:pt x="2222" y="2294"/>
                    </a:lnTo>
                    <a:lnTo>
                      <a:pt x="2291" y="2332"/>
                    </a:lnTo>
                    <a:lnTo>
                      <a:pt x="2357" y="2361"/>
                    </a:lnTo>
                    <a:lnTo>
                      <a:pt x="2422" y="2384"/>
                    </a:lnTo>
                    <a:lnTo>
                      <a:pt x="2489" y="2397"/>
                    </a:lnTo>
                    <a:lnTo>
                      <a:pt x="2622" y="2399"/>
                    </a:lnTo>
                    <a:lnTo>
                      <a:pt x="2766" y="2363"/>
                    </a:lnTo>
                    <a:lnTo>
                      <a:pt x="2901" y="2288"/>
                    </a:lnTo>
                    <a:lnTo>
                      <a:pt x="2943" y="2231"/>
                    </a:lnTo>
                    <a:lnTo>
                      <a:pt x="2966" y="2157"/>
                    </a:lnTo>
                    <a:lnTo>
                      <a:pt x="2954" y="2039"/>
                    </a:lnTo>
                    <a:lnTo>
                      <a:pt x="2914" y="1927"/>
                    </a:lnTo>
                    <a:lnTo>
                      <a:pt x="2891" y="1785"/>
                    </a:lnTo>
                    <a:lnTo>
                      <a:pt x="2909" y="1768"/>
                    </a:lnTo>
                    <a:lnTo>
                      <a:pt x="2929" y="1758"/>
                    </a:lnTo>
                    <a:lnTo>
                      <a:pt x="2981" y="1745"/>
                    </a:lnTo>
                    <a:lnTo>
                      <a:pt x="3123" y="1680"/>
                    </a:lnTo>
                    <a:lnTo>
                      <a:pt x="3199" y="1633"/>
                    </a:lnTo>
                    <a:lnTo>
                      <a:pt x="3258" y="1578"/>
                    </a:lnTo>
                    <a:lnTo>
                      <a:pt x="3348" y="1431"/>
                    </a:lnTo>
                    <a:lnTo>
                      <a:pt x="3388" y="1298"/>
                    </a:lnTo>
                    <a:lnTo>
                      <a:pt x="3382" y="1234"/>
                    </a:lnTo>
                    <a:lnTo>
                      <a:pt x="3351" y="1171"/>
                    </a:lnTo>
                    <a:lnTo>
                      <a:pt x="3315" y="1137"/>
                    </a:lnTo>
                    <a:lnTo>
                      <a:pt x="3270" y="1121"/>
                    </a:lnTo>
                    <a:lnTo>
                      <a:pt x="3165" y="1119"/>
                    </a:lnTo>
                    <a:lnTo>
                      <a:pt x="3072" y="1137"/>
                    </a:lnTo>
                    <a:lnTo>
                      <a:pt x="2983" y="1140"/>
                    </a:lnTo>
                    <a:lnTo>
                      <a:pt x="2935" y="1108"/>
                    </a:lnTo>
                    <a:lnTo>
                      <a:pt x="2947" y="1051"/>
                    </a:lnTo>
                    <a:lnTo>
                      <a:pt x="3019" y="928"/>
                    </a:lnTo>
                    <a:lnTo>
                      <a:pt x="3068" y="791"/>
                    </a:lnTo>
                    <a:lnTo>
                      <a:pt x="3089" y="692"/>
                    </a:lnTo>
                    <a:lnTo>
                      <a:pt x="3066" y="599"/>
                    </a:lnTo>
                    <a:lnTo>
                      <a:pt x="3040" y="561"/>
                    </a:lnTo>
                    <a:lnTo>
                      <a:pt x="3009" y="532"/>
                    </a:lnTo>
                    <a:lnTo>
                      <a:pt x="2973" y="513"/>
                    </a:lnTo>
                    <a:lnTo>
                      <a:pt x="2933" y="500"/>
                    </a:lnTo>
                    <a:lnTo>
                      <a:pt x="2751" y="506"/>
                    </a:lnTo>
                    <a:lnTo>
                      <a:pt x="2660" y="544"/>
                    </a:lnTo>
                    <a:lnTo>
                      <a:pt x="2589" y="597"/>
                    </a:lnTo>
                    <a:lnTo>
                      <a:pt x="2521" y="658"/>
                    </a:lnTo>
                    <a:lnTo>
                      <a:pt x="2481" y="686"/>
                    </a:lnTo>
                    <a:lnTo>
                      <a:pt x="2435" y="715"/>
                    </a:lnTo>
                    <a:lnTo>
                      <a:pt x="2393" y="726"/>
                    </a:lnTo>
                    <a:lnTo>
                      <a:pt x="2363" y="715"/>
                    </a:lnTo>
                    <a:lnTo>
                      <a:pt x="2355" y="642"/>
                    </a:lnTo>
                    <a:lnTo>
                      <a:pt x="2388" y="473"/>
                    </a:lnTo>
                    <a:lnTo>
                      <a:pt x="2378" y="386"/>
                    </a:lnTo>
                    <a:lnTo>
                      <a:pt x="2354" y="304"/>
                    </a:lnTo>
                    <a:lnTo>
                      <a:pt x="2316" y="230"/>
                    </a:lnTo>
                    <a:lnTo>
                      <a:pt x="2262" y="171"/>
                    </a:lnTo>
                    <a:lnTo>
                      <a:pt x="2230" y="148"/>
                    </a:lnTo>
                    <a:lnTo>
                      <a:pt x="2196" y="131"/>
                    </a:lnTo>
                    <a:lnTo>
                      <a:pt x="2116" y="114"/>
                    </a:lnTo>
                    <a:lnTo>
                      <a:pt x="2004" y="123"/>
                    </a:lnTo>
                    <a:lnTo>
                      <a:pt x="1907" y="156"/>
                    </a:lnTo>
                    <a:lnTo>
                      <a:pt x="1819" y="209"/>
                    </a:lnTo>
                    <a:lnTo>
                      <a:pt x="1732" y="283"/>
                    </a:lnTo>
                    <a:lnTo>
                      <a:pt x="1662" y="390"/>
                    </a:lnTo>
                    <a:lnTo>
                      <a:pt x="1627" y="507"/>
                    </a:lnTo>
                    <a:lnTo>
                      <a:pt x="1591" y="621"/>
                    </a:lnTo>
                    <a:lnTo>
                      <a:pt x="1561" y="675"/>
                    </a:lnTo>
                    <a:lnTo>
                      <a:pt x="1515" y="724"/>
                    </a:lnTo>
                    <a:lnTo>
                      <a:pt x="1485" y="741"/>
                    </a:lnTo>
                    <a:lnTo>
                      <a:pt x="1456" y="741"/>
                    </a:lnTo>
                    <a:lnTo>
                      <a:pt x="1422" y="690"/>
                    </a:lnTo>
                    <a:lnTo>
                      <a:pt x="1394" y="570"/>
                    </a:lnTo>
                    <a:lnTo>
                      <a:pt x="1352" y="469"/>
                    </a:lnTo>
                    <a:lnTo>
                      <a:pt x="1325" y="424"/>
                    </a:lnTo>
                    <a:lnTo>
                      <a:pt x="1291" y="380"/>
                    </a:lnTo>
                    <a:lnTo>
                      <a:pt x="1253" y="338"/>
                    </a:lnTo>
                    <a:lnTo>
                      <a:pt x="1206" y="298"/>
                    </a:lnTo>
                    <a:lnTo>
                      <a:pt x="1158" y="276"/>
                    </a:lnTo>
                    <a:lnTo>
                      <a:pt x="1107" y="279"/>
                    </a:lnTo>
                    <a:lnTo>
                      <a:pt x="996" y="325"/>
                    </a:lnTo>
                    <a:lnTo>
                      <a:pt x="898" y="414"/>
                    </a:lnTo>
                    <a:lnTo>
                      <a:pt x="839" y="542"/>
                    </a:lnTo>
                    <a:lnTo>
                      <a:pt x="736" y="815"/>
                    </a:lnTo>
                    <a:lnTo>
                      <a:pt x="725" y="994"/>
                    </a:lnTo>
                    <a:lnTo>
                      <a:pt x="711" y="1074"/>
                    </a:lnTo>
                    <a:lnTo>
                      <a:pt x="670" y="1154"/>
                    </a:lnTo>
                    <a:lnTo>
                      <a:pt x="650" y="1173"/>
                    </a:lnTo>
                    <a:lnTo>
                      <a:pt x="630" y="1180"/>
                    </a:lnTo>
                    <a:lnTo>
                      <a:pt x="584" y="1159"/>
                    </a:lnTo>
                    <a:lnTo>
                      <a:pt x="516" y="1095"/>
                    </a:lnTo>
                    <a:lnTo>
                      <a:pt x="445" y="1040"/>
                    </a:lnTo>
                    <a:lnTo>
                      <a:pt x="409" y="1019"/>
                    </a:lnTo>
                    <a:lnTo>
                      <a:pt x="369" y="1005"/>
                    </a:lnTo>
                    <a:lnTo>
                      <a:pt x="284" y="1009"/>
                    </a:lnTo>
                    <a:lnTo>
                      <a:pt x="225" y="1038"/>
                    </a:lnTo>
                    <a:lnTo>
                      <a:pt x="185" y="1083"/>
                    </a:lnTo>
                    <a:lnTo>
                      <a:pt x="134" y="1203"/>
                    </a:lnTo>
                    <a:lnTo>
                      <a:pt x="116" y="1344"/>
                    </a:lnTo>
                    <a:lnTo>
                      <a:pt x="132" y="1412"/>
                    </a:lnTo>
                    <a:lnTo>
                      <a:pt x="156" y="1484"/>
                    </a:lnTo>
                    <a:lnTo>
                      <a:pt x="198" y="1583"/>
                    </a:lnTo>
                    <a:lnTo>
                      <a:pt x="223" y="1625"/>
                    </a:lnTo>
                    <a:lnTo>
                      <a:pt x="257" y="1667"/>
                    </a:lnTo>
                    <a:lnTo>
                      <a:pt x="436" y="1832"/>
                    </a:lnTo>
                    <a:lnTo>
                      <a:pt x="453" y="1895"/>
                    </a:lnTo>
                    <a:lnTo>
                      <a:pt x="443" y="1927"/>
                    </a:lnTo>
                    <a:lnTo>
                      <a:pt x="421" y="1952"/>
                    </a:lnTo>
                    <a:lnTo>
                      <a:pt x="369" y="2003"/>
                    </a:lnTo>
                    <a:lnTo>
                      <a:pt x="365" y="2078"/>
                    </a:lnTo>
                    <a:lnTo>
                      <a:pt x="384" y="2135"/>
                    </a:lnTo>
                    <a:lnTo>
                      <a:pt x="424" y="2173"/>
                    </a:lnTo>
                    <a:lnTo>
                      <a:pt x="478" y="2205"/>
                    </a:lnTo>
                    <a:lnTo>
                      <a:pt x="529" y="2243"/>
                    </a:lnTo>
                    <a:lnTo>
                      <a:pt x="567" y="2271"/>
                    </a:lnTo>
                    <a:lnTo>
                      <a:pt x="607" y="2290"/>
                    </a:lnTo>
                    <a:lnTo>
                      <a:pt x="690" y="2304"/>
                    </a:lnTo>
                    <a:lnTo>
                      <a:pt x="867" y="2252"/>
                    </a:lnTo>
                    <a:lnTo>
                      <a:pt x="915" y="2250"/>
                    </a:lnTo>
                    <a:lnTo>
                      <a:pt x="945" y="2279"/>
                    </a:lnTo>
                    <a:lnTo>
                      <a:pt x="949" y="2321"/>
                    </a:lnTo>
                    <a:lnTo>
                      <a:pt x="919" y="23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52" name="Freeform 226"/>
              <p:cNvSpPr>
                <a:spLocks/>
              </p:cNvSpPr>
              <p:nvPr/>
            </p:nvSpPr>
            <p:spPr bwMode="auto">
              <a:xfrm rot="-1855449">
                <a:off x="673" y="2172"/>
                <a:ext cx="144" cy="161"/>
              </a:xfrm>
              <a:custGeom>
                <a:avLst/>
                <a:gdLst>
                  <a:gd name="T0" fmla="*/ 1 w 287"/>
                  <a:gd name="T1" fmla="*/ 9 h 321"/>
                  <a:gd name="T2" fmla="*/ 0 w 287"/>
                  <a:gd name="T3" fmla="*/ 5 h 321"/>
                  <a:gd name="T4" fmla="*/ 1 w 287"/>
                  <a:gd name="T5" fmla="*/ 3 h 321"/>
                  <a:gd name="T6" fmla="*/ 2 w 287"/>
                  <a:gd name="T7" fmla="*/ 1 h 321"/>
                  <a:gd name="T8" fmla="*/ 4 w 287"/>
                  <a:gd name="T9" fmla="*/ 0 h 321"/>
                  <a:gd name="T10" fmla="*/ 6 w 287"/>
                  <a:gd name="T11" fmla="*/ 1 h 321"/>
                  <a:gd name="T12" fmla="*/ 9 w 287"/>
                  <a:gd name="T13" fmla="*/ 3 h 321"/>
                  <a:gd name="T14" fmla="*/ 9 w 287"/>
                  <a:gd name="T15" fmla="*/ 5 h 321"/>
                  <a:gd name="T16" fmla="*/ 9 w 287"/>
                  <a:gd name="T17" fmla="*/ 6 h 321"/>
                  <a:gd name="T18" fmla="*/ 8 w 287"/>
                  <a:gd name="T19" fmla="*/ 6 h 321"/>
                  <a:gd name="T20" fmla="*/ 6 w 287"/>
                  <a:gd name="T21" fmla="*/ 6 h 321"/>
                  <a:gd name="T22" fmla="*/ 5 w 287"/>
                  <a:gd name="T23" fmla="*/ 4 h 321"/>
                  <a:gd name="T24" fmla="*/ 5 w 287"/>
                  <a:gd name="T25" fmla="*/ 4 h 321"/>
                  <a:gd name="T26" fmla="*/ 4 w 287"/>
                  <a:gd name="T27" fmla="*/ 4 h 321"/>
                  <a:gd name="T28" fmla="*/ 4 w 287"/>
                  <a:gd name="T29" fmla="*/ 6 h 321"/>
                  <a:gd name="T30" fmla="*/ 4 w 287"/>
                  <a:gd name="T31" fmla="*/ 9 h 321"/>
                  <a:gd name="T32" fmla="*/ 4 w 287"/>
                  <a:gd name="T33" fmla="*/ 10 h 321"/>
                  <a:gd name="T34" fmla="*/ 3 w 287"/>
                  <a:gd name="T35" fmla="*/ 11 h 321"/>
                  <a:gd name="T36" fmla="*/ 1 w 287"/>
                  <a:gd name="T37" fmla="*/ 10 h 321"/>
                  <a:gd name="T38" fmla="*/ 1 w 287"/>
                  <a:gd name="T39" fmla="*/ 9 h 321"/>
                  <a:gd name="T40" fmla="*/ 1 w 287"/>
                  <a:gd name="T41" fmla="*/ 9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7"/>
                  <a:gd name="T64" fmla="*/ 0 h 321"/>
                  <a:gd name="T65" fmla="*/ 287 w 287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7" h="321">
                    <a:moveTo>
                      <a:pt x="6" y="266"/>
                    </a:moveTo>
                    <a:lnTo>
                      <a:pt x="0" y="133"/>
                    </a:lnTo>
                    <a:lnTo>
                      <a:pt x="14" y="76"/>
                    </a:lnTo>
                    <a:lnTo>
                      <a:pt x="52" y="26"/>
                    </a:lnTo>
                    <a:lnTo>
                      <a:pt x="107" y="0"/>
                    </a:lnTo>
                    <a:lnTo>
                      <a:pt x="170" y="9"/>
                    </a:lnTo>
                    <a:lnTo>
                      <a:pt x="278" y="95"/>
                    </a:lnTo>
                    <a:lnTo>
                      <a:pt x="287" y="140"/>
                    </a:lnTo>
                    <a:lnTo>
                      <a:pt x="265" y="176"/>
                    </a:lnTo>
                    <a:lnTo>
                      <a:pt x="225" y="186"/>
                    </a:lnTo>
                    <a:lnTo>
                      <a:pt x="185" y="163"/>
                    </a:lnTo>
                    <a:lnTo>
                      <a:pt x="158" y="121"/>
                    </a:lnTo>
                    <a:lnTo>
                      <a:pt x="143" y="108"/>
                    </a:lnTo>
                    <a:lnTo>
                      <a:pt x="128" y="112"/>
                    </a:lnTo>
                    <a:lnTo>
                      <a:pt x="107" y="178"/>
                    </a:lnTo>
                    <a:lnTo>
                      <a:pt x="120" y="260"/>
                    </a:lnTo>
                    <a:lnTo>
                      <a:pt x="105" y="304"/>
                    </a:lnTo>
                    <a:lnTo>
                      <a:pt x="65" y="321"/>
                    </a:lnTo>
                    <a:lnTo>
                      <a:pt x="25" y="307"/>
                    </a:lnTo>
                    <a:lnTo>
                      <a:pt x="6" y="266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53" name="Freeform 227"/>
              <p:cNvSpPr>
                <a:spLocks/>
              </p:cNvSpPr>
              <p:nvPr/>
            </p:nvSpPr>
            <p:spPr bwMode="auto">
              <a:xfrm rot="-1855449">
                <a:off x="867" y="1841"/>
                <a:ext cx="137" cy="156"/>
              </a:xfrm>
              <a:custGeom>
                <a:avLst/>
                <a:gdLst>
                  <a:gd name="T0" fmla="*/ 3 w 274"/>
                  <a:gd name="T1" fmla="*/ 10 h 312"/>
                  <a:gd name="T2" fmla="*/ 1 w 274"/>
                  <a:gd name="T3" fmla="*/ 8 h 312"/>
                  <a:gd name="T4" fmla="*/ 0 w 274"/>
                  <a:gd name="T5" fmla="*/ 6 h 312"/>
                  <a:gd name="T6" fmla="*/ 1 w 274"/>
                  <a:gd name="T7" fmla="*/ 3 h 312"/>
                  <a:gd name="T8" fmla="*/ 2 w 274"/>
                  <a:gd name="T9" fmla="*/ 2 h 312"/>
                  <a:gd name="T10" fmla="*/ 3 w 274"/>
                  <a:gd name="T11" fmla="*/ 1 h 312"/>
                  <a:gd name="T12" fmla="*/ 4 w 274"/>
                  <a:gd name="T13" fmla="*/ 0 h 312"/>
                  <a:gd name="T14" fmla="*/ 5 w 274"/>
                  <a:gd name="T15" fmla="*/ 0 h 312"/>
                  <a:gd name="T16" fmla="*/ 8 w 274"/>
                  <a:gd name="T17" fmla="*/ 2 h 312"/>
                  <a:gd name="T18" fmla="*/ 9 w 274"/>
                  <a:gd name="T19" fmla="*/ 3 h 312"/>
                  <a:gd name="T20" fmla="*/ 9 w 274"/>
                  <a:gd name="T21" fmla="*/ 4 h 312"/>
                  <a:gd name="T22" fmla="*/ 8 w 274"/>
                  <a:gd name="T23" fmla="*/ 5 h 312"/>
                  <a:gd name="T24" fmla="*/ 6 w 274"/>
                  <a:gd name="T25" fmla="*/ 5 h 312"/>
                  <a:gd name="T26" fmla="*/ 6 w 274"/>
                  <a:gd name="T27" fmla="*/ 4 h 312"/>
                  <a:gd name="T28" fmla="*/ 5 w 274"/>
                  <a:gd name="T29" fmla="*/ 4 h 312"/>
                  <a:gd name="T30" fmla="*/ 4 w 274"/>
                  <a:gd name="T31" fmla="*/ 5 h 312"/>
                  <a:gd name="T32" fmla="*/ 4 w 274"/>
                  <a:gd name="T33" fmla="*/ 7 h 312"/>
                  <a:gd name="T34" fmla="*/ 5 w 274"/>
                  <a:gd name="T35" fmla="*/ 8 h 312"/>
                  <a:gd name="T36" fmla="*/ 5 w 274"/>
                  <a:gd name="T37" fmla="*/ 9 h 312"/>
                  <a:gd name="T38" fmla="*/ 4 w 274"/>
                  <a:gd name="T39" fmla="*/ 10 h 312"/>
                  <a:gd name="T40" fmla="*/ 3 w 274"/>
                  <a:gd name="T41" fmla="*/ 10 h 312"/>
                  <a:gd name="T42" fmla="*/ 3 w 274"/>
                  <a:gd name="T43" fmla="*/ 10 h 3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4"/>
                  <a:gd name="T67" fmla="*/ 0 h 312"/>
                  <a:gd name="T68" fmla="*/ 274 w 274"/>
                  <a:gd name="T69" fmla="*/ 312 h 3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4" h="312">
                    <a:moveTo>
                      <a:pt x="68" y="312"/>
                    </a:moveTo>
                    <a:lnTo>
                      <a:pt x="13" y="256"/>
                    </a:lnTo>
                    <a:lnTo>
                      <a:pt x="0" y="173"/>
                    </a:lnTo>
                    <a:lnTo>
                      <a:pt x="23" y="85"/>
                    </a:lnTo>
                    <a:lnTo>
                      <a:pt x="46" y="47"/>
                    </a:lnTo>
                    <a:lnTo>
                      <a:pt x="76" y="17"/>
                    </a:lnTo>
                    <a:lnTo>
                      <a:pt x="116" y="0"/>
                    </a:lnTo>
                    <a:lnTo>
                      <a:pt x="158" y="0"/>
                    </a:lnTo>
                    <a:lnTo>
                      <a:pt x="243" y="34"/>
                    </a:lnTo>
                    <a:lnTo>
                      <a:pt x="274" y="70"/>
                    </a:lnTo>
                    <a:lnTo>
                      <a:pt x="268" y="112"/>
                    </a:lnTo>
                    <a:lnTo>
                      <a:pt x="238" y="141"/>
                    </a:lnTo>
                    <a:lnTo>
                      <a:pt x="190" y="137"/>
                    </a:lnTo>
                    <a:lnTo>
                      <a:pt x="165" y="116"/>
                    </a:lnTo>
                    <a:lnTo>
                      <a:pt x="143" y="112"/>
                    </a:lnTo>
                    <a:lnTo>
                      <a:pt x="103" y="161"/>
                    </a:lnTo>
                    <a:lnTo>
                      <a:pt x="114" y="205"/>
                    </a:lnTo>
                    <a:lnTo>
                      <a:pt x="146" y="239"/>
                    </a:lnTo>
                    <a:lnTo>
                      <a:pt x="143" y="281"/>
                    </a:lnTo>
                    <a:lnTo>
                      <a:pt x="114" y="312"/>
                    </a:lnTo>
                    <a:lnTo>
                      <a:pt x="68" y="312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54" name="Freeform 228"/>
              <p:cNvSpPr>
                <a:spLocks/>
              </p:cNvSpPr>
              <p:nvPr/>
            </p:nvSpPr>
            <p:spPr bwMode="auto">
              <a:xfrm rot="-1855449">
                <a:off x="785" y="1680"/>
                <a:ext cx="166" cy="97"/>
              </a:xfrm>
              <a:custGeom>
                <a:avLst/>
                <a:gdLst>
                  <a:gd name="T0" fmla="*/ 2 w 331"/>
                  <a:gd name="T1" fmla="*/ 1 h 193"/>
                  <a:gd name="T2" fmla="*/ 4 w 331"/>
                  <a:gd name="T3" fmla="*/ 0 h 193"/>
                  <a:gd name="T4" fmla="*/ 7 w 331"/>
                  <a:gd name="T5" fmla="*/ 1 h 193"/>
                  <a:gd name="T6" fmla="*/ 9 w 331"/>
                  <a:gd name="T7" fmla="*/ 2 h 193"/>
                  <a:gd name="T8" fmla="*/ 11 w 331"/>
                  <a:gd name="T9" fmla="*/ 4 h 193"/>
                  <a:gd name="T10" fmla="*/ 11 w 331"/>
                  <a:gd name="T11" fmla="*/ 5 h 193"/>
                  <a:gd name="T12" fmla="*/ 10 w 331"/>
                  <a:gd name="T13" fmla="*/ 6 h 193"/>
                  <a:gd name="T14" fmla="*/ 9 w 331"/>
                  <a:gd name="T15" fmla="*/ 7 h 193"/>
                  <a:gd name="T16" fmla="*/ 8 w 331"/>
                  <a:gd name="T17" fmla="*/ 6 h 193"/>
                  <a:gd name="T18" fmla="*/ 7 w 331"/>
                  <a:gd name="T19" fmla="*/ 5 h 193"/>
                  <a:gd name="T20" fmla="*/ 5 w 331"/>
                  <a:gd name="T21" fmla="*/ 4 h 193"/>
                  <a:gd name="T22" fmla="*/ 3 w 331"/>
                  <a:gd name="T23" fmla="*/ 4 h 193"/>
                  <a:gd name="T24" fmla="*/ 1 w 331"/>
                  <a:gd name="T25" fmla="*/ 4 h 193"/>
                  <a:gd name="T26" fmla="*/ 0 w 331"/>
                  <a:gd name="T27" fmla="*/ 3 h 193"/>
                  <a:gd name="T28" fmla="*/ 1 w 331"/>
                  <a:gd name="T29" fmla="*/ 2 h 193"/>
                  <a:gd name="T30" fmla="*/ 2 w 331"/>
                  <a:gd name="T31" fmla="*/ 1 h 193"/>
                  <a:gd name="T32" fmla="*/ 2 w 331"/>
                  <a:gd name="T33" fmla="*/ 1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1"/>
                  <a:gd name="T52" fmla="*/ 0 h 193"/>
                  <a:gd name="T53" fmla="*/ 331 w 331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1" h="193">
                    <a:moveTo>
                      <a:pt x="38" y="15"/>
                    </a:moveTo>
                    <a:lnTo>
                      <a:pt x="124" y="0"/>
                    </a:lnTo>
                    <a:lnTo>
                      <a:pt x="204" y="9"/>
                    </a:lnTo>
                    <a:lnTo>
                      <a:pt x="276" y="47"/>
                    </a:lnTo>
                    <a:lnTo>
                      <a:pt x="327" y="112"/>
                    </a:lnTo>
                    <a:lnTo>
                      <a:pt x="331" y="157"/>
                    </a:lnTo>
                    <a:lnTo>
                      <a:pt x="303" y="188"/>
                    </a:lnTo>
                    <a:lnTo>
                      <a:pt x="261" y="193"/>
                    </a:lnTo>
                    <a:lnTo>
                      <a:pt x="225" y="163"/>
                    </a:lnTo>
                    <a:lnTo>
                      <a:pt x="198" y="131"/>
                    </a:lnTo>
                    <a:lnTo>
                      <a:pt x="160" y="117"/>
                    </a:lnTo>
                    <a:lnTo>
                      <a:pt x="73" y="125"/>
                    </a:lnTo>
                    <a:lnTo>
                      <a:pt x="27" y="121"/>
                    </a:lnTo>
                    <a:lnTo>
                      <a:pt x="0" y="89"/>
                    </a:lnTo>
                    <a:lnTo>
                      <a:pt x="2" y="45"/>
                    </a:lnTo>
                    <a:lnTo>
                      <a:pt x="38" y="15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55" name="Freeform 229"/>
              <p:cNvSpPr>
                <a:spLocks/>
              </p:cNvSpPr>
              <p:nvPr/>
            </p:nvSpPr>
            <p:spPr bwMode="auto">
              <a:xfrm rot="-1855449">
                <a:off x="1160" y="1419"/>
                <a:ext cx="131" cy="155"/>
              </a:xfrm>
              <a:custGeom>
                <a:avLst/>
                <a:gdLst>
                  <a:gd name="T0" fmla="*/ 1 w 262"/>
                  <a:gd name="T1" fmla="*/ 9 h 310"/>
                  <a:gd name="T2" fmla="*/ 0 w 262"/>
                  <a:gd name="T3" fmla="*/ 5 h 310"/>
                  <a:gd name="T4" fmla="*/ 1 w 262"/>
                  <a:gd name="T5" fmla="*/ 4 h 310"/>
                  <a:gd name="T6" fmla="*/ 1 w 262"/>
                  <a:gd name="T7" fmla="*/ 2 h 310"/>
                  <a:gd name="T8" fmla="*/ 3 w 262"/>
                  <a:gd name="T9" fmla="*/ 1 h 310"/>
                  <a:gd name="T10" fmla="*/ 5 w 262"/>
                  <a:gd name="T11" fmla="*/ 0 h 310"/>
                  <a:gd name="T12" fmla="*/ 8 w 262"/>
                  <a:gd name="T13" fmla="*/ 1 h 310"/>
                  <a:gd name="T14" fmla="*/ 9 w 262"/>
                  <a:gd name="T15" fmla="*/ 3 h 310"/>
                  <a:gd name="T16" fmla="*/ 8 w 262"/>
                  <a:gd name="T17" fmla="*/ 4 h 310"/>
                  <a:gd name="T18" fmla="*/ 7 w 262"/>
                  <a:gd name="T19" fmla="*/ 5 h 310"/>
                  <a:gd name="T20" fmla="*/ 6 w 262"/>
                  <a:gd name="T21" fmla="*/ 4 h 310"/>
                  <a:gd name="T22" fmla="*/ 5 w 262"/>
                  <a:gd name="T23" fmla="*/ 4 h 310"/>
                  <a:gd name="T24" fmla="*/ 4 w 262"/>
                  <a:gd name="T25" fmla="*/ 4 h 310"/>
                  <a:gd name="T26" fmla="*/ 4 w 262"/>
                  <a:gd name="T27" fmla="*/ 6 h 310"/>
                  <a:gd name="T28" fmla="*/ 5 w 262"/>
                  <a:gd name="T29" fmla="*/ 8 h 310"/>
                  <a:gd name="T30" fmla="*/ 5 w 262"/>
                  <a:gd name="T31" fmla="*/ 9 h 310"/>
                  <a:gd name="T32" fmla="*/ 4 w 262"/>
                  <a:gd name="T33" fmla="*/ 10 h 310"/>
                  <a:gd name="T34" fmla="*/ 3 w 262"/>
                  <a:gd name="T35" fmla="*/ 10 h 310"/>
                  <a:gd name="T36" fmla="*/ 1 w 262"/>
                  <a:gd name="T37" fmla="*/ 9 h 310"/>
                  <a:gd name="T38" fmla="*/ 1 w 262"/>
                  <a:gd name="T39" fmla="*/ 9 h 3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2"/>
                  <a:gd name="T61" fmla="*/ 0 h 310"/>
                  <a:gd name="T62" fmla="*/ 262 w 262"/>
                  <a:gd name="T63" fmla="*/ 310 h 3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2" h="310">
                    <a:moveTo>
                      <a:pt x="34" y="278"/>
                    </a:moveTo>
                    <a:lnTo>
                      <a:pt x="0" y="160"/>
                    </a:lnTo>
                    <a:lnTo>
                      <a:pt x="6" y="105"/>
                    </a:lnTo>
                    <a:lnTo>
                      <a:pt x="32" y="50"/>
                    </a:lnTo>
                    <a:lnTo>
                      <a:pt x="76" y="13"/>
                    </a:lnTo>
                    <a:lnTo>
                      <a:pt x="129" y="0"/>
                    </a:lnTo>
                    <a:lnTo>
                      <a:pt x="238" y="32"/>
                    </a:lnTo>
                    <a:lnTo>
                      <a:pt x="262" y="72"/>
                    </a:lnTo>
                    <a:lnTo>
                      <a:pt x="253" y="112"/>
                    </a:lnTo>
                    <a:lnTo>
                      <a:pt x="219" y="137"/>
                    </a:lnTo>
                    <a:lnTo>
                      <a:pt x="173" y="127"/>
                    </a:lnTo>
                    <a:lnTo>
                      <a:pt x="147" y="114"/>
                    </a:lnTo>
                    <a:lnTo>
                      <a:pt x="126" y="120"/>
                    </a:lnTo>
                    <a:lnTo>
                      <a:pt x="114" y="173"/>
                    </a:lnTo>
                    <a:lnTo>
                      <a:pt x="137" y="228"/>
                    </a:lnTo>
                    <a:lnTo>
                      <a:pt x="139" y="276"/>
                    </a:lnTo>
                    <a:lnTo>
                      <a:pt x="110" y="306"/>
                    </a:lnTo>
                    <a:lnTo>
                      <a:pt x="69" y="310"/>
                    </a:lnTo>
                    <a:lnTo>
                      <a:pt x="34" y="278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56" name="Freeform 230"/>
              <p:cNvSpPr>
                <a:spLocks/>
              </p:cNvSpPr>
              <p:nvPr/>
            </p:nvSpPr>
            <p:spPr bwMode="auto">
              <a:xfrm rot="-1855449">
                <a:off x="1475" y="1515"/>
                <a:ext cx="137" cy="159"/>
              </a:xfrm>
              <a:custGeom>
                <a:avLst/>
                <a:gdLst>
                  <a:gd name="T0" fmla="*/ 0 w 276"/>
                  <a:gd name="T1" fmla="*/ 2 h 318"/>
                  <a:gd name="T2" fmla="*/ 1 w 276"/>
                  <a:gd name="T3" fmla="*/ 1 h 318"/>
                  <a:gd name="T4" fmla="*/ 3 w 276"/>
                  <a:gd name="T5" fmla="*/ 0 h 318"/>
                  <a:gd name="T6" fmla="*/ 5 w 276"/>
                  <a:gd name="T7" fmla="*/ 1 h 318"/>
                  <a:gd name="T8" fmla="*/ 7 w 276"/>
                  <a:gd name="T9" fmla="*/ 2 h 318"/>
                  <a:gd name="T10" fmla="*/ 8 w 276"/>
                  <a:gd name="T11" fmla="*/ 3 h 318"/>
                  <a:gd name="T12" fmla="*/ 8 w 276"/>
                  <a:gd name="T13" fmla="*/ 5 h 318"/>
                  <a:gd name="T14" fmla="*/ 8 w 276"/>
                  <a:gd name="T15" fmla="*/ 7 h 318"/>
                  <a:gd name="T16" fmla="*/ 7 w 276"/>
                  <a:gd name="T17" fmla="*/ 10 h 318"/>
                  <a:gd name="T18" fmla="*/ 6 w 276"/>
                  <a:gd name="T19" fmla="*/ 10 h 318"/>
                  <a:gd name="T20" fmla="*/ 4 w 276"/>
                  <a:gd name="T21" fmla="*/ 10 h 318"/>
                  <a:gd name="T22" fmla="*/ 4 w 276"/>
                  <a:gd name="T23" fmla="*/ 9 h 318"/>
                  <a:gd name="T24" fmla="*/ 4 w 276"/>
                  <a:gd name="T25" fmla="*/ 8 h 318"/>
                  <a:gd name="T26" fmla="*/ 4 w 276"/>
                  <a:gd name="T27" fmla="*/ 4 h 318"/>
                  <a:gd name="T28" fmla="*/ 3 w 276"/>
                  <a:gd name="T29" fmla="*/ 4 h 318"/>
                  <a:gd name="T30" fmla="*/ 1 w 276"/>
                  <a:gd name="T31" fmla="*/ 5 h 318"/>
                  <a:gd name="T32" fmla="*/ 0 w 276"/>
                  <a:gd name="T33" fmla="*/ 5 h 318"/>
                  <a:gd name="T34" fmla="*/ 0 w 276"/>
                  <a:gd name="T35" fmla="*/ 3 h 318"/>
                  <a:gd name="T36" fmla="*/ 0 w 276"/>
                  <a:gd name="T37" fmla="*/ 2 h 318"/>
                  <a:gd name="T38" fmla="*/ 0 w 276"/>
                  <a:gd name="T39" fmla="*/ 2 h 3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6"/>
                  <a:gd name="T61" fmla="*/ 0 h 318"/>
                  <a:gd name="T62" fmla="*/ 276 w 276"/>
                  <a:gd name="T63" fmla="*/ 318 h 3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6" h="318">
                    <a:moveTo>
                      <a:pt x="14" y="56"/>
                    </a:moveTo>
                    <a:lnTo>
                      <a:pt x="61" y="18"/>
                    </a:lnTo>
                    <a:lnTo>
                      <a:pt x="120" y="0"/>
                    </a:lnTo>
                    <a:lnTo>
                      <a:pt x="181" y="6"/>
                    </a:lnTo>
                    <a:lnTo>
                      <a:pt x="232" y="37"/>
                    </a:lnTo>
                    <a:lnTo>
                      <a:pt x="266" y="92"/>
                    </a:lnTo>
                    <a:lnTo>
                      <a:pt x="276" y="156"/>
                    </a:lnTo>
                    <a:lnTo>
                      <a:pt x="263" y="223"/>
                    </a:lnTo>
                    <a:lnTo>
                      <a:pt x="234" y="289"/>
                    </a:lnTo>
                    <a:lnTo>
                      <a:pt x="198" y="318"/>
                    </a:lnTo>
                    <a:lnTo>
                      <a:pt x="156" y="310"/>
                    </a:lnTo>
                    <a:lnTo>
                      <a:pt x="129" y="278"/>
                    </a:lnTo>
                    <a:lnTo>
                      <a:pt x="135" y="232"/>
                    </a:lnTo>
                    <a:lnTo>
                      <a:pt x="152" y="120"/>
                    </a:lnTo>
                    <a:lnTo>
                      <a:pt x="101" y="128"/>
                    </a:lnTo>
                    <a:lnTo>
                      <a:pt x="61" y="151"/>
                    </a:lnTo>
                    <a:lnTo>
                      <a:pt x="21" y="135"/>
                    </a:lnTo>
                    <a:lnTo>
                      <a:pt x="0" y="99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57" name="Freeform 231"/>
              <p:cNvSpPr>
                <a:spLocks/>
              </p:cNvSpPr>
              <p:nvPr/>
            </p:nvSpPr>
            <p:spPr bwMode="auto">
              <a:xfrm rot="-1855449">
                <a:off x="1555" y="1319"/>
                <a:ext cx="144" cy="117"/>
              </a:xfrm>
              <a:custGeom>
                <a:avLst/>
                <a:gdLst>
                  <a:gd name="T0" fmla="*/ 1 w 287"/>
                  <a:gd name="T1" fmla="*/ 3 h 234"/>
                  <a:gd name="T2" fmla="*/ 2 w 287"/>
                  <a:gd name="T3" fmla="*/ 2 h 234"/>
                  <a:gd name="T4" fmla="*/ 3 w 287"/>
                  <a:gd name="T5" fmla="*/ 1 h 234"/>
                  <a:gd name="T6" fmla="*/ 5 w 287"/>
                  <a:gd name="T7" fmla="*/ 0 h 234"/>
                  <a:gd name="T8" fmla="*/ 7 w 287"/>
                  <a:gd name="T9" fmla="*/ 1 h 234"/>
                  <a:gd name="T10" fmla="*/ 9 w 287"/>
                  <a:gd name="T11" fmla="*/ 3 h 234"/>
                  <a:gd name="T12" fmla="*/ 9 w 287"/>
                  <a:gd name="T13" fmla="*/ 6 h 234"/>
                  <a:gd name="T14" fmla="*/ 9 w 287"/>
                  <a:gd name="T15" fmla="*/ 7 h 234"/>
                  <a:gd name="T16" fmla="*/ 8 w 287"/>
                  <a:gd name="T17" fmla="*/ 8 h 234"/>
                  <a:gd name="T18" fmla="*/ 7 w 287"/>
                  <a:gd name="T19" fmla="*/ 7 h 234"/>
                  <a:gd name="T20" fmla="*/ 6 w 287"/>
                  <a:gd name="T21" fmla="*/ 6 h 234"/>
                  <a:gd name="T22" fmla="*/ 6 w 287"/>
                  <a:gd name="T23" fmla="*/ 5 h 234"/>
                  <a:gd name="T24" fmla="*/ 5 w 287"/>
                  <a:gd name="T25" fmla="*/ 4 h 234"/>
                  <a:gd name="T26" fmla="*/ 4 w 287"/>
                  <a:gd name="T27" fmla="*/ 5 h 234"/>
                  <a:gd name="T28" fmla="*/ 3 w 287"/>
                  <a:gd name="T29" fmla="*/ 6 h 234"/>
                  <a:gd name="T30" fmla="*/ 1 w 287"/>
                  <a:gd name="T31" fmla="*/ 6 h 234"/>
                  <a:gd name="T32" fmla="*/ 0 w 287"/>
                  <a:gd name="T33" fmla="*/ 5 h 234"/>
                  <a:gd name="T34" fmla="*/ 1 w 287"/>
                  <a:gd name="T35" fmla="*/ 3 h 234"/>
                  <a:gd name="T36" fmla="*/ 1 w 287"/>
                  <a:gd name="T37" fmla="*/ 3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7"/>
                  <a:gd name="T58" fmla="*/ 0 h 234"/>
                  <a:gd name="T59" fmla="*/ 287 w 287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7" h="234">
                    <a:moveTo>
                      <a:pt x="6" y="93"/>
                    </a:moveTo>
                    <a:lnTo>
                      <a:pt x="42" y="46"/>
                    </a:lnTo>
                    <a:lnTo>
                      <a:pt x="90" y="14"/>
                    </a:lnTo>
                    <a:lnTo>
                      <a:pt x="141" y="0"/>
                    </a:lnTo>
                    <a:lnTo>
                      <a:pt x="194" y="10"/>
                    </a:lnTo>
                    <a:lnTo>
                      <a:pt x="263" y="76"/>
                    </a:lnTo>
                    <a:lnTo>
                      <a:pt x="287" y="171"/>
                    </a:lnTo>
                    <a:lnTo>
                      <a:pt x="272" y="215"/>
                    </a:lnTo>
                    <a:lnTo>
                      <a:pt x="234" y="234"/>
                    </a:lnTo>
                    <a:lnTo>
                      <a:pt x="194" y="223"/>
                    </a:lnTo>
                    <a:lnTo>
                      <a:pt x="173" y="179"/>
                    </a:lnTo>
                    <a:lnTo>
                      <a:pt x="168" y="141"/>
                    </a:lnTo>
                    <a:lnTo>
                      <a:pt x="145" y="114"/>
                    </a:lnTo>
                    <a:lnTo>
                      <a:pt x="105" y="152"/>
                    </a:lnTo>
                    <a:lnTo>
                      <a:pt x="69" y="179"/>
                    </a:lnTo>
                    <a:lnTo>
                      <a:pt x="27" y="173"/>
                    </a:lnTo>
                    <a:lnTo>
                      <a:pt x="0" y="141"/>
                    </a:lnTo>
                    <a:lnTo>
                      <a:pt x="6" y="93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58" name="Freeform 232"/>
              <p:cNvSpPr>
                <a:spLocks/>
              </p:cNvSpPr>
              <p:nvPr/>
            </p:nvSpPr>
            <p:spPr bwMode="auto">
              <a:xfrm rot="-1855449">
                <a:off x="1851" y="1534"/>
                <a:ext cx="123" cy="150"/>
              </a:xfrm>
              <a:custGeom>
                <a:avLst/>
                <a:gdLst>
                  <a:gd name="T0" fmla="*/ 1 w 245"/>
                  <a:gd name="T1" fmla="*/ 1 h 298"/>
                  <a:gd name="T2" fmla="*/ 3 w 245"/>
                  <a:gd name="T3" fmla="*/ 0 h 298"/>
                  <a:gd name="T4" fmla="*/ 5 w 245"/>
                  <a:gd name="T5" fmla="*/ 1 h 298"/>
                  <a:gd name="T6" fmla="*/ 7 w 245"/>
                  <a:gd name="T7" fmla="*/ 2 h 298"/>
                  <a:gd name="T8" fmla="*/ 8 w 245"/>
                  <a:gd name="T9" fmla="*/ 3 h 298"/>
                  <a:gd name="T10" fmla="*/ 8 w 245"/>
                  <a:gd name="T11" fmla="*/ 5 h 298"/>
                  <a:gd name="T12" fmla="*/ 8 w 245"/>
                  <a:gd name="T13" fmla="*/ 7 h 298"/>
                  <a:gd name="T14" fmla="*/ 7 w 245"/>
                  <a:gd name="T15" fmla="*/ 9 h 298"/>
                  <a:gd name="T16" fmla="*/ 6 w 245"/>
                  <a:gd name="T17" fmla="*/ 9 h 298"/>
                  <a:gd name="T18" fmla="*/ 5 w 245"/>
                  <a:gd name="T19" fmla="*/ 10 h 298"/>
                  <a:gd name="T20" fmla="*/ 3 w 245"/>
                  <a:gd name="T21" fmla="*/ 10 h 298"/>
                  <a:gd name="T22" fmla="*/ 3 w 245"/>
                  <a:gd name="T23" fmla="*/ 9 h 298"/>
                  <a:gd name="T24" fmla="*/ 2 w 245"/>
                  <a:gd name="T25" fmla="*/ 8 h 298"/>
                  <a:gd name="T26" fmla="*/ 3 w 245"/>
                  <a:gd name="T27" fmla="*/ 7 h 298"/>
                  <a:gd name="T28" fmla="*/ 4 w 245"/>
                  <a:gd name="T29" fmla="*/ 6 h 298"/>
                  <a:gd name="T30" fmla="*/ 5 w 245"/>
                  <a:gd name="T31" fmla="*/ 4 h 298"/>
                  <a:gd name="T32" fmla="*/ 3 w 245"/>
                  <a:gd name="T33" fmla="*/ 4 h 298"/>
                  <a:gd name="T34" fmla="*/ 2 w 245"/>
                  <a:gd name="T35" fmla="*/ 4 h 298"/>
                  <a:gd name="T36" fmla="*/ 1 w 245"/>
                  <a:gd name="T37" fmla="*/ 4 h 298"/>
                  <a:gd name="T38" fmla="*/ 0 w 245"/>
                  <a:gd name="T39" fmla="*/ 3 h 298"/>
                  <a:gd name="T40" fmla="*/ 1 w 245"/>
                  <a:gd name="T41" fmla="*/ 1 h 298"/>
                  <a:gd name="T42" fmla="*/ 1 w 245"/>
                  <a:gd name="T43" fmla="*/ 1 h 2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5"/>
                  <a:gd name="T67" fmla="*/ 0 h 298"/>
                  <a:gd name="T68" fmla="*/ 245 w 245"/>
                  <a:gd name="T69" fmla="*/ 298 h 29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5" h="298">
                    <a:moveTo>
                      <a:pt x="23" y="25"/>
                    </a:moveTo>
                    <a:lnTo>
                      <a:pt x="82" y="0"/>
                    </a:lnTo>
                    <a:lnTo>
                      <a:pt x="148" y="4"/>
                    </a:lnTo>
                    <a:lnTo>
                      <a:pt x="205" y="34"/>
                    </a:lnTo>
                    <a:lnTo>
                      <a:pt x="240" y="87"/>
                    </a:lnTo>
                    <a:lnTo>
                      <a:pt x="245" y="150"/>
                    </a:lnTo>
                    <a:lnTo>
                      <a:pt x="230" y="211"/>
                    </a:lnTo>
                    <a:lnTo>
                      <a:pt x="194" y="262"/>
                    </a:lnTo>
                    <a:lnTo>
                      <a:pt x="169" y="281"/>
                    </a:lnTo>
                    <a:lnTo>
                      <a:pt x="141" y="298"/>
                    </a:lnTo>
                    <a:lnTo>
                      <a:pt x="95" y="298"/>
                    </a:lnTo>
                    <a:lnTo>
                      <a:pt x="65" y="268"/>
                    </a:lnTo>
                    <a:lnTo>
                      <a:pt x="63" y="226"/>
                    </a:lnTo>
                    <a:lnTo>
                      <a:pt x="95" y="192"/>
                    </a:lnTo>
                    <a:lnTo>
                      <a:pt x="126" y="161"/>
                    </a:lnTo>
                    <a:lnTo>
                      <a:pt x="129" y="118"/>
                    </a:lnTo>
                    <a:lnTo>
                      <a:pt x="93" y="116"/>
                    </a:lnTo>
                    <a:lnTo>
                      <a:pt x="48" y="127"/>
                    </a:lnTo>
                    <a:lnTo>
                      <a:pt x="12" y="104"/>
                    </a:lnTo>
                    <a:lnTo>
                      <a:pt x="0" y="65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125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59" name="Freeform 233"/>
              <p:cNvSpPr>
                <a:spLocks/>
              </p:cNvSpPr>
              <p:nvPr/>
            </p:nvSpPr>
            <p:spPr bwMode="auto">
              <a:xfrm rot="-1855449">
                <a:off x="1799" y="1904"/>
                <a:ext cx="169" cy="135"/>
              </a:xfrm>
              <a:custGeom>
                <a:avLst/>
                <a:gdLst>
                  <a:gd name="T0" fmla="*/ 4 w 338"/>
                  <a:gd name="T1" fmla="*/ 4 h 270"/>
                  <a:gd name="T2" fmla="*/ 5 w 338"/>
                  <a:gd name="T3" fmla="*/ 5 h 270"/>
                  <a:gd name="T4" fmla="*/ 6 w 338"/>
                  <a:gd name="T5" fmla="*/ 5 h 270"/>
                  <a:gd name="T6" fmla="*/ 7 w 338"/>
                  <a:gd name="T7" fmla="*/ 4 h 270"/>
                  <a:gd name="T8" fmla="*/ 7 w 338"/>
                  <a:gd name="T9" fmla="*/ 2 h 270"/>
                  <a:gd name="T10" fmla="*/ 8 w 338"/>
                  <a:gd name="T11" fmla="*/ 1 h 270"/>
                  <a:gd name="T12" fmla="*/ 9 w 338"/>
                  <a:gd name="T13" fmla="*/ 0 h 270"/>
                  <a:gd name="T14" fmla="*/ 11 w 338"/>
                  <a:gd name="T15" fmla="*/ 1 h 270"/>
                  <a:gd name="T16" fmla="*/ 11 w 338"/>
                  <a:gd name="T17" fmla="*/ 3 h 270"/>
                  <a:gd name="T18" fmla="*/ 11 w 338"/>
                  <a:gd name="T19" fmla="*/ 5 h 270"/>
                  <a:gd name="T20" fmla="*/ 10 w 338"/>
                  <a:gd name="T21" fmla="*/ 7 h 270"/>
                  <a:gd name="T22" fmla="*/ 8 w 338"/>
                  <a:gd name="T23" fmla="*/ 8 h 270"/>
                  <a:gd name="T24" fmla="*/ 6 w 338"/>
                  <a:gd name="T25" fmla="*/ 9 h 270"/>
                  <a:gd name="T26" fmla="*/ 3 w 338"/>
                  <a:gd name="T27" fmla="*/ 8 h 270"/>
                  <a:gd name="T28" fmla="*/ 1 w 338"/>
                  <a:gd name="T29" fmla="*/ 5 h 270"/>
                  <a:gd name="T30" fmla="*/ 0 w 338"/>
                  <a:gd name="T31" fmla="*/ 4 h 270"/>
                  <a:gd name="T32" fmla="*/ 1 w 338"/>
                  <a:gd name="T33" fmla="*/ 3 h 270"/>
                  <a:gd name="T34" fmla="*/ 3 w 338"/>
                  <a:gd name="T35" fmla="*/ 3 h 270"/>
                  <a:gd name="T36" fmla="*/ 4 w 338"/>
                  <a:gd name="T37" fmla="*/ 4 h 270"/>
                  <a:gd name="T38" fmla="*/ 4 w 338"/>
                  <a:gd name="T39" fmla="*/ 4 h 2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8"/>
                  <a:gd name="T61" fmla="*/ 0 h 270"/>
                  <a:gd name="T62" fmla="*/ 338 w 338"/>
                  <a:gd name="T63" fmla="*/ 270 h 2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8" h="270">
                    <a:moveTo>
                      <a:pt x="106" y="103"/>
                    </a:moveTo>
                    <a:lnTo>
                      <a:pt x="135" y="141"/>
                    </a:lnTo>
                    <a:lnTo>
                      <a:pt x="180" y="156"/>
                    </a:lnTo>
                    <a:lnTo>
                      <a:pt x="216" y="120"/>
                    </a:lnTo>
                    <a:lnTo>
                      <a:pt x="224" y="52"/>
                    </a:lnTo>
                    <a:lnTo>
                      <a:pt x="247" y="12"/>
                    </a:lnTo>
                    <a:lnTo>
                      <a:pt x="288" y="0"/>
                    </a:lnTo>
                    <a:lnTo>
                      <a:pt x="327" y="21"/>
                    </a:lnTo>
                    <a:lnTo>
                      <a:pt x="338" y="65"/>
                    </a:lnTo>
                    <a:lnTo>
                      <a:pt x="323" y="139"/>
                    </a:lnTo>
                    <a:lnTo>
                      <a:pt x="292" y="206"/>
                    </a:lnTo>
                    <a:lnTo>
                      <a:pt x="247" y="253"/>
                    </a:lnTo>
                    <a:lnTo>
                      <a:pt x="180" y="270"/>
                    </a:lnTo>
                    <a:lnTo>
                      <a:pt x="72" y="238"/>
                    </a:lnTo>
                    <a:lnTo>
                      <a:pt x="1" y="149"/>
                    </a:lnTo>
                    <a:lnTo>
                      <a:pt x="0" y="101"/>
                    </a:lnTo>
                    <a:lnTo>
                      <a:pt x="30" y="72"/>
                    </a:lnTo>
                    <a:lnTo>
                      <a:pt x="72" y="71"/>
                    </a:lnTo>
                    <a:lnTo>
                      <a:pt x="106" y="103"/>
                    </a:lnTo>
                    <a:close/>
                  </a:path>
                </a:pathLst>
              </a:custGeom>
              <a:solidFill>
                <a:srgbClr val="125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29701" name="Group 234"/>
          <p:cNvGrpSpPr>
            <a:grpSpLocks/>
          </p:cNvGrpSpPr>
          <p:nvPr/>
        </p:nvGrpSpPr>
        <p:grpSpPr bwMode="auto">
          <a:xfrm>
            <a:off x="5961063" y="5557838"/>
            <a:ext cx="2411412" cy="939800"/>
            <a:chOff x="2555" y="940"/>
            <a:chExt cx="1519" cy="592"/>
          </a:xfrm>
        </p:grpSpPr>
        <p:sp>
          <p:nvSpPr>
            <p:cNvPr id="29702" name="Text Box 235"/>
            <p:cNvSpPr txBox="1">
              <a:spLocks noChangeArrowheads="1"/>
            </p:cNvSpPr>
            <p:nvPr/>
          </p:nvSpPr>
          <p:spPr bwMode="auto">
            <a:xfrm>
              <a:off x="3958" y="940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Tx/>
                <a:buNone/>
              </a:pPr>
              <a:endParaRPr lang="en-US" altLang="cs-CZ" sz="2000" u="sng">
                <a:latin typeface="Franklin Gothic Medium" panose="020B0603020102020204" pitchFamily="34" charset="0"/>
              </a:endParaRPr>
            </a:p>
          </p:txBody>
        </p:sp>
        <p:sp>
          <p:nvSpPr>
            <p:cNvPr id="29703" name="Text Box 236"/>
            <p:cNvSpPr txBox="1">
              <a:spLocks noChangeArrowheads="1"/>
            </p:cNvSpPr>
            <p:nvPr/>
          </p:nvSpPr>
          <p:spPr bwMode="auto">
            <a:xfrm>
              <a:off x="2555" y="1241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cs-CZ" sz="2400">
                <a:solidFill>
                  <a:srgbClr val="FF0000"/>
                </a:solidFill>
                <a:latin typeface="Franklin Gothic Medium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1215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Přirozený výběr</a:t>
            </a:r>
            <a:endParaRPr lang="en-US" altLang="cs-CZ" smtClean="0"/>
          </a:p>
        </p:txBody>
      </p:sp>
      <p:sp>
        <p:nvSpPr>
          <p:cNvPr id="241" name="Zástupný symbol pro obsah 240">
            <a:extLst>
              <a:ext uri="{FF2B5EF4-FFF2-40B4-BE49-F238E27FC236}">
                <a16:creationId xmlns:a16="http://schemas.microsoft.com/office/drawing/2014/main" id="{EE29C8B6-9D22-448E-9974-A4112C64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u="sng" dirty="0">
                <a:latin typeface="Franklin Gothic Medium" pitchFamily="34" charset="0"/>
              </a:rPr>
              <a:t>Rezistence k antibakteriálnímu mýdlu</a:t>
            </a:r>
            <a:endParaRPr lang="en-US" sz="2400" u="sng" dirty="0">
              <a:latin typeface="Franklin Gothic Medium" pitchFamily="34" charset="0"/>
            </a:endParaRPr>
          </a:p>
          <a:p>
            <a:pPr marL="4308475" indent="-1433513">
              <a:buNone/>
              <a:defRPr/>
            </a:pPr>
            <a:r>
              <a:rPr lang="cs-CZ" sz="2000" dirty="0">
                <a:latin typeface="Franklin Gothic Medium" pitchFamily="34" charset="0"/>
              </a:rPr>
              <a:t>generace</a:t>
            </a:r>
            <a:r>
              <a:rPr lang="en-US" sz="2000" dirty="0">
                <a:latin typeface="Franklin Gothic Medium" pitchFamily="34" charset="0"/>
              </a:rPr>
              <a:t> 1:</a:t>
            </a:r>
            <a:r>
              <a:rPr lang="cs-CZ" sz="2000" dirty="0">
                <a:latin typeface="Franklin Gothic Medium" pitchFamily="34" charset="0"/>
              </a:rPr>
              <a:t> 	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1.00 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   bez rezistence</a:t>
            </a:r>
            <a:b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0.00    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rezistentní</a:t>
            </a:r>
          </a:p>
          <a:p>
            <a:pPr marL="4308475" indent="-1433513">
              <a:buNone/>
              <a:defRPr/>
            </a:pPr>
            <a:r>
              <a:rPr lang="cs-CZ" sz="2000" dirty="0">
                <a:latin typeface="Franklin Gothic Medium" pitchFamily="34" charset="0"/>
              </a:rPr>
              <a:t>generace</a:t>
            </a:r>
            <a:r>
              <a:rPr lang="en-US" sz="2000" dirty="0">
                <a:latin typeface="Franklin Gothic Medium" pitchFamily="34" charset="0"/>
              </a:rPr>
              <a:t> </a:t>
            </a:r>
            <a:r>
              <a:rPr lang="cs-CZ" sz="2000" dirty="0">
                <a:latin typeface="Franklin Gothic Medium" pitchFamily="34" charset="0"/>
              </a:rPr>
              <a:t>2</a:t>
            </a:r>
            <a:r>
              <a:rPr lang="en-US" sz="2000" dirty="0">
                <a:latin typeface="Franklin Gothic Medium" pitchFamily="34" charset="0"/>
              </a:rPr>
              <a:t>:</a:t>
            </a:r>
            <a:r>
              <a:rPr lang="cs-CZ" sz="2000" dirty="0">
                <a:latin typeface="Franklin Gothic Medium" pitchFamily="34" charset="0"/>
              </a:rPr>
              <a:t> 	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0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.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96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 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   bez rezistence</a:t>
            </a:r>
            <a:b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0.0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4</a:t>
            </a: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    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rezistentní</a:t>
            </a:r>
            <a:endParaRPr lang="en-US" sz="2000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marL="4308475" indent="-1433513">
              <a:buNone/>
              <a:defRPr/>
            </a:pPr>
            <a:endParaRPr lang="en-US" sz="2000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marL="4216400" indent="-1341438">
              <a:defRPr/>
            </a:pPr>
            <a:endParaRPr lang="cs-CZ" dirty="0"/>
          </a:p>
        </p:txBody>
      </p:sp>
      <p:grpSp>
        <p:nvGrpSpPr>
          <p:cNvPr id="30724" name="Skupina 236"/>
          <p:cNvGrpSpPr>
            <a:grpSpLocks/>
          </p:cNvGrpSpPr>
          <p:nvPr/>
        </p:nvGrpSpPr>
        <p:grpSpPr bwMode="auto">
          <a:xfrm>
            <a:off x="2855913" y="3213100"/>
            <a:ext cx="3289300" cy="3494088"/>
            <a:chOff x="252413" y="1560513"/>
            <a:chExt cx="3289300" cy="3494087"/>
          </a:xfrm>
        </p:grpSpPr>
        <p:grpSp>
          <p:nvGrpSpPr>
            <p:cNvPr id="30729" name="Group 3"/>
            <p:cNvGrpSpPr>
              <a:grpSpLocks noChangeAspect="1"/>
            </p:cNvGrpSpPr>
            <p:nvPr/>
          </p:nvGrpSpPr>
          <p:grpSpPr bwMode="auto">
            <a:xfrm>
              <a:off x="2533650" y="3046413"/>
              <a:ext cx="585788" cy="438150"/>
              <a:chOff x="334" y="883"/>
              <a:chExt cx="1830" cy="1369"/>
            </a:xfrm>
          </p:grpSpPr>
          <p:sp>
            <p:nvSpPr>
              <p:cNvPr id="30953" name="Freeform 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" name="Freeform 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5" name="Freeform 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6" name="Freeform 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7" name="Freeform 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8" name="Freeform 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9" name="Freeform 1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30" name="Group 11"/>
            <p:cNvGrpSpPr>
              <a:grpSpLocks noChangeAspect="1"/>
            </p:cNvGrpSpPr>
            <p:nvPr/>
          </p:nvGrpSpPr>
          <p:grpSpPr bwMode="auto">
            <a:xfrm rot="3647405">
              <a:off x="813594" y="1754982"/>
              <a:ext cx="585787" cy="438150"/>
              <a:chOff x="334" y="883"/>
              <a:chExt cx="1830" cy="1369"/>
            </a:xfrm>
          </p:grpSpPr>
          <p:sp>
            <p:nvSpPr>
              <p:cNvPr id="30946" name="Freeform 1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" name="Freeform 1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" name="Freeform 1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" name="Freeform 1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" name="Freeform 1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" name="Freeform 1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" name="Freeform 1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31" name="Group 19"/>
            <p:cNvGrpSpPr>
              <a:grpSpLocks noChangeAspect="1"/>
            </p:cNvGrpSpPr>
            <p:nvPr/>
          </p:nvGrpSpPr>
          <p:grpSpPr bwMode="auto">
            <a:xfrm>
              <a:off x="1347788" y="2393950"/>
              <a:ext cx="585787" cy="438150"/>
              <a:chOff x="334" y="883"/>
              <a:chExt cx="1830" cy="1369"/>
            </a:xfrm>
          </p:grpSpPr>
          <p:sp>
            <p:nvSpPr>
              <p:cNvPr id="30939" name="Freeform 2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" name="Freeform 2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" name="Freeform 2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" name="Freeform 2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" name="Freeform 2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" name="Freeform 2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" name="Freeform 2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32" name="Group 27"/>
            <p:cNvGrpSpPr>
              <a:grpSpLocks noChangeAspect="1"/>
            </p:cNvGrpSpPr>
            <p:nvPr/>
          </p:nvGrpSpPr>
          <p:grpSpPr bwMode="auto">
            <a:xfrm>
              <a:off x="984250" y="2767013"/>
              <a:ext cx="585788" cy="438150"/>
              <a:chOff x="334" y="883"/>
              <a:chExt cx="1830" cy="1369"/>
            </a:xfrm>
          </p:grpSpPr>
          <p:sp>
            <p:nvSpPr>
              <p:cNvPr id="30932" name="Freeform 28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" name="Freeform 29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4" name="Freeform 30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5" name="Freeform 31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6" name="Freeform 32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7" name="Freeform 33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8" name="Freeform 34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33" name="Group 35"/>
            <p:cNvGrpSpPr>
              <a:grpSpLocks noChangeAspect="1"/>
            </p:cNvGrpSpPr>
            <p:nvPr/>
          </p:nvGrpSpPr>
          <p:grpSpPr bwMode="auto">
            <a:xfrm rot="-1096600">
              <a:off x="827088" y="2359025"/>
              <a:ext cx="585787" cy="438150"/>
              <a:chOff x="334" y="883"/>
              <a:chExt cx="1830" cy="1369"/>
            </a:xfrm>
          </p:grpSpPr>
          <p:sp>
            <p:nvSpPr>
              <p:cNvPr id="30925" name="Freeform 36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6" name="Freeform 37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7" name="Freeform 38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8" name="Freeform 39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9" name="Freeform 40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" name="Freeform 41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" name="Freeform 42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34" name="Group 43"/>
            <p:cNvGrpSpPr>
              <a:grpSpLocks noChangeAspect="1"/>
            </p:cNvGrpSpPr>
            <p:nvPr/>
          </p:nvGrpSpPr>
          <p:grpSpPr bwMode="auto">
            <a:xfrm rot="-2960288">
              <a:off x="1481931" y="2877344"/>
              <a:ext cx="585788" cy="438150"/>
              <a:chOff x="334" y="883"/>
              <a:chExt cx="1830" cy="1369"/>
            </a:xfrm>
          </p:grpSpPr>
          <p:sp>
            <p:nvSpPr>
              <p:cNvPr id="30918" name="Freeform 4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19" name="Freeform 4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0" name="Freeform 4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1" name="Freeform 4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2" name="Freeform 4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3" name="Freeform 4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4" name="Freeform 5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35" name="Group 51"/>
            <p:cNvGrpSpPr>
              <a:grpSpLocks noChangeAspect="1"/>
            </p:cNvGrpSpPr>
            <p:nvPr/>
          </p:nvGrpSpPr>
          <p:grpSpPr bwMode="auto">
            <a:xfrm rot="-1863688">
              <a:off x="482600" y="2913063"/>
              <a:ext cx="585788" cy="438150"/>
              <a:chOff x="334" y="883"/>
              <a:chExt cx="1830" cy="1369"/>
            </a:xfrm>
          </p:grpSpPr>
          <p:sp>
            <p:nvSpPr>
              <p:cNvPr id="30911" name="Freeform 5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12" name="Freeform 5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13" name="Freeform 5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14" name="Freeform 5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15" name="Freeform 5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16" name="Freeform 5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17" name="Freeform 5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36" name="Group 59"/>
            <p:cNvGrpSpPr>
              <a:grpSpLocks noChangeAspect="1"/>
            </p:cNvGrpSpPr>
            <p:nvPr/>
          </p:nvGrpSpPr>
          <p:grpSpPr bwMode="auto">
            <a:xfrm>
              <a:off x="252413" y="2447925"/>
              <a:ext cx="585787" cy="438150"/>
              <a:chOff x="334" y="883"/>
              <a:chExt cx="1830" cy="1369"/>
            </a:xfrm>
          </p:grpSpPr>
          <p:sp>
            <p:nvSpPr>
              <p:cNvPr id="30904" name="Freeform 6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05" name="Freeform 6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06" name="Freeform 6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07" name="Freeform 6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08" name="Freeform 6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09" name="Freeform 6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10" name="Freeform 6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37" name="Group 67"/>
            <p:cNvGrpSpPr>
              <a:grpSpLocks noChangeAspect="1"/>
            </p:cNvGrpSpPr>
            <p:nvPr/>
          </p:nvGrpSpPr>
          <p:grpSpPr bwMode="auto">
            <a:xfrm>
              <a:off x="2039938" y="2879725"/>
              <a:ext cx="585787" cy="438150"/>
              <a:chOff x="334" y="883"/>
              <a:chExt cx="1830" cy="1369"/>
            </a:xfrm>
          </p:grpSpPr>
          <p:sp>
            <p:nvSpPr>
              <p:cNvPr id="30897" name="Freeform 68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98" name="Freeform 69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99" name="Freeform 70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00" name="Freeform 71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01" name="Freeform 72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02" name="Freeform 73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03" name="Freeform 74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38" name="Group 75"/>
            <p:cNvGrpSpPr>
              <a:grpSpLocks noChangeAspect="1"/>
            </p:cNvGrpSpPr>
            <p:nvPr/>
          </p:nvGrpSpPr>
          <p:grpSpPr bwMode="auto">
            <a:xfrm rot="1902465">
              <a:off x="366713" y="2000250"/>
              <a:ext cx="585787" cy="438150"/>
              <a:chOff x="334" y="883"/>
              <a:chExt cx="1830" cy="1369"/>
            </a:xfrm>
          </p:grpSpPr>
          <p:sp>
            <p:nvSpPr>
              <p:cNvPr id="30890" name="Freeform 76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91" name="Freeform 77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92" name="Freeform 78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93" name="Freeform 79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94" name="Freeform 80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95" name="Freeform 81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96" name="Freeform 82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39" name="Group 83"/>
            <p:cNvGrpSpPr>
              <a:grpSpLocks noChangeAspect="1"/>
            </p:cNvGrpSpPr>
            <p:nvPr/>
          </p:nvGrpSpPr>
          <p:grpSpPr bwMode="auto">
            <a:xfrm>
              <a:off x="2405063" y="2547938"/>
              <a:ext cx="585787" cy="438150"/>
              <a:chOff x="334" y="883"/>
              <a:chExt cx="1830" cy="1369"/>
            </a:xfrm>
          </p:grpSpPr>
          <p:sp>
            <p:nvSpPr>
              <p:cNvPr id="30883" name="Freeform 8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84" name="Freeform 8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85" name="Freeform 8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86" name="Freeform 8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87" name="Freeform 8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88" name="Freeform 8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89" name="Freeform 9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40" name="Group 91"/>
            <p:cNvGrpSpPr>
              <a:grpSpLocks noChangeAspect="1"/>
            </p:cNvGrpSpPr>
            <p:nvPr/>
          </p:nvGrpSpPr>
          <p:grpSpPr bwMode="auto">
            <a:xfrm rot="3647405">
              <a:off x="2588419" y="1978819"/>
              <a:ext cx="585788" cy="438150"/>
              <a:chOff x="334" y="883"/>
              <a:chExt cx="1830" cy="1369"/>
            </a:xfrm>
          </p:grpSpPr>
          <p:sp>
            <p:nvSpPr>
              <p:cNvPr id="30876" name="Freeform 9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77" name="Freeform 9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78" name="Freeform 9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79" name="Freeform 9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80" name="Freeform 9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81" name="Freeform 9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82" name="Freeform 9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41" name="Group 99"/>
            <p:cNvGrpSpPr>
              <a:grpSpLocks noChangeAspect="1"/>
            </p:cNvGrpSpPr>
            <p:nvPr/>
          </p:nvGrpSpPr>
          <p:grpSpPr bwMode="auto">
            <a:xfrm rot="1902465">
              <a:off x="1368425" y="1970088"/>
              <a:ext cx="585788" cy="438150"/>
              <a:chOff x="334" y="883"/>
              <a:chExt cx="1830" cy="1369"/>
            </a:xfrm>
          </p:grpSpPr>
          <p:sp>
            <p:nvSpPr>
              <p:cNvPr id="30869" name="Freeform 10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70" name="Freeform 10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71" name="Freeform 10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72" name="Freeform 10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73" name="Freeform 10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74" name="Freeform 10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75" name="Freeform 10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42" name="Group 107"/>
            <p:cNvGrpSpPr>
              <a:grpSpLocks noChangeAspect="1"/>
            </p:cNvGrpSpPr>
            <p:nvPr/>
          </p:nvGrpSpPr>
          <p:grpSpPr bwMode="auto">
            <a:xfrm>
              <a:off x="1889125" y="2373313"/>
              <a:ext cx="585788" cy="438150"/>
              <a:chOff x="334" y="883"/>
              <a:chExt cx="1830" cy="1369"/>
            </a:xfrm>
          </p:grpSpPr>
          <p:sp>
            <p:nvSpPr>
              <p:cNvPr id="30862" name="Freeform 108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3" name="Freeform 109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4" name="Freeform 110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5" name="Freeform 111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6" name="Freeform 112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7" name="Freeform 113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8" name="Freeform 114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43" name="Group 115"/>
            <p:cNvGrpSpPr>
              <a:grpSpLocks noChangeAspect="1"/>
            </p:cNvGrpSpPr>
            <p:nvPr/>
          </p:nvGrpSpPr>
          <p:grpSpPr bwMode="auto">
            <a:xfrm>
              <a:off x="2068513" y="1612900"/>
              <a:ext cx="585787" cy="438150"/>
              <a:chOff x="334" y="883"/>
              <a:chExt cx="1830" cy="1369"/>
            </a:xfrm>
          </p:grpSpPr>
          <p:sp>
            <p:nvSpPr>
              <p:cNvPr id="30855" name="Freeform 116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56" name="Freeform 117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57" name="Freeform 118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58" name="Freeform 119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59" name="Freeform 120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0" name="Freeform 121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61" name="Freeform 122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44" name="Group 123"/>
            <p:cNvGrpSpPr>
              <a:grpSpLocks noChangeAspect="1"/>
            </p:cNvGrpSpPr>
            <p:nvPr/>
          </p:nvGrpSpPr>
          <p:grpSpPr bwMode="auto">
            <a:xfrm rot="1780832">
              <a:off x="2062163" y="1970088"/>
              <a:ext cx="585787" cy="438150"/>
              <a:chOff x="334" y="883"/>
              <a:chExt cx="1830" cy="1369"/>
            </a:xfrm>
          </p:grpSpPr>
          <p:sp>
            <p:nvSpPr>
              <p:cNvPr id="30848" name="Freeform 12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49" name="Freeform 12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50" name="Freeform 12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51" name="Freeform 12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52" name="Freeform 12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53" name="Freeform 12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54" name="Freeform 13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45" name="Group 131"/>
            <p:cNvGrpSpPr>
              <a:grpSpLocks noChangeAspect="1"/>
            </p:cNvGrpSpPr>
            <p:nvPr/>
          </p:nvGrpSpPr>
          <p:grpSpPr bwMode="auto">
            <a:xfrm rot="805865">
              <a:off x="1519238" y="1560513"/>
              <a:ext cx="585787" cy="438150"/>
              <a:chOff x="334" y="883"/>
              <a:chExt cx="1830" cy="1369"/>
            </a:xfrm>
          </p:grpSpPr>
          <p:sp>
            <p:nvSpPr>
              <p:cNvPr id="30841" name="Freeform 13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42" name="Freeform 13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43" name="Freeform 13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44" name="Freeform 13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45" name="Freeform 13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46" name="Freeform 13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47" name="Freeform 13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46" name="Group 139"/>
            <p:cNvGrpSpPr>
              <a:grpSpLocks noChangeAspect="1"/>
            </p:cNvGrpSpPr>
            <p:nvPr/>
          </p:nvGrpSpPr>
          <p:grpSpPr bwMode="auto">
            <a:xfrm>
              <a:off x="1412875" y="3327400"/>
              <a:ext cx="585788" cy="438150"/>
              <a:chOff x="334" y="883"/>
              <a:chExt cx="1830" cy="1369"/>
            </a:xfrm>
          </p:grpSpPr>
          <p:sp>
            <p:nvSpPr>
              <p:cNvPr id="30834" name="Freeform 14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35" name="Freeform 14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36" name="Freeform 14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37" name="Freeform 14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38" name="Freeform 14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39" name="Freeform 14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40" name="Freeform 14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47" name="Group 147"/>
            <p:cNvGrpSpPr>
              <a:grpSpLocks noChangeAspect="1"/>
            </p:cNvGrpSpPr>
            <p:nvPr/>
          </p:nvGrpSpPr>
          <p:grpSpPr bwMode="auto">
            <a:xfrm>
              <a:off x="827088" y="3198813"/>
              <a:ext cx="585787" cy="438150"/>
              <a:chOff x="334" y="883"/>
              <a:chExt cx="1830" cy="1369"/>
            </a:xfrm>
          </p:grpSpPr>
          <p:sp>
            <p:nvSpPr>
              <p:cNvPr id="30827" name="Freeform 148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28" name="Freeform 149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29" name="Freeform 150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30" name="Freeform 151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31" name="Freeform 152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32" name="Freeform 153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33" name="Freeform 154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48" name="Group 155"/>
            <p:cNvGrpSpPr>
              <a:grpSpLocks noChangeAspect="1"/>
            </p:cNvGrpSpPr>
            <p:nvPr/>
          </p:nvGrpSpPr>
          <p:grpSpPr bwMode="auto">
            <a:xfrm rot="-1863688">
              <a:off x="1992313" y="3405188"/>
              <a:ext cx="585787" cy="438150"/>
              <a:chOff x="334" y="883"/>
              <a:chExt cx="1830" cy="1369"/>
            </a:xfrm>
          </p:grpSpPr>
          <p:sp>
            <p:nvSpPr>
              <p:cNvPr id="30820" name="Freeform 156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21" name="Freeform 157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22" name="Freeform 158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23" name="Freeform 159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24" name="Freeform 160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25" name="Freeform 161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26" name="Freeform 162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49" name="Group 163"/>
            <p:cNvGrpSpPr>
              <a:grpSpLocks noChangeAspect="1"/>
            </p:cNvGrpSpPr>
            <p:nvPr/>
          </p:nvGrpSpPr>
          <p:grpSpPr bwMode="auto">
            <a:xfrm>
              <a:off x="1376363" y="3763963"/>
              <a:ext cx="585787" cy="438150"/>
              <a:chOff x="334" y="883"/>
              <a:chExt cx="1830" cy="1369"/>
            </a:xfrm>
          </p:grpSpPr>
          <p:sp>
            <p:nvSpPr>
              <p:cNvPr id="30813" name="Freeform 16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14" name="Freeform 16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15" name="Freeform 16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16" name="Freeform 16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17" name="Freeform 16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18" name="Freeform 16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19" name="Freeform 17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50" name="Group 171"/>
            <p:cNvGrpSpPr>
              <a:grpSpLocks noChangeAspect="1"/>
            </p:cNvGrpSpPr>
            <p:nvPr/>
          </p:nvGrpSpPr>
          <p:grpSpPr bwMode="auto">
            <a:xfrm rot="1902465">
              <a:off x="830263" y="3614738"/>
              <a:ext cx="585787" cy="438150"/>
              <a:chOff x="334" y="883"/>
              <a:chExt cx="1830" cy="1369"/>
            </a:xfrm>
          </p:grpSpPr>
          <p:sp>
            <p:nvSpPr>
              <p:cNvPr id="30806" name="Freeform 17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7" name="Freeform 17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8" name="Freeform 17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9" name="Freeform 17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10" name="Freeform 17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11" name="Freeform 17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12" name="Freeform 17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51" name="Group 179"/>
            <p:cNvGrpSpPr>
              <a:grpSpLocks noChangeAspect="1"/>
            </p:cNvGrpSpPr>
            <p:nvPr/>
          </p:nvGrpSpPr>
          <p:grpSpPr bwMode="auto">
            <a:xfrm>
              <a:off x="1960563" y="3819525"/>
              <a:ext cx="585787" cy="438150"/>
              <a:chOff x="334" y="883"/>
              <a:chExt cx="1830" cy="1369"/>
            </a:xfrm>
          </p:grpSpPr>
          <p:sp>
            <p:nvSpPr>
              <p:cNvPr id="30799" name="Freeform 18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0" name="Freeform 18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1" name="Freeform 18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2" name="Freeform 18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3" name="Freeform 18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4" name="Freeform 18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05" name="Freeform 18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52" name="Group 187"/>
            <p:cNvGrpSpPr>
              <a:grpSpLocks noChangeAspect="1"/>
            </p:cNvGrpSpPr>
            <p:nvPr/>
          </p:nvGrpSpPr>
          <p:grpSpPr bwMode="auto">
            <a:xfrm>
              <a:off x="2516188" y="3444875"/>
              <a:ext cx="585787" cy="438150"/>
              <a:chOff x="334" y="883"/>
              <a:chExt cx="1830" cy="1369"/>
            </a:xfrm>
          </p:grpSpPr>
          <p:sp>
            <p:nvSpPr>
              <p:cNvPr id="30792" name="Freeform 188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3" name="Freeform 189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4" name="Freeform 190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5" name="Freeform 191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6" name="Freeform 192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7" name="Freeform 193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8" name="Freeform 194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53" name="Group 195"/>
            <p:cNvGrpSpPr>
              <a:grpSpLocks noChangeAspect="1"/>
            </p:cNvGrpSpPr>
            <p:nvPr/>
          </p:nvGrpSpPr>
          <p:grpSpPr bwMode="auto">
            <a:xfrm rot="-1863688">
              <a:off x="2955925" y="2511425"/>
              <a:ext cx="585788" cy="438150"/>
              <a:chOff x="334" y="883"/>
              <a:chExt cx="1830" cy="1369"/>
            </a:xfrm>
          </p:grpSpPr>
          <p:sp>
            <p:nvSpPr>
              <p:cNvPr id="30785" name="Freeform 196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6" name="Freeform 197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7" name="Freeform 198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8" name="Freeform 199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9" name="Freeform 200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0" name="Freeform 201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91" name="Freeform 202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754" name="Group 203"/>
            <p:cNvGrpSpPr>
              <a:grpSpLocks/>
            </p:cNvGrpSpPr>
            <p:nvPr/>
          </p:nvGrpSpPr>
          <p:grpSpPr bwMode="auto">
            <a:xfrm>
              <a:off x="695325" y="1833563"/>
              <a:ext cx="2792413" cy="3221037"/>
              <a:chOff x="438" y="1155"/>
              <a:chExt cx="1759" cy="2029"/>
            </a:xfrm>
          </p:grpSpPr>
          <p:sp>
            <p:nvSpPr>
              <p:cNvPr id="30755" name="Freeform 204"/>
              <p:cNvSpPr>
                <a:spLocks/>
              </p:cNvSpPr>
              <p:nvPr/>
            </p:nvSpPr>
            <p:spPr bwMode="auto">
              <a:xfrm rot="-1855449">
                <a:off x="460" y="1243"/>
                <a:ext cx="1710" cy="1206"/>
              </a:xfrm>
              <a:custGeom>
                <a:avLst/>
                <a:gdLst>
                  <a:gd name="T0" fmla="*/ 67 w 3422"/>
                  <a:gd name="T1" fmla="*/ 72 h 2412"/>
                  <a:gd name="T2" fmla="*/ 77 w 3422"/>
                  <a:gd name="T3" fmla="*/ 76 h 2412"/>
                  <a:gd name="T4" fmla="*/ 89 w 3422"/>
                  <a:gd name="T5" fmla="*/ 72 h 2412"/>
                  <a:gd name="T6" fmla="*/ 93 w 3422"/>
                  <a:gd name="T7" fmla="*/ 66 h 2412"/>
                  <a:gd name="T8" fmla="*/ 90 w 3422"/>
                  <a:gd name="T9" fmla="*/ 55 h 2412"/>
                  <a:gd name="T10" fmla="*/ 101 w 3422"/>
                  <a:gd name="T11" fmla="*/ 50 h 2412"/>
                  <a:gd name="T12" fmla="*/ 106 w 3422"/>
                  <a:gd name="T13" fmla="*/ 39 h 2412"/>
                  <a:gd name="T14" fmla="*/ 103 w 3422"/>
                  <a:gd name="T15" fmla="*/ 32 h 2412"/>
                  <a:gd name="T16" fmla="*/ 92 w 3422"/>
                  <a:gd name="T17" fmla="*/ 32 h 2412"/>
                  <a:gd name="T18" fmla="*/ 97 w 3422"/>
                  <a:gd name="T19" fmla="*/ 21 h 2412"/>
                  <a:gd name="T20" fmla="*/ 93 w 3422"/>
                  <a:gd name="T21" fmla="*/ 13 h 2412"/>
                  <a:gd name="T22" fmla="*/ 82 w 3422"/>
                  <a:gd name="T23" fmla="*/ 13 h 2412"/>
                  <a:gd name="T24" fmla="*/ 75 w 3422"/>
                  <a:gd name="T25" fmla="*/ 18 h 2412"/>
                  <a:gd name="T26" fmla="*/ 72 w 3422"/>
                  <a:gd name="T27" fmla="*/ 4 h 2412"/>
                  <a:gd name="T28" fmla="*/ 63 w 3422"/>
                  <a:gd name="T29" fmla="*/ 0 h 2412"/>
                  <a:gd name="T30" fmla="*/ 51 w 3422"/>
                  <a:gd name="T31" fmla="*/ 6 h 2412"/>
                  <a:gd name="T32" fmla="*/ 45 w 3422"/>
                  <a:gd name="T33" fmla="*/ 20 h 2412"/>
                  <a:gd name="T34" fmla="*/ 39 w 3422"/>
                  <a:gd name="T35" fmla="*/ 8 h 2412"/>
                  <a:gd name="T36" fmla="*/ 32 w 3422"/>
                  <a:gd name="T37" fmla="*/ 5 h 2412"/>
                  <a:gd name="T38" fmla="*/ 24 w 3422"/>
                  <a:gd name="T39" fmla="*/ 11 h 2412"/>
                  <a:gd name="T40" fmla="*/ 19 w 3422"/>
                  <a:gd name="T41" fmla="*/ 23 h 2412"/>
                  <a:gd name="T42" fmla="*/ 18 w 3422"/>
                  <a:gd name="T43" fmla="*/ 34 h 2412"/>
                  <a:gd name="T44" fmla="*/ 9 w 3422"/>
                  <a:gd name="T45" fmla="*/ 28 h 2412"/>
                  <a:gd name="T46" fmla="*/ 3 w 3422"/>
                  <a:gd name="T47" fmla="*/ 30 h 2412"/>
                  <a:gd name="T48" fmla="*/ 0 w 3422"/>
                  <a:gd name="T49" fmla="*/ 40 h 2412"/>
                  <a:gd name="T50" fmla="*/ 6 w 3422"/>
                  <a:gd name="T51" fmla="*/ 54 h 2412"/>
                  <a:gd name="T52" fmla="*/ 11 w 3422"/>
                  <a:gd name="T53" fmla="*/ 57 h 2412"/>
                  <a:gd name="T54" fmla="*/ 8 w 3422"/>
                  <a:gd name="T55" fmla="*/ 64 h 2412"/>
                  <a:gd name="T56" fmla="*/ 15 w 3422"/>
                  <a:gd name="T57" fmla="*/ 72 h 2412"/>
                  <a:gd name="T58" fmla="*/ 25 w 3422"/>
                  <a:gd name="T59" fmla="*/ 71 h 2412"/>
                  <a:gd name="T60" fmla="*/ 67 w 3422"/>
                  <a:gd name="T61" fmla="*/ 72 h 2412"/>
                  <a:gd name="T62" fmla="*/ 67 w 3422"/>
                  <a:gd name="T63" fmla="*/ 72 h 24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2"/>
                  <a:gd name="T97" fmla="*/ 0 h 2412"/>
                  <a:gd name="T98" fmla="*/ 3422 w 3422"/>
                  <a:gd name="T99" fmla="*/ 2412 h 24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2" h="2412">
                    <a:moveTo>
                      <a:pt x="2154" y="2287"/>
                    </a:moveTo>
                    <a:lnTo>
                      <a:pt x="2475" y="2412"/>
                    </a:lnTo>
                    <a:lnTo>
                      <a:pt x="2863" y="2296"/>
                    </a:lnTo>
                    <a:lnTo>
                      <a:pt x="2983" y="2087"/>
                    </a:lnTo>
                    <a:lnTo>
                      <a:pt x="2905" y="1747"/>
                    </a:lnTo>
                    <a:lnTo>
                      <a:pt x="3256" y="1591"/>
                    </a:lnTo>
                    <a:lnTo>
                      <a:pt x="3422" y="1224"/>
                    </a:lnTo>
                    <a:lnTo>
                      <a:pt x="3308" y="1024"/>
                    </a:lnTo>
                    <a:lnTo>
                      <a:pt x="2967" y="1013"/>
                    </a:lnTo>
                    <a:lnTo>
                      <a:pt x="3112" y="644"/>
                    </a:lnTo>
                    <a:lnTo>
                      <a:pt x="2988" y="395"/>
                    </a:lnTo>
                    <a:lnTo>
                      <a:pt x="2654" y="409"/>
                    </a:lnTo>
                    <a:lnTo>
                      <a:pt x="2401" y="566"/>
                    </a:lnTo>
                    <a:lnTo>
                      <a:pt x="2317" y="125"/>
                    </a:lnTo>
                    <a:lnTo>
                      <a:pt x="2036" y="0"/>
                    </a:lnTo>
                    <a:lnTo>
                      <a:pt x="1650" y="177"/>
                    </a:lnTo>
                    <a:lnTo>
                      <a:pt x="1441" y="631"/>
                    </a:lnTo>
                    <a:lnTo>
                      <a:pt x="1270" y="247"/>
                    </a:lnTo>
                    <a:lnTo>
                      <a:pt x="1046" y="158"/>
                    </a:lnTo>
                    <a:lnTo>
                      <a:pt x="791" y="351"/>
                    </a:lnTo>
                    <a:lnTo>
                      <a:pt x="635" y="739"/>
                    </a:lnTo>
                    <a:lnTo>
                      <a:pt x="593" y="1066"/>
                    </a:lnTo>
                    <a:lnTo>
                      <a:pt x="312" y="888"/>
                    </a:lnTo>
                    <a:lnTo>
                      <a:pt x="124" y="948"/>
                    </a:lnTo>
                    <a:lnTo>
                      <a:pt x="0" y="1260"/>
                    </a:lnTo>
                    <a:lnTo>
                      <a:pt x="202" y="1701"/>
                    </a:lnTo>
                    <a:lnTo>
                      <a:pt x="363" y="1825"/>
                    </a:lnTo>
                    <a:lnTo>
                      <a:pt x="257" y="2038"/>
                    </a:lnTo>
                    <a:lnTo>
                      <a:pt x="508" y="2294"/>
                    </a:lnTo>
                    <a:lnTo>
                      <a:pt x="812" y="2247"/>
                    </a:lnTo>
                    <a:lnTo>
                      <a:pt x="2154" y="228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6" name="Freeform 205"/>
              <p:cNvSpPr>
                <a:spLocks/>
              </p:cNvSpPr>
              <p:nvPr/>
            </p:nvSpPr>
            <p:spPr bwMode="auto">
              <a:xfrm rot="-1855449">
                <a:off x="1493" y="1155"/>
                <a:ext cx="629" cy="1002"/>
              </a:xfrm>
              <a:custGeom>
                <a:avLst/>
                <a:gdLst>
                  <a:gd name="T0" fmla="*/ 4 w 1259"/>
                  <a:gd name="T1" fmla="*/ 49 h 2003"/>
                  <a:gd name="T2" fmla="*/ 5 w 1259"/>
                  <a:gd name="T3" fmla="*/ 50 h 2003"/>
                  <a:gd name="T4" fmla="*/ 7 w 1259"/>
                  <a:gd name="T5" fmla="*/ 52 h 2003"/>
                  <a:gd name="T6" fmla="*/ 8 w 1259"/>
                  <a:gd name="T7" fmla="*/ 53 h 2003"/>
                  <a:gd name="T8" fmla="*/ 10 w 1259"/>
                  <a:gd name="T9" fmla="*/ 54 h 2003"/>
                  <a:gd name="T10" fmla="*/ 12 w 1259"/>
                  <a:gd name="T11" fmla="*/ 55 h 2003"/>
                  <a:gd name="T12" fmla="*/ 13 w 1259"/>
                  <a:gd name="T13" fmla="*/ 55 h 2003"/>
                  <a:gd name="T14" fmla="*/ 16 w 1259"/>
                  <a:gd name="T15" fmla="*/ 56 h 2003"/>
                  <a:gd name="T16" fmla="*/ 18 w 1259"/>
                  <a:gd name="T17" fmla="*/ 54 h 2003"/>
                  <a:gd name="T18" fmla="*/ 19 w 1259"/>
                  <a:gd name="T19" fmla="*/ 49 h 2003"/>
                  <a:gd name="T20" fmla="*/ 19 w 1259"/>
                  <a:gd name="T21" fmla="*/ 46 h 2003"/>
                  <a:gd name="T22" fmla="*/ 18 w 1259"/>
                  <a:gd name="T23" fmla="*/ 41 h 2003"/>
                  <a:gd name="T24" fmla="*/ 19 w 1259"/>
                  <a:gd name="T25" fmla="*/ 40 h 2003"/>
                  <a:gd name="T26" fmla="*/ 20 w 1259"/>
                  <a:gd name="T27" fmla="*/ 39 h 2003"/>
                  <a:gd name="T28" fmla="*/ 22 w 1259"/>
                  <a:gd name="T29" fmla="*/ 38 h 2003"/>
                  <a:gd name="T30" fmla="*/ 23 w 1259"/>
                  <a:gd name="T31" fmla="*/ 36 h 2003"/>
                  <a:gd name="T32" fmla="*/ 25 w 1259"/>
                  <a:gd name="T33" fmla="*/ 35 h 2003"/>
                  <a:gd name="T34" fmla="*/ 26 w 1259"/>
                  <a:gd name="T35" fmla="*/ 33 h 2003"/>
                  <a:gd name="T36" fmla="*/ 27 w 1259"/>
                  <a:gd name="T37" fmla="*/ 31 h 2003"/>
                  <a:gd name="T38" fmla="*/ 29 w 1259"/>
                  <a:gd name="T39" fmla="*/ 28 h 2003"/>
                  <a:gd name="T40" fmla="*/ 29 w 1259"/>
                  <a:gd name="T41" fmla="*/ 25 h 2003"/>
                  <a:gd name="T42" fmla="*/ 28 w 1259"/>
                  <a:gd name="T43" fmla="*/ 25 h 2003"/>
                  <a:gd name="T44" fmla="*/ 26 w 1259"/>
                  <a:gd name="T45" fmla="*/ 25 h 2003"/>
                  <a:gd name="T46" fmla="*/ 19 w 1259"/>
                  <a:gd name="T47" fmla="*/ 26 h 2003"/>
                  <a:gd name="T48" fmla="*/ 19 w 1259"/>
                  <a:gd name="T49" fmla="*/ 2 h 2003"/>
                  <a:gd name="T50" fmla="*/ 20 w 1259"/>
                  <a:gd name="T51" fmla="*/ 0 h 2003"/>
                  <a:gd name="T52" fmla="*/ 28 w 1259"/>
                  <a:gd name="T53" fmla="*/ 3 h 2003"/>
                  <a:gd name="T54" fmla="*/ 30 w 1259"/>
                  <a:gd name="T55" fmla="*/ 8 h 2003"/>
                  <a:gd name="T56" fmla="*/ 27 w 1259"/>
                  <a:gd name="T57" fmla="*/ 20 h 2003"/>
                  <a:gd name="T58" fmla="*/ 37 w 1259"/>
                  <a:gd name="T59" fmla="*/ 20 h 2003"/>
                  <a:gd name="T60" fmla="*/ 39 w 1259"/>
                  <a:gd name="T61" fmla="*/ 28 h 2003"/>
                  <a:gd name="T62" fmla="*/ 35 w 1259"/>
                  <a:gd name="T63" fmla="*/ 37 h 2003"/>
                  <a:gd name="T64" fmla="*/ 23 w 1259"/>
                  <a:gd name="T65" fmla="*/ 44 h 2003"/>
                  <a:gd name="T66" fmla="*/ 26 w 1259"/>
                  <a:gd name="T67" fmla="*/ 53 h 2003"/>
                  <a:gd name="T68" fmla="*/ 25 w 1259"/>
                  <a:gd name="T69" fmla="*/ 59 h 2003"/>
                  <a:gd name="T70" fmla="*/ 18 w 1259"/>
                  <a:gd name="T71" fmla="*/ 62 h 2003"/>
                  <a:gd name="T72" fmla="*/ 8 w 1259"/>
                  <a:gd name="T73" fmla="*/ 63 h 2003"/>
                  <a:gd name="T74" fmla="*/ 0 w 1259"/>
                  <a:gd name="T75" fmla="*/ 59 h 2003"/>
                  <a:gd name="T76" fmla="*/ 4 w 1259"/>
                  <a:gd name="T77" fmla="*/ 49 h 2003"/>
                  <a:gd name="T78" fmla="*/ 4 w 1259"/>
                  <a:gd name="T79" fmla="*/ 49 h 200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59"/>
                  <a:gd name="T121" fmla="*/ 0 h 2003"/>
                  <a:gd name="T122" fmla="*/ 1259 w 1259"/>
                  <a:gd name="T123" fmla="*/ 2003 h 200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59" h="2003">
                    <a:moveTo>
                      <a:pt x="149" y="1564"/>
                    </a:moveTo>
                    <a:lnTo>
                      <a:pt x="175" y="1587"/>
                    </a:lnTo>
                    <a:lnTo>
                      <a:pt x="244" y="1644"/>
                    </a:lnTo>
                    <a:lnTo>
                      <a:pt x="287" y="1676"/>
                    </a:lnTo>
                    <a:lnTo>
                      <a:pt x="337" y="1707"/>
                    </a:lnTo>
                    <a:lnTo>
                      <a:pt x="388" y="1733"/>
                    </a:lnTo>
                    <a:lnTo>
                      <a:pt x="440" y="1754"/>
                    </a:lnTo>
                    <a:lnTo>
                      <a:pt x="535" y="1762"/>
                    </a:lnTo>
                    <a:lnTo>
                      <a:pt x="603" y="1707"/>
                    </a:lnTo>
                    <a:lnTo>
                      <a:pt x="630" y="1564"/>
                    </a:lnTo>
                    <a:lnTo>
                      <a:pt x="624" y="1452"/>
                    </a:lnTo>
                    <a:lnTo>
                      <a:pt x="599" y="1309"/>
                    </a:lnTo>
                    <a:lnTo>
                      <a:pt x="632" y="1279"/>
                    </a:lnTo>
                    <a:lnTo>
                      <a:pt x="666" y="1245"/>
                    </a:lnTo>
                    <a:lnTo>
                      <a:pt x="708" y="1199"/>
                    </a:lnTo>
                    <a:lnTo>
                      <a:pt x="755" y="1148"/>
                    </a:lnTo>
                    <a:lnTo>
                      <a:pt x="803" y="1091"/>
                    </a:lnTo>
                    <a:lnTo>
                      <a:pt x="850" y="1032"/>
                    </a:lnTo>
                    <a:lnTo>
                      <a:pt x="890" y="975"/>
                    </a:lnTo>
                    <a:lnTo>
                      <a:pt x="943" y="868"/>
                    </a:lnTo>
                    <a:lnTo>
                      <a:pt x="936" y="794"/>
                    </a:lnTo>
                    <a:lnTo>
                      <a:pt x="901" y="775"/>
                    </a:lnTo>
                    <a:lnTo>
                      <a:pt x="841" y="771"/>
                    </a:lnTo>
                    <a:lnTo>
                      <a:pt x="632" y="821"/>
                    </a:lnTo>
                    <a:lnTo>
                      <a:pt x="628" y="36"/>
                    </a:lnTo>
                    <a:lnTo>
                      <a:pt x="664" y="0"/>
                    </a:lnTo>
                    <a:lnTo>
                      <a:pt x="909" y="74"/>
                    </a:lnTo>
                    <a:lnTo>
                      <a:pt x="991" y="226"/>
                    </a:lnTo>
                    <a:lnTo>
                      <a:pt x="886" y="636"/>
                    </a:lnTo>
                    <a:lnTo>
                      <a:pt x="1207" y="633"/>
                    </a:lnTo>
                    <a:lnTo>
                      <a:pt x="1259" y="895"/>
                    </a:lnTo>
                    <a:lnTo>
                      <a:pt x="1135" y="1173"/>
                    </a:lnTo>
                    <a:lnTo>
                      <a:pt x="751" y="1380"/>
                    </a:lnTo>
                    <a:lnTo>
                      <a:pt x="854" y="1665"/>
                    </a:lnTo>
                    <a:lnTo>
                      <a:pt x="806" y="1864"/>
                    </a:lnTo>
                    <a:lnTo>
                      <a:pt x="586" y="1980"/>
                    </a:lnTo>
                    <a:lnTo>
                      <a:pt x="278" y="2003"/>
                    </a:lnTo>
                    <a:lnTo>
                      <a:pt x="0" y="1882"/>
                    </a:lnTo>
                    <a:lnTo>
                      <a:pt x="149" y="15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7" name="Freeform 206"/>
              <p:cNvSpPr>
                <a:spLocks/>
              </p:cNvSpPr>
              <p:nvPr/>
            </p:nvSpPr>
            <p:spPr bwMode="auto">
              <a:xfrm rot="-1855449">
                <a:off x="976" y="1709"/>
                <a:ext cx="1013" cy="1220"/>
              </a:xfrm>
              <a:custGeom>
                <a:avLst/>
                <a:gdLst>
                  <a:gd name="T0" fmla="*/ 20 w 2027"/>
                  <a:gd name="T1" fmla="*/ 76 h 2441"/>
                  <a:gd name="T2" fmla="*/ 52 w 2027"/>
                  <a:gd name="T3" fmla="*/ 74 h 2441"/>
                  <a:gd name="T4" fmla="*/ 49 w 2027"/>
                  <a:gd name="T5" fmla="*/ 48 h 2441"/>
                  <a:gd name="T6" fmla="*/ 53 w 2027"/>
                  <a:gd name="T7" fmla="*/ 32 h 2441"/>
                  <a:gd name="T8" fmla="*/ 63 w 2027"/>
                  <a:gd name="T9" fmla="*/ 18 h 2441"/>
                  <a:gd name="T10" fmla="*/ 61 w 2027"/>
                  <a:gd name="T11" fmla="*/ 11 h 2441"/>
                  <a:gd name="T12" fmla="*/ 55 w 2027"/>
                  <a:gd name="T13" fmla="*/ 12 h 2441"/>
                  <a:gd name="T14" fmla="*/ 45 w 2027"/>
                  <a:gd name="T15" fmla="*/ 23 h 2441"/>
                  <a:gd name="T16" fmla="*/ 48 w 2027"/>
                  <a:gd name="T17" fmla="*/ 6 h 2441"/>
                  <a:gd name="T18" fmla="*/ 45 w 2027"/>
                  <a:gd name="T19" fmla="*/ 0 h 2441"/>
                  <a:gd name="T20" fmla="*/ 39 w 2027"/>
                  <a:gd name="T21" fmla="*/ 3 h 2441"/>
                  <a:gd name="T22" fmla="*/ 33 w 2027"/>
                  <a:gd name="T23" fmla="*/ 19 h 2441"/>
                  <a:gd name="T24" fmla="*/ 29 w 2027"/>
                  <a:gd name="T25" fmla="*/ 1 h 2441"/>
                  <a:gd name="T26" fmla="*/ 24 w 2027"/>
                  <a:gd name="T27" fmla="*/ 0 h 2441"/>
                  <a:gd name="T28" fmla="*/ 19 w 2027"/>
                  <a:gd name="T29" fmla="*/ 4 h 2441"/>
                  <a:gd name="T30" fmla="*/ 20 w 2027"/>
                  <a:gd name="T31" fmla="*/ 23 h 2441"/>
                  <a:gd name="T32" fmla="*/ 18 w 2027"/>
                  <a:gd name="T33" fmla="*/ 27 h 2441"/>
                  <a:gd name="T34" fmla="*/ 14 w 2027"/>
                  <a:gd name="T35" fmla="*/ 25 h 2441"/>
                  <a:gd name="T36" fmla="*/ 6 w 2027"/>
                  <a:gd name="T37" fmla="*/ 17 h 2441"/>
                  <a:gd name="T38" fmla="*/ 0 w 2027"/>
                  <a:gd name="T39" fmla="*/ 18 h 2441"/>
                  <a:gd name="T40" fmla="*/ 2 w 2027"/>
                  <a:gd name="T41" fmla="*/ 33 h 2441"/>
                  <a:gd name="T42" fmla="*/ 16 w 2027"/>
                  <a:gd name="T43" fmla="*/ 43 h 2441"/>
                  <a:gd name="T44" fmla="*/ 21 w 2027"/>
                  <a:gd name="T45" fmla="*/ 52 h 2441"/>
                  <a:gd name="T46" fmla="*/ 20 w 2027"/>
                  <a:gd name="T47" fmla="*/ 76 h 2441"/>
                  <a:gd name="T48" fmla="*/ 20 w 2027"/>
                  <a:gd name="T49" fmla="*/ 76 h 24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27"/>
                  <a:gd name="T76" fmla="*/ 0 h 2441"/>
                  <a:gd name="T77" fmla="*/ 2027 w 2027"/>
                  <a:gd name="T78" fmla="*/ 2441 h 24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27" h="2441">
                    <a:moveTo>
                      <a:pt x="650" y="2441"/>
                    </a:moveTo>
                    <a:lnTo>
                      <a:pt x="1690" y="2376"/>
                    </a:lnTo>
                    <a:lnTo>
                      <a:pt x="1599" y="1553"/>
                    </a:lnTo>
                    <a:lnTo>
                      <a:pt x="1717" y="1051"/>
                    </a:lnTo>
                    <a:lnTo>
                      <a:pt x="2027" y="591"/>
                    </a:lnTo>
                    <a:lnTo>
                      <a:pt x="1971" y="379"/>
                    </a:lnTo>
                    <a:lnTo>
                      <a:pt x="1787" y="388"/>
                    </a:lnTo>
                    <a:lnTo>
                      <a:pt x="1456" y="755"/>
                    </a:lnTo>
                    <a:lnTo>
                      <a:pt x="1563" y="200"/>
                    </a:lnTo>
                    <a:lnTo>
                      <a:pt x="1449" y="19"/>
                    </a:lnTo>
                    <a:lnTo>
                      <a:pt x="1266" y="110"/>
                    </a:lnTo>
                    <a:lnTo>
                      <a:pt x="1061" y="614"/>
                    </a:lnTo>
                    <a:lnTo>
                      <a:pt x="937" y="52"/>
                    </a:lnTo>
                    <a:lnTo>
                      <a:pt x="787" y="0"/>
                    </a:lnTo>
                    <a:lnTo>
                      <a:pt x="628" y="147"/>
                    </a:lnTo>
                    <a:lnTo>
                      <a:pt x="656" y="755"/>
                    </a:lnTo>
                    <a:lnTo>
                      <a:pt x="588" y="882"/>
                    </a:lnTo>
                    <a:lnTo>
                      <a:pt x="457" y="831"/>
                    </a:lnTo>
                    <a:lnTo>
                      <a:pt x="194" y="567"/>
                    </a:lnTo>
                    <a:lnTo>
                      <a:pt x="0" y="595"/>
                    </a:lnTo>
                    <a:lnTo>
                      <a:pt x="82" y="1057"/>
                    </a:lnTo>
                    <a:lnTo>
                      <a:pt x="519" y="1390"/>
                    </a:lnTo>
                    <a:lnTo>
                      <a:pt x="694" y="1682"/>
                    </a:lnTo>
                    <a:lnTo>
                      <a:pt x="650" y="2441"/>
                    </a:lnTo>
                    <a:close/>
                  </a:path>
                </a:pathLst>
              </a:custGeom>
              <a:solidFill>
                <a:srgbClr val="E0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8" name="Freeform 207"/>
              <p:cNvSpPr>
                <a:spLocks/>
              </p:cNvSpPr>
              <p:nvPr/>
            </p:nvSpPr>
            <p:spPr bwMode="auto">
              <a:xfrm rot="-1855449">
                <a:off x="1632" y="2782"/>
                <a:ext cx="565" cy="286"/>
              </a:xfrm>
              <a:custGeom>
                <a:avLst/>
                <a:gdLst>
                  <a:gd name="T0" fmla="*/ 2 w 1131"/>
                  <a:gd name="T1" fmla="*/ 2 h 572"/>
                  <a:gd name="T2" fmla="*/ 0 w 1131"/>
                  <a:gd name="T3" fmla="*/ 17 h 572"/>
                  <a:gd name="T4" fmla="*/ 35 w 1131"/>
                  <a:gd name="T5" fmla="*/ 18 h 572"/>
                  <a:gd name="T6" fmla="*/ 35 w 1131"/>
                  <a:gd name="T7" fmla="*/ 0 h 572"/>
                  <a:gd name="T8" fmla="*/ 2 w 1131"/>
                  <a:gd name="T9" fmla="*/ 2 h 572"/>
                  <a:gd name="T10" fmla="*/ 2 w 1131"/>
                  <a:gd name="T11" fmla="*/ 2 h 5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572"/>
                  <a:gd name="T20" fmla="*/ 1131 w 1131"/>
                  <a:gd name="T21" fmla="*/ 572 h 5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572">
                    <a:moveTo>
                      <a:pt x="70" y="50"/>
                    </a:moveTo>
                    <a:lnTo>
                      <a:pt x="0" y="542"/>
                    </a:lnTo>
                    <a:lnTo>
                      <a:pt x="1131" y="572"/>
                    </a:lnTo>
                    <a:lnTo>
                      <a:pt x="1123" y="0"/>
                    </a:lnTo>
                    <a:lnTo>
                      <a:pt x="70" y="5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59" name="Freeform 208"/>
              <p:cNvSpPr>
                <a:spLocks/>
              </p:cNvSpPr>
              <p:nvPr/>
            </p:nvSpPr>
            <p:spPr bwMode="auto">
              <a:xfrm rot="-1855449">
                <a:off x="1712" y="1903"/>
                <a:ext cx="235" cy="838"/>
              </a:xfrm>
              <a:custGeom>
                <a:avLst/>
                <a:gdLst>
                  <a:gd name="T0" fmla="*/ 14 w 469"/>
                  <a:gd name="T1" fmla="*/ 3 h 1677"/>
                  <a:gd name="T2" fmla="*/ 15 w 469"/>
                  <a:gd name="T3" fmla="*/ 0 h 1677"/>
                  <a:gd name="T4" fmla="*/ 15 w 469"/>
                  <a:gd name="T5" fmla="*/ 0 h 1677"/>
                  <a:gd name="T6" fmla="*/ 14 w 469"/>
                  <a:gd name="T7" fmla="*/ 0 h 1677"/>
                  <a:gd name="T8" fmla="*/ 11 w 469"/>
                  <a:gd name="T9" fmla="*/ 2 h 1677"/>
                  <a:gd name="T10" fmla="*/ 9 w 469"/>
                  <a:gd name="T11" fmla="*/ 4 h 1677"/>
                  <a:gd name="T12" fmla="*/ 8 w 469"/>
                  <a:gd name="T13" fmla="*/ 6 h 1677"/>
                  <a:gd name="T14" fmla="*/ 7 w 469"/>
                  <a:gd name="T15" fmla="*/ 7 h 1677"/>
                  <a:gd name="T16" fmla="*/ 5 w 469"/>
                  <a:gd name="T17" fmla="*/ 10 h 1677"/>
                  <a:gd name="T18" fmla="*/ 4 w 469"/>
                  <a:gd name="T19" fmla="*/ 13 h 1677"/>
                  <a:gd name="T20" fmla="*/ 2 w 469"/>
                  <a:gd name="T21" fmla="*/ 18 h 1677"/>
                  <a:gd name="T22" fmla="*/ 2 w 469"/>
                  <a:gd name="T23" fmla="*/ 20 h 1677"/>
                  <a:gd name="T24" fmla="*/ 1 w 469"/>
                  <a:gd name="T25" fmla="*/ 27 h 1677"/>
                  <a:gd name="T26" fmla="*/ 0 w 469"/>
                  <a:gd name="T27" fmla="*/ 34 h 1677"/>
                  <a:gd name="T28" fmla="*/ 1 w 469"/>
                  <a:gd name="T29" fmla="*/ 40 h 1677"/>
                  <a:gd name="T30" fmla="*/ 2 w 469"/>
                  <a:gd name="T31" fmla="*/ 52 h 1677"/>
                  <a:gd name="T32" fmla="*/ 10 w 469"/>
                  <a:gd name="T33" fmla="*/ 52 h 1677"/>
                  <a:gd name="T34" fmla="*/ 7 w 469"/>
                  <a:gd name="T35" fmla="*/ 27 h 1677"/>
                  <a:gd name="T36" fmla="*/ 11 w 469"/>
                  <a:gd name="T37" fmla="*/ 11 h 1677"/>
                  <a:gd name="T38" fmla="*/ 14 w 469"/>
                  <a:gd name="T39" fmla="*/ 3 h 1677"/>
                  <a:gd name="T40" fmla="*/ 14 w 469"/>
                  <a:gd name="T41" fmla="*/ 3 h 16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9"/>
                  <a:gd name="T64" fmla="*/ 0 h 1677"/>
                  <a:gd name="T65" fmla="*/ 469 w 469"/>
                  <a:gd name="T66" fmla="*/ 1677 h 16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9" h="1677">
                    <a:moveTo>
                      <a:pt x="448" y="118"/>
                    </a:moveTo>
                    <a:lnTo>
                      <a:pt x="469" y="25"/>
                    </a:lnTo>
                    <a:lnTo>
                      <a:pt x="462" y="4"/>
                    </a:lnTo>
                    <a:lnTo>
                      <a:pt x="441" y="0"/>
                    </a:lnTo>
                    <a:lnTo>
                      <a:pt x="338" y="77"/>
                    </a:lnTo>
                    <a:lnTo>
                      <a:pt x="266" y="156"/>
                    </a:lnTo>
                    <a:lnTo>
                      <a:pt x="235" y="200"/>
                    </a:lnTo>
                    <a:lnTo>
                      <a:pt x="207" y="248"/>
                    </a:lnTo>
                    <a:lnTo>
                      <a:pt x="156" y="341"/>
                    </a:lnTo>
                    <a:lnTo>
                      <a:pt x="116" y="434"/>
                    </a:lnTo>
                    <a:lnTo>
                      <a:pt x="64" y="582"/>
                    </a:lnTo>
                    <a:lnTo>
                      <a:pt x="47" y="645"/>
                    </a:lnTo>
                    <a:lnTo>
                      <a:pt x="13" y="894"/>
                    </a:lnTo>
                    <a:lnTo>
                      <a:pt x="0" y="1107"/>
                    </a:lnTo>
                    <a:lnTo>
                      <a:pt x="15" y="1295"/>
                    </a:lnTo>
                    <a:lnTo>
                      <a:pt x="61" y="1677"/>
                    </a:lnTo>
                    <a:lnTo>
                      <a:pt x="315" y="1669"/>
                    </a:lnTo>
                    <a:lnTo>
                      <a:pt x="213" y="865"/>
                    </a:lnTo>
                    <a:lnTo>
                      <a:pt x="329" y="358"/>
                    </a:lnTo>
                    <a:lnTo>
                      <a:pt x="448" y="118"/>
                    </a:lnTo>
                    <a:close/>
                  </a:path>
                </a:pathLst>
              </a:custGeom>
              <a:solidFill>
                <a:srgbClr val="E0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0" name="Freeform 209"/>
              <p:cNvSpPr>
                <a:spLocks/>
              </p:cNvSpPr>
              <p:nvPr/>
            </p:nvSpPr>
            <p:spPr bwMode="auto">
              <a:xfrm rot="-1855449">
                <a:off x="2026" y="2679"/>
                <a:ext cx="139" cy="273"/>
              </a:xfrm>
              <a:custGeom>
                <a:avLst/>
                <a:gdLst>
                  <a:gd name="T0" fmla="*/ 0 w 280"/>
                  <a:gd name="T1" fmla="*/ 0 h 545"/>
                  <a:gd name="T2" fmla="*/ 0 w 280"/>
                  <a:gd name="T3" fmla="*/ 16 h 545"/>
                  <a:gd name="T4" fmla="*/ 8 w 280"/>
                  <a:gd name="T5" fmla="*/ 18 h 545"/>
                  <a:gd name="T6" fmla="*/ 8 w 280"/>
                  <a:gd name="T7" fmla="*/ 1 h 545"/>
                  <a:gd name="T8" fmla="*/ 0 w 280"/>
                  <a:gd name="T9" fmla="*/ 0 h 545"/>
                  <a:gd name="T10" fmla="*/ 0 w 280"/>
                  <a:gd name="T11" fmla="*/ 0 h 5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545"/>
                  <a:gd name="T20" fmla="*/ 280 w 280"/>
                  <a:gd name="T21" fmla="*/ 545 h 5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545">
                    <a:moveTo>
                      <a:pt x="18" y="0"/>
                    </a:moveTo>
                    <a:lnTo>
                      <a:pt x="0" y="509"/>
                    </a:lnTo>
                    <a:lnTo>
                      <a:pt x="257" y="545"/>
                    </a:lnTo>
                    <a:lnTo>
                      <a:pt x="280" y="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1" name="Freeform 210"/>
              <p:cNvSpPr>
                <a:spLocks/>
              </p:cNvSpPr>
              <p:nvPr/>
            </p:nvSpPr>
            <p:spPr bwMode="auto">
              <a:xfrm rot="-1855449">
                <a:off x="953" y="2330"/>
                <a:ext cx="100" cy="90"/>
              </a:xfrm>
              <a:custGeom>
                <a:avLst/>
                <a:gdLst>
                  <a:gd name="T0" fmla="*/ 0 w 199"/>
                  <a:gd name="T1" fmla="*/ 0 h 181"/>
                  <a:gd name="T2" fmla="*/ 4 w 199"/>
                  <a:gd name="T3" fmla="*/ 0 h 181"/>
                  <a:gd name="T4" fmla="*/ 7 w 199"/>
                  <a:gd name="T5" fmla="*/ 2 h 181"/>
                  <a:gd name="T6" fmla="*/ 1 w 199"/>
                  <a:gd name="T7" fmla="*/ 5 h 181"/>
                  <a:gd name="T8" fmla="*/ 0 w 199"/>
                  <a:gd name="T9" fmla="*/ 0 h 181"/>
                  <a:gd name="T10" fmla="*/ 0 w 199"/>
                  <a:gd name="T11" fmla="*/ 0 h 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181"/>
                  <a:gd name="T20" fmla="*/ 199 w 199"/>
                  <a:gd name="T21" fmla="*/ 181 h 1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181">
                    <a:moveTo>
                      <a:pt x="0" y="2"/>
                    </a:moveTo>
                    <a:lnTo>
                      <a:pt x="116" y="0"/>
                    </a:lnTo>
                    <a:lnTo>
                      <a:pt x="199" y="70"/>
                    </a:lnTo>
                    <a:lnTo>
                      <a:pt x="20" y="1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2" name="Freeform 211"/>
              <p:cNvSpPr>
                <a:spLocks/>
              </p:cNvSpPr>
              <p:nvPr/>
            </p:nvSpPr>
            <p:spPr bwMode="auto">
              <a:xfrm rot="-1855449">
                <a:off x="1633" y="1790"/>
                <a:ext cx="76" cy="84"/>
              </a:xfrm>
              <a:custGeom>
                <a:avLst/>
                <a:gdLst>
                  <a:gd name="T0" fmla="*/ 0 w 152"/>
                  <a:gd name="T1" fmla="*/ 3 h 168"/>
                  <a:gd name="T2" fmla="*/ 4 w 152"/>
                  <a:gd name="T3" fmla="*/ 6 h 168"/>
                  <a:gd name="T4" fmla="*/ 5 w 152"/>
                  <a:gd name="T5" fmla="*/ 3 h 168"/>
                  <a:gd name="T6" fmla="*/ 5 w 152"/>
                  <a:gd name="T7" fmla="*/ 1 h 168"/>
                  <a:gd name="T8" fmla="*/ 3 w 152"/>
                  <a:gd name="T9" fmla="*/ 0 h 168"/>
                  <a:gd name="T10" fmla="*/ 0 w 152"/>
                  <a:gd name="T11" fmla="*/ 3 h 168"/>
                  <a:gd name="T12" fmla="*/ 0 w 152"/>
                  <a:gd name="T13" fmla="*/ 3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68"/>
                  <a:gd name="T23" fmla="*/ 152 w 152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68">
                    <a:moveTo>
                      <a:pt x="0" y="69"/>
                    </a:moveTo>
                    <a:lnTo>
                      <a:pt x="112" y="168"/>
                    </a:lnTo>
                    <a:lnTo>
                      <a:pt x="149" y="99"/>
                    </a:lnTo>
                    <a:lnTo>
                      <a:pt x="152" y="12"/>
                    </a:lnTo>
                    <a:lnTo>
                      <a:pt x="71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3" name="Freeform 212"/>
              <p:cNvSpPr>
                <a:spLocks/>
              </p:cNvSpPr>
              <p:nvPr/>
            </p:nvSpPr>
            <p:spPr bwMode="auto">
              <a:xfrm rot="-1855449">
                <a:off x="1353" y="1757"/>
                <a:ext cx="72" cy="81"/>
              </a:xfrm>
              <a:custGeom>
                <a:avLst/>
                <a:gdLst>
                  <a:gd name="T0" fmla="*/ 0 w 145"/>
                  <a:gd name="T1" fmla="*/ 3 h 161"/>
                  <a:gd name="T2" fmla="*/ 3 w 145"/>
                  <a:gd name="T3" fmla="*/ 6 h 161"/>
                  <a:gd name="T4" fmla="*/ 4 w 145"/>
                  <a:gd name="T5" fmla="*/ 2 h 161"/>
                  <a:gd name="T6" fmla="*/ 3 w 145"/>
                  <a:gd name="T7" fmla="*/ 0 h 161"/>
                  <a:gd name="T8" fmla="*/ 1 w 145"/>
                  <a:gd name="T9" fmla="*/ 1 h 161"/>
                  <a:gd name="T10" fmla="*/ 0 w 145"/>
                  <a:gd name="T11" fmla="*/ 3 h 161"/>
                  <a:gd name="T12" fmla="*/ 0 w 145"/>
                  <a:gd name="T13" fmla="*/ 3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161"/>
                  <a:gd name="T23" fmla="*/ 145 w 145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161">
                    <a:moveTo>
                      <a:pt x="0" y="93"/>
                    </a:moveTo>
                    <a:lnTo>
                      <a:pt x="111" y="161"/>
                    </a:lnTo>
                    <a:lnTo>
                      <a:pt x="145" y="57"/>
                    </a:lnTo>
                    <a:lnTo>
                      <a:pt x="99" y="0"/>
                    </a:lnTo>
                    <a:lnTo>
                      <a:pt x="44" y="1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4" name="Freeform 213"/>
              <p:cNvSpPr>
                <a:spLocks/>
              </p:cNvSpPr>
              <p:nvPr/>
            </p:nvSpPr>
            <p:spPr bwMode="auto">
              <a:xfrm rot="-1855449">
                <a:off x="1105" y="1909"/>
                <a:ext cx="71" cy="83"/>
              </a:xfrm>
              <a:custGeom>
                <a:avLst/>
                <a:gdLst>
                  <a:gd name="T0" fmla="*/ 0 w 141"/>
                  <a:gd name="T1" fmla="*/ 6 h 166"/>
                  <a:gd name="T2" fmla="*/ 1 w 141"/>
                  <a:gd name="T3" fmla="*/ 1 h 166"/>
                  <a:gd name="T4" fmla="*/ 4 w 141"/>
                  <a:gd name="T5" fmla="*/ 0 h 166"/>
                  <a:gd name="T6" fmla="*/ 5 w 141"/>
                  <a:gd name="T7" fmla="*/ 3 h 166"/>
                  <a:gd name="T8" fmla="*/ 5 w 141"/>
                  <a:gd name="T9" fmla="*/ 5 h 166"/>
                  <a:gd name="T10" fmla="*/ 0 w 141"/>
                  <a:gd name="T11" fmla="*/ 6 h 166"/>
                  <a:gd name="T12" fmla="*/ 0 w 141"/>
                  <a:gd name="T13" fmla="*/ 6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"/>
                  <a:gd name="T22" fmla="*/ 0 h 166"/>
                  <a:gd name="T23" fmla="*/ 141 w 141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" h="166">
                    <a:moveTo>
                      <a:pt x="0" y="166"/>
                    </a:moveTo>
                    <a:lnTo>
                      <a:pt x="19" y="29"/>
                    </a:lnTo>
                    <a:lnTo>
                      <a:pt x="101" y="0"/>
                    </a:lnTo>
                    <a:lnTo>
                      <a:pt x="141" y="69"/>
                    </a:lnTo>
                    <a:lnTo>
                      <a:pt x="137" y="15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5" name="Freeform 214"/>
              <p:cNvSpPr>
                <a:spLocks/>
              </p:cNvSpPr>
              <p:nvPr/>
            </p:nvSpPr>
            <p:spPr bwMode="auto">
              <a:xfrm rot="-1855449">
                <a:off x="1017" y="1660"/>
                <a:ext cx="1062" cy="1524"/>
              </a:xfrm>
              <a:custGeom>
                <a:avLst/>
                <a:gdLst>
                  <a:gd name="T0" fmla="*/ 20 w 2125"/>
                  <a:gd name="T1" fmla="*/ 67 h 3049"/>
                  <a:gd name="T2" fmla="*/ 19 w 2125"/>
                  <a:gd name="T3" fmla="*/ 51 h 3049"/>
                  <a:gd name="T4" fmla="*/ 15 w 2125"/>
                  <a:gd name="T5" fmla="*/ 45 h 3049"/>
                  <a:gd name="T6" fmla="*/ 11 w 2125"/>
                  <a:gd name="T7" fmla="*/ 42 h 3049"/>
                  <a:gd name="T8" fmla="*/ 5 w 2125"/>
                  <a:gd name="T9" fmla="*/ 38 h 3049"/>
                  <a:gd name="T10" fmla="*/ 0 w 2125"/>
                  <a:gd name="T11" fmla="*/ 26 h 3049"/>
                  <a:gd name="T12" fmla="*/ 2 w 2125"/>
                  <a:gd name="T13" fmla="*/ 17 h 3049"/>
                  <a:gd name="T14" fmla="*/ 11 w 2125"/>
                  <a:gd name="T15" fmla="*/ 19 h 3049"/>
                  <a:gd name="T16" fmla="*/ 16 w 2125"/>
                  <a:gd name="T17" fmla="*/ 26 h 3049"/>
                  <a:gd name="T18" fmla="*/ 19 w 2125"/>
                  <a:gd name="T19" fmla="*/ 27 h 3049"/>
                  <a:gd name="T20" fmla="*/ 19 w 2125"/>
                  <a:gd name="T21" fmla="*/ 13 h 3049"/>
                  <a:gd name="T22" fmla="*/ 21 w 2125"/>
                  <a:gd name="T23" fmla="*/ 2 h 3049"/>
                  <a:gd name="T24" fmla="*/ 25 w 2125"/>
                  <a:gd name="T25" fmla="*/ 0 h 3049"/>
                  <a:gd name="T26" fmla="*/ 32 w 2125"/>
                  <a:gd name="T27" fmla="*/ 4 h 3049"/>
                  <a:gd name="T28" fmla="*/ 35 w 2125"/>
                  <a:gd name="T29" fmla="*/ 14 h 3049"/>
                  <a:gd name="T30" fmla="*/ 37 w 2125"/>
                  <a:gd name="T31" fmla="*/ 8 h 3049"/>
                  <a:gd name="T32" fmla="*/ 41 w 2125"/>
                  <a:gd name="T33" fmla="*/ 3 h 3049"/>
                  <a:gd name="T34" fmla="*/ 45 w 2125"/>
                  <a:gd name="T35" fmla="*/ 0 h 3049"/>
                  <a:gd name="T36" fmla="*/ 51 w 2125"/>
                  <a:gd name="T37" fmla="*/ 4 h 3049"/>
                  <a:gd name="T38" fmla="*/ 51 w 2125"/>
                  <a:gd name="T39" fmla="*/ 13 h 3049"/>
                  <a:gd name="T40" fmla="*/ 50 w 2125"/>
                  <a:gd name="T41" fmla="*/ 18 h 3049"/>
                  <a:gd name="T42" fmla="*/ 54 w 2125"/>
                  <a:gd name="T43" fmla="*/ 14 h 3049"/>
                  <a:gd name="T44" fmla="*/ 58 w 2125"/>
                  <a:gd name="T45" fmla="*/ 11 h 3049"/>
                  <a:gd name="T46" fmla="*/ 65 w 2125"/>
                  <a:gd name="T47" fmla="*/ 14 h 3049"/>
                  <a:gd name="T48" fmla="*/ 65 w 2125"/>
                  <a:gd name="T49" fmla="*/ 22 h 3049"/>
                  <a:gd name="T50" fmla="*/ 60 w 2125"/>
                  <a:gd name="T51" fmla="*/ 29 h 3049"/>
                  <a:gd name="T52" fmla="*/ 57 w 2125"/>
                  <a:gd name="T53" fmla="*/ 35 h 3049"/>
                  <a:gd name="T54" fmla="*/ 53 w 2125"/>
                  <a:gd name="T55" fmla="*/ 63 h 3049"/>
                  <a:gd name="T56" fmla="*/ 55 w 2125"/>
                  <a:gd name="T57" fmla="*/ 92 h 3049"/>
                  <a:gd name="T58" fmla="*/ 52 w 2125"/>
                  <a:gd name="T59" fmla="*/ 95 h 3049"/>
                  <a:gd name="T60" fmla="*/ 52 w 2125"/>
                  <a:gd name="T61" fmla="*/ 77 h 3049"/>
                  <a:gd name="T62" fmla="*/ 49 w 2125"/>
                  <a:gd name="T63" fmla="*/ 49 h 3049"/>
                  <a:gd name="T64" fmla="*/ 51 w 2125"/>
                  <a:gd name="T65" fmla="*/ 37 h 3049"/>
                  <a:gd name="T66" fmla="*/ 55 w 2125"/>
                  <a:gd name="T67" fmla="*/ 31 h 3049"/>
                  <a:gd name="T68" fmla="*/ 58 w 2125"/>
                  <a:gd name="T69" fmla="*/ 25 h 3049"/>
                  <a:gd name="T70" fmla="*/ 62 w 2125"/>
                  <a:gd name="T71" fmla="*/ 16 h 3049"/>
                  <a:gd name="T72" fmla="*/ 59 w 2125"/>
                  <a:gd name="T73" fmla="*/ 15 h 3049"/>
                  <a:gd name="T74" fmla="*/ 51 w 2125"/>
                  <a:gd name="T75" fmla="*/ 22 h 3049"/>
                  <a:gd name="T76" fmla="*/ 48 w 2125"/>
                  <a:gd name="T77" fmla="*/ 27 h 3049"/>
                  <a:gd name="T78" fmla="*/ 45 w 2125"/>
                  <a:gd name="T79" fmla="*/ 29 h 3049"/>
                  <a:gd name="T80" fmla="*/ 44 w 2125"/>
                  <a:gd name="T81" fmla="*/ 23 h 3049"/>
                  <a:gd name="T82" fmla="*/ 48 w 2125"/>
                  <a:gd name="T83" fmla="*/ 7 h 3049"/>
                  <a:gd name="T84" fmla="*/ 43 w 2125"/>
                  <a:gd name="T85" fmla="*/ 4 h 3049"/>
                  <a:gd name="T86" fmla="*/ 38 w 2125"/>
                  <a:gd name="T87" fmla="*/ 16 h 3049"/>
                  <a:gd name="T88" fmla="*/ 35 w 2125"/>
                  <a:gd name="T89" fmla="*/ 25 h 3049"/>
                  <a:gd name="T90" fmla="*/ 32 w 2125"/>
                  <a:gd name="T91" fmla="*/ 25 h 3049"/>
                  <a:gd name="T92" fmla="*/ 30 w 2125"/>
                  <a:gd name="T93" fmla="*/ 7 h 3049"/>
                  <a:gd name="T94" fmla="*/ 27 w 2125"/>
                  <a:gd name="T95" fmla="*/ 3 h 3049"/>
                  <a:gd name="T96" fmla="*/ 22 w 2125"/>
                  <a:gd name="T97" fmla="*/ 8 h 3049"/>
                  <a:gd name="T98" fmla="*/ 24 w 2125"/>
                  <a:gd name="T99" fmla="*/ 23 h 3049"/>
                  <a:gd name="T100" fmla="*/ 22 w 2125"/>
                  <a:gd name="T101" fmla="*/ 28 h 3049"/>
                  <a:gd name="T102" fmla="*/ 17 w 2125"/>
                  <a:gd name="T103" fmla="*/ 30 h 3049"/>
                  <a:gd name="T104" fmla="*/ 11 w 2125"/>
                  <a:gd name="T105" fmla="*/ 25 h 3049"/>
                  <a:gd name="T106" fmla="*/ 7 w 2125"/>
                  <a:gd name="T107" fmla="*/ 21 h 3049"/>
                  <a:gd name="T108" fmla="*/ 3 w 2125"/>
                  <a:gd name="T109" fmla="*/ 22 h 3049"/>
                  <a:gd name="T110" fmla="*/ 4 w 2125"/>
                  <a:gd name="T111" fmla="*/ 29 h 3049"/>
                  <a:gd name="T112" fmla="*/ 7 w 2125"/>
                  <a:gd name="T113" fmla="*/ 35 h 3049"/>
                  <a:gd name="T114" fmla="*/ 12 w 2125"/>
                  <a:gd name="T115" fmla="*/ 39 h 3049"/>
                  <a:gd name="T116" fmla="*/ 16 w 2125"/>
                  <a:gd name="T117" fmla="*/ 42 h 3049"/>
                  <a:gd name="T118" fmla="*/ 24 w 2125"/>
                  <a:gd name="T119" fmla="*/ 54 h 3049"/>
                  <a:gd name="T120" fmla="*/ 23 w 2125"/>
                  <a:gd name="T121" fmla="*/ 73 h 3049"/>
                  <a:gd name="T122" fmla="*/ 20 w 2125"/>
                  <a:gd name="T123" fmla="*/ 93 h 3049"/>
                  <a:gd name="T124" fmla="*/ 17 w 2125"/>
                  <a:gd name="T125" fmla="*/ 94 h 30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125"/>
                  <a:gd name="T190" fmla="*/ 0 h 3049"/>
                  <a:gd name="T191" fmla="*/ 2125 w 2125"/>
                  <a:gd name="T192" fmla="*/ 3049 h 30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25" h="3049">
                    <a:moveTo>
                      <a:pt x="556" y="2981"/>
                    </a:moveTo>
                    <a:lnTo>
                      <a:pt x="613" y="2565"/>
                    </a:lnTo>
                    <a:lnTo>
                      <a:pt x="655" y="2150"/>
                    </a:lnTo>
                    <a:lnTo>
                      <a:pt x="680" y="1894"/>
                    </a:lnTo>
                    <a:lnTo>
                      <a:pt x="674" y="1776"/>
                    </a:lnTo>
                    <a:lnTo>
                      <a:pt x="638" y="1648"/>
                    </a:lnTo>
                    <a:lnTo>
                      <a:pt x="598" y="1571"/>
                    </a:lnTo>
                    <a:lnTo>
                      <a:pt x="549" y="1508"/>
                    </a:lnTo>
                    <a:lnTo>
                      <a:pt x="492" y="1458"/>
                    </a:lnTo>
                    <a:lnTo>
                      <a:pt x="461" y="1436"/>
                    </a:lnTo>
                    <a:lnTo>
                      <a:pt x="429" y="1415"/>
                    </a:lnTo>
                    <a:lnTo>
                      <a:pt x="363" y="1373"/>
                    </a:lnTo>
                    <a:lnTo>
                      <a:pt x="296" y="1331"/>
                    </a:lnTo>
                    <a:lnTo>
                      <a:pt x="228" y="1282"/>
                    </a:lnTo>
                    <a:lnTo>
                      <a:pt x="161" y="1223"/>
                    </a:lnTo>
                    <a:lnTo>
                      <a:pt x="95" y="1143"/>
                    </a:lnTo>
                    <a:lnTo>
                      <a:pt x="47" y="1061"/>
                    </a:lnTo>
                    <a:lnTo>
                      <a:pt x="1" y="863"/>
                    </a:lnTo>
                    <a:lnTo>
                      <a:pt x="0" y="692"/>
                    </a:lnTo>
                    <a:lnTo>
                      <a:pt x="26" y="622"/>
                    </a:lnTo>
                    <a:lnTo>
                      <a:pt x="85" y="574"/>
                    </a:lnTo>
                    <a:lnTo>
                      <a:pt x="159" y="555"/>
                    </a:lnTo>
                    <a:lnTo>
                      <a:pt x="231" y="561"/>
                    </a:lnTo>
                    <a:lnTo>
                      <a:pt x="363" y="635"/>
                    </a:lnTo>
                    <a:lnTo>
                      <a:pt x="422" y="708"/>
                    </a:lnTo>
                    <a:lnTo>
                      <a:pt x="469" y="778"/>
                    </a:lnTo>
                    <a:lnTo>
                      <a:pt x="522" y="839"/>
                    </a:lnTo>
                    <a:lnTo>
                      <a:pt x="556" y="861"/>
                    </a:lnTo>
                    <a:lnTo>
                      <a:pt x="600" y="879"/>
                    </a:lnTo>
                    <a:lnTo>
                      <a:pt x="631" y="873"/>
                    </a:lnTo>
                    <a:lnTo>
                      <a:pt x="651" y="844"/>
                    </a:lnTo>
                    <a:lnTo>
                      <a:pt x="663" y="765"/>
                    </a:lnTo>
                    <a:lnTo>
                      <a:pt x="613" y="441"/>
                    </a:lnTo>
                    <a:lnTo>
                      <a:pt x="621" y="219"/>
                    </a:lnTo>
                    <a:lnTo>
                      <a:pt x="653" y="122"/>
                    </a:lnTo>
                    <a:lnTo>
                      <a:pt x="682" y="80"/>
                    </a:lnTo>
                    <a:lnTo>
                      <a:pt x="722" y="38"/>
                    </a:lnTo>
                    <a:lnTo>
                      <a:pt x="762" y="14"/>
                    </a:lnTo>
                    <a:lnTo>
                      <a:pt x="805" y="0"/>
                    </a:lnTo>
                    <a:lnTo>
                      <a:pt x="900" y="8"/>
                    </a:lnTo>
                    <a:lnTo>
                      <a:pt x="984" y="54"/>
                    </a:lnTo>
                    <a:lnTo>
                      <a:pt x="1041" y="130"/>
                    </a:lnTo>
                    <a:lnTo>
                      <a:pt x="1096" y="346"/>
                    </a:lnTo>
                    <a:lnTo>
                      <a:pt x="1113" y="552"/>
                    </a:lnTo>
                    <a:lnTo>
                      <a:pt x="1129" y="470"/>
                    </a:lnTo>
                    <a:lnTo>
                      <a:pt x="1153" y="375"/>
                    </a:lnTo>
                    <a:lnTo>
                      <a:pt x="1172" y="316"/>
                    </a:lnTo>
                    <a:lnTo>
                      <a:pt x="1197" y="265"/>
                    </a:lnTo>
                    <a:lnTo>
                      <a:pt x="1229" y="215"/>
                    </a:lnTo>
                    <a:lnTo>
                      <a:pt x="1265" y="166"/>
                    </a:lnTo>
                    <a:lnTo>
                      <a:pt x="1319" y="103"/>
                    </a:lnTo>
                    <a:lnTo>
                      <a:pt x="1381" y="50"/>
                    </a:lnTo>
                    <a:lnTo>
                      <a:pt x="1416" y="31"/>
                    </a:lnTo>
                    <a:lnTo>
                      <a:pt x="1450" y="19"/>
                    </a:lnTo>
                    <a:lnTo>
                      <a:pt x="1520" y="27"/>
                    </a:lnTo>
                    <a:lnTo>
                      <a:pt x="1600" y="82"/>
                    </a:lnTo>
                    <a:lnTo>
                      <a:pt x="1647" y="152"/>
                    </a:lnTo>
                    <a:lnTo>
                      <a:pt x="1665" y="240"/>
                    </a:lnTo>
                    <a:lnTo>
                      <a:pt x="1659" y="343"/>
                    </a:lnTo>
                    <a:lnTo>
                      <a:pt x="1644" y="421"/>
                    </a:lnTo>
                    <a:lnTo>
                      <a:pt x="1621" y="497"/>
                    </a:lnTo>
                    <a:lnTo>
                      <a:pt x="1583" y="631"/>
                    </a:lnTo>
                    <a:lnTo>
                      <a:pt x="1617" y="582"/>
                    </a:lnTo>
                    <a:lnTo>
                      <a:pt x="1651" y="540"/>
                    </a:lnTo>
                    <a:lnTo>
                      <a:pt x="1691" y="498"/>
                    </a:lnTo>
                    <a:lnTo>
                      <a:pt x="1748" y="449"/>
                    </a:lnTo>
                    <a:lnTo>
                      <a:pt x="1779" y="426"/>
                    </a:lnTo>
                    <a:lnTo>
                      <a:pt x="1809" y="405"/>
                    </a:lnTo>
                    <a:lnTo>
                      <a:pt x="1874" y="377"/>
                    </a:lnTo>
                    <a:lnTo>
                      <a:pt x="1938" y="367"/>
                    </a:lnTo>
                    <a:lnTo>
                      <a:pt x="2007" y="381"/>
                    </a:lnTo>
                    <a:lnTo>
                      <a:pt x="2094" y="460"/>
                    </a:lnTo>
                    <a:lnTo>
                      <a:pt x="2125" y="586"/>
                    </a:lnTo>
                    <a:lnTo>
                      <a:pt x="2117" y="666"/>
                    </a:lnTo>
                    <a:lnTo>
                      <a:pt x="2090" y="732"/>
                    </a:lnTo>
                    <a:lnTo>
                      <a:pt x="2049" y="795"/>
                    </a:lnTo>
                    <a:lnTo>
                      <a:pt x="1997" y="860"/>
                    </a:lnTo>
                    <a:lnTo>
                      <a:pt x="1944" y="930"/>
                    </a:lnTo>
                    <a:lnTo>
                      <a:pt x="1906" y="995"/>
                    </a:lnTo>
                    <a:lnTo>
                      <a:pt x="1868" y="1063"/>
                    </a:lnTo>
                    <a:lnTo>
                      <a:pt x="1826" y="1137"/>
                    </a:lnTo>
                    <a:lnTo>
                      <a:pt x="1739" y="1339"/>
                    </a:lnTo>
                    <a:lnTo>
                      <a:pt x="1704" y="1808"/>
                    </a:lnTo>
                    <a:lnTo>
                      <a:pt x="1722" y="2027"/>
                    </a:lnTo>
                    <a:lnTo>
                      <a:pt x="1760" y="2272"/>
                    </a:lnTo>
                    <a:lnTo>
                      <a:pt x="1798" y="2622"/>
                    </a:lnTo>
                    <a:lnTo>
                      <a:pt x="1784" y="2973"/>
                    </a:lnTo>
                    <a:lnTo>
                      <a:pt x="1762" y="3023"/>
                    </a:lnTo>
                    <a:lnTo>
                      <a:pt x="1724" y="3049"/>
                    </a:lnTo>
                    <a:lnTo>
                      <a:pt x="1685" y="3049"/>
                    </a:lnTo>
                    <a:lnTo>
                      <a:pt x="1674" y="3013"/>
                    </a:lnTo>
                    <a:lnTo>
                      <a:pt x="1684" y="2652"/>
                    </a:lnTo>
                    <a:lnTo>
                      <a:pt x="1672" y="2470"/>
                    </a:lnTo>
                    <a:lnTo>
                      <a:pt x="1647" y="2293"/>
                    </a:lnTo>
                    <a:lnTo>
                      <a:pt x="1589" y="1810"/>
                    </a:lnTo>
                    <a:lnTo>
                      <a:pt x="1594" y="1580"/>
                    </a:lnTo>
                    <a:lnTo>
                      <a:pt x="1627" y="1321"/>
                    </a:lnTo>
                    <a:lnTo>
                      <a:pt x="1642" y="1253"/>
                    </a:lnTo>
                    <a:lnTo>
                      <a:pt x="1663" y="1196"/>
                    </a:lnTo>
                    <a:lnTo>
                      <a:pt x="1693" y="1141"/>
                    </a:lnTo>
                    <a:lnTo>
                      <a:pt x="1727" y="1080"/>
                    </a:lnTo>
                    <a:lnTo>
                      <a:pt x="1771" y="1000"/>
                    </a:lnTo>
                    <a:lnTo>
                      <a:pt x="1811" y="930"/>
                    </a:lnTo>
                    <a:lnTo>
                      <a:pt x="1853" y="861"/>
                    </a:lnTo>
                    <a:lnTo>
                      <a:pt x="1877" y="825"/>
                    </a:lnTo>
                    <a:lnTo>
                      <a:pt x="1908" y="787"/>
                    </a:lnTo>
                    <a:lnTo>
                      <a:pt x="2009" y="592"/>
                    </a:lnTo>
                    <a:lnTo>
                      <a:pt x="2001" y="529"/>
                    </a:lnTo>
                    <a:lnTo>
                      <a:pt x="1990" y="504"/>
                    </a:lnTo>
                    <a:lnTo>
                      <a:pt x="1965" y="487"/>
                    </a:lnTo>
                    <a:lnTo>
                      <a:pt x="1889" y="491"/>
                    </a:lnTo>
                    <a:lnTo>
                      <a:pt x="1819" y="540"/>
                    </a:lnTo>
                    <a:lnTo>
                      <a:pt x="1725" y="630"/>
                    </a:lnTo>
                    <a:lnTo>
                      <a:pt x="1655" y="721"/>
                    </a:lnTo>
                    <a:lnTo>
                      <a:pt x="1623" y="766"/>
                    </a:lnTo>
                    <a:lnTo>
                      <a:pt x="1589" y="816"/>
                    </a:lnTo>
                    <a:lnTo>
                      <a:pt x="1552" y="865"/>
                    </a:lnTo>
                    <a:lnTo>
                      <a:pt x="1511" y="917"/>
                    </a:lnTo>
                    <a:lnTo>
                      <a:pt x="1475" y="941"/>
                    </a:lnTo>
                    <a:lnTo>
                      <a:pt x="1440" y="941"/>
                    </a:lnTo>
                    <a:lnTo>
                      <a:pt x="1416" y="917"/>
                    </a:lnTo>
                    <a:lnTo>
                      <a:pt x="1410" y="873"/>
                    </a:lnTo>
                    <a:lnTo>
                      <a:pt x="1436" y="740"/>
                    </a:lnTo>
                    <a:lnTo>
                      <a:pt x="1475" y="622"/>
                    </a:lnTo>
                    <a:lnTo>
                      <a:pt x="1543" y="373"/>
                    </a:lnTo>
                    <a:lnTo>
                      <a:pt x="1545" y="238"/>
                    </a:lnTo>
                    <a:lnTo>
                      <a:pt x="1522" y="183"/>
                    </a:lnTo>
                    <a:lnTo>
                      <a:pt x="1473" y="145"/>
                    </a:lnTo>
                    <a:lnTo>
                      <a:pt x="1400" y="156"/>
                    </a:lnTo>
                    <a:lnTo>
                      <a:pt x="1345" y="208"/>
                    </a:lnTo>
                    <a:lnTo>
                      <a:pt x="1256" y="426"/>
                    </a:lnTo>
                    <a:lnTo>
                      <a:pt x="1222" y="527"/>
                    </a:lnTo>
                    <a:lnTo>
                      <a:pt x="1208" y="624"/>
                    </a:lnTo>
                    <a:lnTo>
                      <a:pt x="1193" y="719"/>
                    </a:lnTo>
                    <a:lnTo>
                      <a:pt x="1151" y="816"/>
                    </a:lnTo>
                    <a:lnTo>
                      <a:pt x="1123" y="844"/>
                    </a:lnTo>
                    <a:lnTo>
                      <a:pt x="1092" y="852"/>
                    </a:lnTo>
                    <a:lnTo>
                      <a:pt x="1047" y="801"/>
                    </a:lnTo>
                    <a:lnTo>
                      <a:pt x="1003" y="481"/>
                    </a:lnTo>
                    <a:lnTo>
                      <a:pt x="984" y="333"/>
                    </a:lnTo>
                    <a:lnTo>
                      <a:pt x="965" y="255"/>
                    </a:lnTo>
                    <a:lnTo>
                      <a:pt x="935" y="173"/>
                    </a:lnTo>
                    <a:lnTo>
                      <a:pt x="910" y="139"/>
                    </a:lnTo>
                    <a:lnTo>
                      <a:pt x="874" y="116"/>
                    </a:lnTo>
                    <a:lnTo>
                      <a:pt x="796" y="126"/>
                    </a:lnTo>
                    <a:lnTo>
                      <a:pt x="747" y="192"/>
                    </a:lnTo>
                    <a:lnTo>
                      <a:pt x="728" y="267"/>
                    </a:lnTo>
                    <a:lnTo>
                      <a:pt x="729" y="441"/>
                    </a:lnTo>
                    <a:lnTo>
                      <a:pt x="747" y="595"/>
                    </a:lnTo>
                    <a:lnTo>
                      <a:pt x="777" y="749"/>
                    </a:lnTo>
                    <a:lnTo>
                      <a:pt x="767" y="842"/>
                    </a:lnTo>
                    <a:lnTo>
                      <a:pt x="748" y="888"/>
                    </a:lnTo>
                    <a:lnTo>
                      <a:pt x="724" y="926"/>
                    </a:lnTo>
                    <a:lnTo>
                      <a:pt x="691" y="958"/>
                    </a:lnTo>
                    <a:lnTo>
                      <a:pt x="655" y="981"/>
                    </a:lnTo>
                    <a:lnTo>
                      <a:pt x="572" y="989"/>
                    </a:lnTo>
                    <a:lnTo>
                      <a:pt x="479" y="945"/>
                    </a:lnTo>
                    <a:lnTo>
                      <a:pt x="414" y="879"/>
                    </a:lnTo>
                    <a:lnTo>
                      <a:pt x="355" y="801"/>
                    </a:lnTo>
                    <a:lnTo>
                      <a:pt x="321" y="759"/>
                    </a:lnTo>
                    <a:lnTo>
                      <a:pt x="283" y="717"/>
                    </a:lnTo>
                    <a:lnTo>
                      <a:pt x="249" y="690"/>
                    </a:lnTo>
                    <a:lnTo>
                      <a:pt x="211" y="675"/>
                    </a:lnTo>
                    <a:lnTo>
                      <a:pt x="129" y="681"/>
                    </a:lnTo>
                    <a:lnTo>
                      <a:pt x="100" y="709"/>
                    </a:lnTo>
                    <a:lnTo>
                      <a:pt x="98" y="751"/>
                    </a:lnTo>
                    <a:lnTo>
                      <a:pt x="115" y="852"/>
                    </a:lnTo>
                    <a:lnTo>
                      <a:pt x="129" y="938"/>
                    </a:lnTo>
                    <a:lnTo>
                      <a:pt x="152" y="1012"/>
                    </a:lnTo>
                    <a:lnTo>
                      <a:pt x="190" y="1078"/>
                    </a:lnTo>
                    <a:lnTo>
                      <a:pt x="243" y="1143"/>
                    </a:lnTo>
                    <a:lnTo>
                      <a:pt x="313" y="1206"/>
                    </a:lnTo>
                    <a:lnTo>
                      <a:pt x="349" y="1234"/>
                    </a:lnTo>
                    <a:lnTo>
                      <a:pt x="385" y="1259"/>
                    </a:lnTo>
                    <a:lnTo>
                      <a:pt x="422" y="1283"/>
                    </a:lnTo>
                    <a:lnTo>
                      <a:pt x="458" y="1306"/>
                    </a:lnTo>
                    <a:lnTo>
                      <a:pt x="526" y="1352"/>
                    </a:lnTo>
                    <a:lnTo>
                      <a:pt x="651" y="1456"/>
                    </a:lnTo>
                    <a:lnTo>
                      <a:pt x="745" y="1607"/>
                    </a:lnTo>
                    <a:lnTo>
                      <a:pt x="785" y="1747"/>
                    </a:lnTo>
                    <a:lnTo>
                      <a:pt x="794" y="1877"/>
                    </a:lnTo>
                    <a:lnTo>
                      <a:pt x="769" y="2160"/>
                    </a:lnTo>
                    <a:lnTo>
                      <a:pt x="750" y="2367"/>
                    </a:lnTo>
                    <a:lnTo>
                      <a:pt x="726" y="2568"/>
                    </a:lnTo>
                    <a:lnTo>
                      <a:pt x="699" y="2772"/>
                    </a:lnTo>
                    <a:lnTo>
                      <a:pt x="667" y="2981"/>
                    </a:lnTo>
                    <a:lnTo>
                      <a:pt x="642" y="3023"/>
                    </a:lnTo>
                    <a:lnTo>
                      <a:pt x="602" y="3036"/>
                    </a:lnTo>
                    <a:lnTo>
                      <a:pt x="566" y="3023"/>
                    </a:lnTo>
                    <a:lnTo>
                      <a:pt x="556" y="29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6" name="Freeform 215"/>
              <p:cNvSpPr>
                <a:spLocks/>
              </p:cNvSpPr>
              <p:nvPr/>
            </p:nvSpPr>
            <p:spPr bwMode="auto">
              <a:xfrm rot="-1855449">
                <a:off x="970" y="2340"/>
                <a:ext cx="114" cy="94"/>
              </a:xfrm>
              <a:custGeom>
                <a:avLst/>
                <a:gdLst>
                  <a:gd name="T0" fmla="*/ 1 w 228"/>
                  <a:gd name="T1" fmla="*/ 3 h 188"/>
                  <a:gd name="T2" fmla="*/ 5 w 228"/>
                  <a:gd name="T3" fmla="*/ 1 h 188"/>
                  <a:gd name="T4" fmla="*/ 6 w 228"/>
                  <a:gd name="T5" fmla="*/ 0 h 188"/>
                  <a:gd name="T6" fmla="*/ 7 w 228"/>
                  <a:gd name="T7" fmla="*/ 1 h 188"/>
                  <a:gd name="T8" fmla="*/ 8 w 228"/>
                  <a:gd name="T9" fmla="*/ 2 h 188"/>
                  <a:gd name="T10" fmla="*/ 7 w 228"/>
                  <a:gd name="T11" fmla="*/ 3 h 188"/>
                  <a:gd name="T12" fmla="*/ 3 w 228"/>
                  <a:gd name="T13" fmla="*/ 6 h 188"/>
                  <a:gd name="T14" fmla="*/ 1 w 228"/>
                  <a:gd name="T15" fmla="*/ 6 h 188"/>
                  <a:gd name="T16" fmla="*/ 1 w 228"/>
                  <a:gd name="T17" fmla="*/ 6 h 188"/>
                  <a:gd name="T18" fmla="*/ 0 w 228"/>
                  <a:gd name="T19" fmla="*/ 5 h 188"/>
                  <a:gd name="T20" fmla="*/ 1 w 228"/>
                  <a:gd name="T21" fmla="*/ 3 h 188"/>
                  <a:gd name="T22" fmla="*/ 1 w 228"/>
                  <a:gd name="T23" fmla="*/ 3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"/>
                  <a:gd name="T37" fmla="*/ 0 h 188"/>
                  <a:gd name="T38" fmla="*/ 228 w 228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" h="188">
                    <a:moveTo>
                      <a:pt x="28" y="93"/>
                    </a:moveTo>
                    <a:lnTo>
                      <a:pt x="146" y="21"/>
                    </a:lnTo>
                    <a:lnTo>
                      <a:pt x="188" y="0"/>
                    </a:lnTo>
                    <a:lnTo>
                      <a:pt x="218" y="9"/>
                    </a:lnTo>
                    <a:lnTo>
                      <a:pt x="228" y="36"/>
                    </a:lnTo>
                    <a:lnTo>
                      <a:pt x="205" y="74"/>
                    </a:lnTo>
                    <a:lnTo>
                      <a:pt x="68" y="175"/>
                    </a:lnTo>
                    <a:lnTo>
                      <a:pt x="28" y="188"/>
                    </a:lnTo>
                    <a:lnTo>
                      <a:pt x="4" y="169"/>
                    </a:lnTo>
                    <a:lnTo>
                      <a:pt x="0" y="133"/>
                    </a:lnTo>
                    <a:lnTo>
                      <a:pt x="28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7" name="Freeform 216"/>
              <p:cNvSpPr>
                <a:spLocks/>
              </p:cNvSpPr>
              <p:nvPr/>
            </p:nvSpPr>
            <p:spPr bwMode="auto">
              <a:xfrm rot="-1855449">
                <a:off x="937" y="2311"/>
                <a:ext cx="121" cy="72"/>
              </a:xfrm>
              <a:custGeom>
                <a:avLst/>
                <a:gdLst>
                  <a:gd name="T0" fmla="*/ 0 w 243"/>
                  <a:gd name="T1" fmla="*/ 0 h 144"/>
                  <a:gd name="T2" fmla="*/ 4 w 243"/>
                  <a:gd name="T3" fmla="*/ 1 h 144"/>
                  <a:gd name="T4" fmla="*/ 7 w 243"/>
                  <a:gd name="T5" fmla="*/ 3 h 144"/>
                  <a:gd name="T6" fmla="*/ 7 w 243"/>
                  <a:gd name="T7" fmla="*/ 4 h 144"/>
                  <a:gd name="T8" fmla="*/ 6 w 243"/>
                  <a:gd name="T9" fmla="*/ 5 h 144"/>
                  <a:gd name="T10" fmla="*/ 5 w 243"/>
                  <a:gd name="T11" fmla="*/ 5 h 144"/>
                  <a:gd name="T12" fmla="*/ 4 w 243"/>
                  <a:gd name="T13" fmla="*/ 4 h 144"/>
                  <a:gd name="T14" fmla="*/ 3 w 243"/>
                  <a:gd name="T15" fmla="*/ 3 h 144"/>
                  <a:gd name="T16" fmla="*/ 2 w 243"/>
                  <a:gd name="T17" fmla="*/ 2 h 144"/>
                  <a:gd name="T18" fmla="*/ 0 w 243"/>
                  <a:gd name="T19" fmla="*/ 3 h 144"/>
                  <a:gd name="T20" fmla="*/ 0 w 243"/>
                  <a:gd name="T21" fmla="*/ 0 h 144"/>
                  <a:gd name="T22" fmla="*/ 0 w 243"/>
                  <a:gd name="T23" fmla="*/ 0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3"/>
                  <a:gd name="T37" fmla="*/ 0 h 144"/>
                  <a:gd name="T38" fmla="*/ 243 w 243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3" h="144">
                    <a:moveTo>
                      <a:pt x="17" y="0"/>
                    </a:moveTo>
                    <a:lnTo>
                      <a:pt x="140" y="4"/>
                    </a:lnTo>
                    <a:lnTo>
                      <a:pt x="235" y="78"/>
                    </a:lnTo>
                    <a:lnTo>
                      <a:pt x="243" y="122"/>
                    </a:lnTo>
                    <a:lnTo>
                      <a:pt x="222" y="144"/>
                    </a:lnTo>
                    <a:lnTo>
                      <a:pt x="188" y="144"/>
                    </a:lnTo>
                    <a:lnTo>
                      <a:pt x="156" y="112"/>
                    </a:lnTo>
                    <a:lnTo>
                      <a:pt x="125" y="78"/>
                    </a:lnTo>
                    <a:lnTo>
                      <a:pt x="85" y="63"/>
                    </a:lnTo>
                    <a:lnTo>
                      <a:pt x="0" y="8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8" name="Freeform 217"/>
              <p:cNvSpPr>
                <a:spLocks/>
              </p:cNvSpPr>
              <p:nvPr/>
            </p:nvSpPr>
            <p:spPr bwMode="auto">
              <a:xfrm rot="-1855449">
                <a:off x="1597" y="2748"/>
                <a:ext cx="541" cy="88"/>
              </a:xfrm>
              <a:custGeom>
                <a:avLst/>
                <a:gdLst>
                  <a:gd name="T0" fmla="*/ 1 w 1083"/>
                  <a:gd name="T1" fmla="*/ 2 h 175"/>
                  <a:gd name="T2" fmla="*/ 16 w 1083"/>
                  <a:gd name="T3" fmla="*/ 2 h 175"/>
                  <a:gd name="T4" fmla="*/ 21 w 1083"/>
                  <a:gd name="T5" fmla="*/ 2 h 175"/>
                  <a:gd name="T6" fmla="*/ 27 w 1083"/>
                  <a:gd name="T7" fmla="*/ 0 h 175"/>
                  <a:gd name="T8" fmla="*/ 32 w 1083"/>
                  <a:gd name="T9" fmla="*/ 1 h 175"/>
                  <a:gd name="T10" fmla="*/ 33 w 1083"/>
                  <a:gd name="T11" fmla="*/ 2 h 175"/>
                  <a:gd name="T12" fmla="*/ 33 w 1083"/>
                  <a:gd name="T13" fmla="*/ 4 h 175"/>
                  <a:gd name="T14" fmla="*/ 33 w 1083"/>
                  <a:gd name="T15" fmla="*/ 5 h 175"/>
                  <a:gd name="T16" fmla="*/ 32 w 1083"/>
                  <a:gd name="T17" fmla="*/ 5 h 175"/>
                  <a:gd name="T18" fmla="*/ 29 w 1083"/>
                  <a:gd name="T19" fmla="*/ 4 h 175"/>
                  <a:gd name="T20" fmla="*/ 27 w 1083"/>
                  <a:gd name="T21" fmla="*/ 4 h 175"/>
                  <a:gd name="T22" fmla="*/ 22 w 1083"/>
                  <a:gd name="T23" fmla="*/ 5 h 175"/>
                  <a:gd name="T24" fmla="*/ 16 w 1083"/>
                  <a:gd name="T25" fmla="*/ 5 h 175"/>
                  <a:gd name="T26" fmla="*/ 9 w 1083"/>
                  <a:gd name="T27" fmla="*/ 6 h 175"/>
                  <a:gd name="T28" fmla="*/ 1 w 1083"/>
                  <a:gd name="T29" fmla="*/ 6 h 175"/>
                  <a:gd name="T30" fmla="*/ 0 w 1083"/>
                  <a:gd name="T31" fmla="*/ 5 h 175"/>
                  <a:gd name="T32" fmla="*/ 0 w 1083"/>
                  <a:gd name="T33" fmla="*/ 4 h 175"/>
                  <a:gd name="T34" fmla="*/ 0 w 1083"/>
                  <a:gd name="T35" fmla="*/ 3 h 175"/>
                  <a:gd name="T36" fmla="*/ 1 w 1083"/>
                  <a:gd name="T37" fmla="*/ 2 h 175"/>
                  <a:gd name="T38" fmla="*/ 1 w 1083"/>
                  <a:gd name="T39" fmla="*/ 2 h 1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83"/>
                  <a:gd name="T61" fmla="*/ 0 h 175"/>
                  <a:gd name="T62" fmla="*/ 1083 w 1083"/>
                  <a:gd name="T63" fmla="*/ 175 h 1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83" h="175">
                    <a:moveTo>
                      <a:pt x="57" y="59"/>
                    </a:moveTo>
                    <a:lnTo>
                      <a:pt x="530" y="34"/>
                    </a:lnTo>
                    <a:lnTo>
                      <a:pt x="701" y="34"/>
                    </a:lnTo>
                    <a:lnTo>
                      <a:pt x="870" y="0"/>
                    </a:lnTo>
                    <a:lnTo>
                      <a:pt x="1032" y="27"/>
                    </a:lnTo>
                    <a:lnTo>
                      <a:pt x="1072" y="61"/>
                    </a:lnTo>
                    <a:lnTo>
                      <a:pt x="1083" y="109"/>
                    </a:lnTo>
                    <a:lnTo>
                      <a:pt x="1070" y="143"/>
                    </a:lnTo>
                    <a:lnTo>
                      <a:pt x="1030" y="145"/>
                    </a:lnTo>
                    <a:lnTo>
                      <a:pt x="952" y="122"/>
                    </a:lnTo>
                    <a:lnTo>
                      <a:pt x="878" y="120"/>
                    </a:lnTo>
                    <a:lnTo>
                      <a:pt x="718" y="148"/>
                    </a:lnTo>
                    <a:lnTo>
                      <a:pt x="539" y="148"/>
                    </a:lnTo>
                    <a:lnTo>
                      <a:pt x="298" y="167"/>
                    </a:lnTo>
                    <a:lnTo>
                      <a:pt x="57" y="175"/>
                    </a:lnTo>
                    <a:lnTo>
                      <a:pt x="13" y="156"/>
                    </a:lnTo>
                    <a:lnTo>
                      <a:pt x="0" y="116"/>
                    </a:lnTo>
                    <a:lnTo>
                      <a:pt x="13" y="78"/>
                    </a:lnTo>
                    <a:lnTo>
                      <a:pt x="57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69" name="Freeform 218"/>
              <p:cNvSpPr>
                <a:spLocks/>
              </p:cNvSpPr>
              <p:nvPr/>
            </p:nvSpPr>
            <p:spPr bwMode="auto">
              <a:xfrm rot="-1855449">
                <a:off x="1118" y="1968"/>
                <a:ext cx="85" cy="38"/>
              </a:xfrm>
              <a:custGeom>
                <a:avLst/>
                <a:gdLst>
                  <a:gd name="T0" fmla="*/ 0 w 171"/>
                  <a:gd name="T1" fmla="*/ 1 h 76"/>
                  <a:gd name="T2" fmla="*/ 5 w 171"/>
                  <a:gd name="T3" fmla="*/ 0 h 76"/>
                  <a:gd name="T4" fmla="*/ 5 w 171"/>
                  <a:gd name="T5" fmla="*/ 3 h 76"/>
                  <a:gd name="T6" fmla="*/ 0 w 171"/>
                  <a:gd name="T7" fmla="*/ 3 h 76"/>
                  <a:gd name="T8" fmla="*/ 0 w 171"/>
                  <a:gd name="T9" fmla="*/ 1 h 76"/>
                  <a:gd name="T10" fmla="*/ 0 w 171"/>
                  <a:gd name="T11" fmla="*/ 1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76"/>
                  <a:gd name="T20" fmla="*/ 171 w 171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76">
                    <a:moveTo>
                      <a:pt x="6" y="9"/>
                    </a:moveTo>
                    <a:lnTo>
                      <a:pt x="165" y="0"/>
                    </a:lnTo>
                    <a:lnTo>
                      <a:pt x="171" y="66"/>
                    </a:lnTo>
                    <a:lnTo>
                      <a:pt x="0" y="76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0" name="Freeform 219"/>
              <p:cNvSpPr>
                <a:spLocks/>
              </p:cNvSpPr>
              <p:nvPr/>
            </p:nvSpPr>
            <p:spPr bwMode="auto">
              <a:xfrm rot="-1855449">
                <a:off x="1090" y="1897"/>
                <a:ext cx="104" cy="113"/>
              </a:xfrm>
              <a:custGeom>
                <a:avLst/>
                <a:gdLst>
                  <a:gd name="T0" fmla="*/ 0 w 207"/>
                  <a:gd name="T1" fmla="*/ 6 h 226"/>
                  <a:gd name="T2" fmla="*/ 1 w 207"/>
                  <a:gd name="T3" fmla="*/ 2 h 226"/>
                  <a:gd name="T4" fmla="*/ 2 w 207"/>
                  <a:gd name="T5" fmla="*/ 1 h 226"/>
                  <a:gd name="T6" fmla="*/ 4 w 207"/>
                  <a:gd name="T7" fmla="*/ 0 h 226"/>
                  <a:gd name="T8" fmla="*/ 5 w 207"/>
                  <a:gd name="T9" fmla="*/ 1 h 226"/>
                  <a:gd name="T10" fmla="*/ 6 w 207"/>
                  <a:gd name="T11" fmla="*/ 2 h 226"/>
                  <a:gd name="T12" fmla="*/ 7 w 207"/>
                  <a:gd name="T13" fmla="*/ 6 h 226"/>
                  <a:gd name="T14" fmla="*/ 7 w 207"/>
                  <a:gd name="T15" fmla="*/ 7 h 226"/>
                  <a:gd name="T16" fmla="*/ 6 w 207"/>
                  <a:gd name="T17" fmla="*/ 7 h 226"/>
                  <a:gd name="T18" fmla="*/ 5 w 207"/>
                  <a:gd name="T19" fmla="*/ 5 h 226"/>
                  <a:gd name="T20" fmla="*/ 5 w 207"/>
                  <a:gd name="T21" fmla="*/ 3 h 226"/>
                  <a:gd name="T22" fmla="*/ 5 w 207"/>
                  <a:gd name="T23" fmla="*/ 2 h 226"/>
                  <a:gd name="T24" fmla="*/ 4 w 207"/>
                  <a:gd name="T25" fmla="*/ 2 h 226"/>
                  <a:gd name="T26" fmla="*/ 3 w 207"/>
                  <a:gd name="T27" fmla="*/ 3 h 226"/>
                  <a:gd name="T28" fmla="*/ 2 w 207"/>
                  <a:gd name="T29" fmla="*/ 6 h 226"/>
                  <a:gd name="T30" fmla="*/ 2 w 207"/>
                  <a:gd name="T31" fmla="*/ 7 h 226"/>
                  <a:gd name="T32" fmla="*/ 1 w 207"/>
                  <a:gd name="T33" fmla="*/ 8 h 226"/>
                  <a:gd name="T34" fmla="*/ 0 w 207"/>
                  <a:gd name="T35" fmla="*/ 6 h 226"/>
                  <a:gd name="T36" fmla="*/ 0 w 207"/>
                  <a:gd name="T37" fmla="*/ 6 h 2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226"/>
                  <a:gd name="T59" fmla="*/ 207 w 207"/>
                  <a:gd name="T60" fmla="*/ 226 h 2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226">
                    <a:moveTo>
                      <a:pt x="0" y="165"/>
                    </a:moveTo>
                    <a:lnTo>
                      <a:pt x="21" y="51"/>
                    </a:lnTo>
                    <a:lnTo>
                      <a:pt x="43" y="20"/>
                    </a:lnTo>
                    <a:lnTo>
                      <a:pt x="100" y="0"/>
                    </a:lnTo>
                    <a:lnTo>
                      <a:pt x="156" y="3"/>
                    </a:lnTo>
                    <a:lnTo>
                      <a:pt x="188" y="38"/>
                    </a:lnTo>
                    <a:lnTo>
                      <a:pt x="207" y="163"/>
                    </a:lnTo>
                    <a:lnTo>
                      <a:pt x="199" y="207"/>
                    </a:lnTo>
                    <a:lnTo>
                      <a:pt x="182" y="218"/>
                    </a:lnTo>
                    <a:lnTo>
                      <a:pt x="157" y="159"/>
                    </a:lnTo>
                    <a:lnTo>
                      <a:pt x="150" y="91"/>
                    </a:lnTo>
                    <a:lnTo>
                      <a:pt x="137" y="62"/>
                    </a:lnTo>
                    <a:lnTo>
                      <a:pt x="114" y="53"/>
                    </a:lnTo>
                    <a:lnTo>
                      <a:pt x="70" y="95"/>
                    </a:lnTo>
                    <a:lnTo>
                      <a:pt x="57" y="176"/>
                    </a:lnTo>
                    <a:lnTo>
                      <a:pt x="40" y="216"/>
                    </a:lnTo>
                    <a:lnTo>
                      <a:pt x="17" y="226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1" name="Freeform 220"/>
              <p:cNvSpPr>
                <a:spLocks/>
              </p:cNvSpPr>
              <p:nvPr/>
            </p:nvSpPr>
            <p:spPr bwMode="auto">
              <a:xfrm rot="-1855449">
                <a:off x="1357" y="1792"/>
                <a:ext cx="73" cy="61"/>
              </a:xfrm>
              <a:custGeom>
                <a:avLst/>
                <a:gdLst>
                  <a:gd name="T0" fmla="*/ 1 w 146"/>
                  <a:gd name="T1" fmla="*/ 0 h 122"/>
                  <a:gd name="T2" fmla="*/ 3 w 146"/>
                  <a:gd name="T3" fmla="*/ 1 h 122"/>
                  <a:gd name="T4" fmla="*/ 5 w 146"/>
                  <a:gd name="T5" fmla="*/ 2 h 122"/>
                  <a:gd name="T6" fmla="*/ 5 w 146"/>
                  <a:gd name="T7" fmla="*/ 4 h 122"/>
                  <a:gd name="T8" fmla="*/ 3 w 146"/>
                  <a:gd name="T9" fmla="*/ 3 h 122"/>
                  <a:gd name="T10" fmla="*/ 0 w 146"/>
                  <a:gd name="T11" fmla="*/ 2 h 122"/>
                  <a:gd name="T12" fmla="*/ 1 w 146"/>
                  <a:gd name="T13" fmla="*/ 0 h 122"/>
                  <a:gd name="T14" fmla="*/ 1 w 146"/>
                  <a:gd name="T15" fmla="*/ 0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6"/>
                  <a:gd name="T25" fmla="*/ 0 h 122"/>
                  <a:gd name="T26" fmla="*/ 146 w 146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6" h="122">
                    <a:moveTo>
                      <a:pt x="30" y="0"/>
                    </a:moveTo>
                    <a:lnTo>
                      <a:pt x="87" y="28"/>
                    </a:lnTo>
                    <a:lnTo>
                      <a:pt x="146" y="59"/>
                    </a:lnTo>
                    <a:lnTo>
                      <a:pt x="129" y="122"/>
                    </a:lnTo>
                    <a:lnTo>
                      <a:pt x="79" y="95"/>
                    </a:lnTo>
                    <a:lnTo>
                      <a:pt x="0" y="5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2" name="Freeform 221"/>
              <p:cNvSpPr>
                <a:spLocks/>
              </p:cNvSpPr>
              <p:nvPr/>
            </p:nvSpPr>
            <p:spPr bwMode="auto">
              <a:xfrm rot="-1855449">
                <a:off x="1345" y="1745"/>
                <a:ext cx="93" cy="105"/>
              </a:xfrm>
              <a:custGeom>
                <a:avLst/>
                <a:gdLst>
                  <a:gd name="T0" fmla="*/ 0 w 187"/>
                  <a:gd name="T1" fmla="*/ 2 h 211"/>
                  <a:gd name="T2" fmla="*/ 0 w 187"/>
                  <a:gd name="T3" fmla="*/ 1 h 211"/>
                  <a:gd name="T4" fmla="*/ 1 w 187"/>
                  <a:gd name="T5" fmla="*/ 0 h 211"/>
                  <a:gd name="T6" fmla="*/ 2 w 187"/>
                  <a:gd name="T7" fmla="*/ 0 h 211"/>
                  <a:gd name="T8" fmla="*/ 4 w 187"/>
                  <a:gd name="T9" fmla="*/ 0 h 211"/>
                  <a:gd name="T10" fmla="*/ 5 w 187"/>
                  <a:gd name="T11" fmla="*/ 1 h 211"/>
                  <a:gd name="T12" fmla="*/ 5 w 187"/>
                  <a:gd name="T13" fmla="*/ 2 h 211"/>
                  <a:gd name="T14" fmla="*/ 5 w 187"/>
                  <a:gd name="T15" fmla="*/ 5 h 211"/>
                  <a:gd name="T16" fmla="*/ 4 w 187"/>
                  <a:gd name="T17" fmla="*/ 6 h 211"/>
                  <a:gd name="T18" fmla="*/ 3 w 187"/>
                  <a:gd name="T19" fmla="*/ 6 h 211"/>
                  <a:gd name="T20" fmla="*/ 3 w 187"/>
                  <a:gd name="T21" fmla="*/ 5 h 211"/>
                  <a:gd name="T22" fmla="*/ 3 w 187"/>
                  <a:gd name="T23" fmla="*/ 4 h 211"/>
                  <a:gd name="T24" fmla="*/ 3 w 187"/>
                  <a:gd name="T25" fmla="*/ 1 h 211"/>
                  <a:gd name="T26" fmla="*/ 2 w 187"/>
                  <a:gd name="T27" fmla="*/ 2 h 211"/>
                  <a:gd name="T28" fmla="*/ 1 w 187"/>
                  <a:gd name="T29" fmla="*/ 3 h 211"/>
                  <a:gd name="T30" fmla="*/ 0 w 187"/>
                  <a:gd name="T31" fmla="*/ 4 h 211"/>
                  <a:gd name="T32" fmla="*/ 0 w 187"/>
                  <a:gd name="T33" fmla="*/ 4 h 211"/>
                  <a:gd name="T34" fmla="*/ 0 w 187"/>
                  <a:gd name="T35" fmla="*/ 2 h 211"/>
                  <a:gd name="T36" fmla="*/ 0 w 187"/>
                  <a:gd name="T37" fmla="*/ 2 h 2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7"/>
                  <a:gd name="T58" fmla="*/ 0 h 211"/>
                  <a:gd name="T59" fmla="*/ 187 w 187"/>
                  <a:gd name="T60" fmla="*/ 211 h 2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7" h="211">
                    <a:moveTo>
                      <a:pt x="0" y="89"/>
                    </a:moveTo>
                    <a:lnTo>
                      <a:pt x="18" y="55"/>
                    </a:lnTo>
                    <a:lnTo>
                      <a:pt x="48" y="19"/>
                    </a:lnTo>
                    <a:lnTo>
                      <a:pt x="90" y="0"/>
                    </a:lnTo>
                    <a:lnTo>
                      <a:pt x="143" y="11"/>
                    </a:lnTo>
                    <a:lnTo>
                      <a:pt x="179" y="47"/>
                    </a:lnTo>
                    <a:lnTo>
                      <a:pt x="187" y="91"/>
                    </a:lnTo>
                    <a:lnTo>
                      <a:pt x="164" y="173"/>
                    </a:lnTo>
                    <a:lnTo>
                      <a:pt x="141" y="211"/>
                    </a:lnTo>
                    <a:lnTo>
                      <a:pt x="122" y="207"/>
                    </a:lnTo>
                    <a:lnTo>
                      <a:pt x="114" y="182"/>
                    </a:lnTo>
                    <a:lnTo>
                      <a:pt x="120" y="140"/>
                    </a:lnTo>
                    <a:lnTo>
                      <a:pt x="118" y="53"/>
                    </a:lnTo>
                    <a:lnTo>
                      <a:pt x="78" y="64"/>
                    </a:lnTo>
                    <a:lnTo>
                      <a:pt x="50" y="106"/>
                    </a:lnTo>
                    <a:lnTo>
                      <a:pt x="27" y="144"/>
                    </a:lnTo>
                    <a:lnTo>
                      <a:pt x="4" y="152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3" name="Freeform 222"/>
              <p:cNvSpPr>
                <a:spLocks/>
              </p:cNvSpPr>
              <p:nvPr/>
            </p:nvSpPr>
            <p:spPr bwMode="auto">
              <a:xfrm rot="-1855449">
                <a:off x="1634" y="1816"/>
                <a:ext cx="73" cy="73"/>
              </a:xfrm>
              <a:custGeom>
                <a:avLst/>
                <a:gdLst>
                  <a:gd name="T0" fmla="*/ 1 w 147"/>
                  <a:gd name="T1" fmla="*/ 0 h 146"/>
                  <a:gd name="T2" fmla="*/ 3 w 147"/>
                  <a:gd name="T3" fmla="*/ 2 h 146"/>
                  <a:gd name="T4" fmla="*/ 4 w 147"/>
                  <a:gd name="T5" fmla="*/ 3 h 146"/>
                  <a:gd name="T6" fmla="*/ 4 w 147"/>
                  <a:gd name="T7" fmla="*/ 5 h 146"/>
                  <a:gd name="T8" fmla="*/ 0 w 147"/>
                  <a:gd name="T9" fmla="*/ 2 h 146"/>
                  <a:gd name="T10" fmla="*/ 0 w 147"/>
                  <a:gd name="T11" fmla="*/ 2 h 146"/>
                  <a:gd name="T12" fmla="*/ 1 w 147"/>
                  <a:gd name="T13" fmla="*/ 0 h 146"/>
                  <a:gd name="T14" fmla="*/ 1 w 147"/>
                  <a:gd name="T15" fmla="*/ 0 h 1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146"/>
                  <a:gd name="T26" fmla="*/ 147 w 147"/>
                  <a:gd name="T27" fmla="*/ 146 h 1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146">
                    <a:moveTo>
                      <a:pt x="42" y="0"/>
                    </a:moveTo>
                    <a:lnTo>
                      <a:pt x="97" y="48"/>
                    </a:lnTo>
                    <a:lnTo>
                      <a:pt x="147" y="93"/>
                    </a:lnTo>
                    <a:lnTo>
                      <a:pt x="130" y="146"/>
                    </a:lnTo>
                    <a:lnTo>
                      <a:pt x="4" y="51"/>
                    </a:lnTo>
                    <a:lnTo>
                      <a:pt x="0" y="4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4" name="Freeform 223"/>
              <p:cNvSpPr>
                <a:spLocks/>
              </p:cNvSpPr>
              <p:nvPr/>
            </p:nvSpPr>
            <p:spPr bwMode="auto">
              <a:xfrm rot="-1855449">
                <a:off x="1615" y="1780"/>
                <a:ext cx="94" cy="62"/>
              </a:xfrm>
              <a:custGeom>
                <a:avLst/>
                <a:gdLst>
                  <a:gd name="T0" fmla="*/ 1 w 188"/>
                  <a:gd name="T1" fmla="*/ 2 h 123"/>
                  <a:gd name="T2" fmla="*/ 2 w 188"/>
                  <a:gd name="T3" fmla="*/ 2 h 123"/>
                  <a:gd name="T4" fmla="*/ 3 w 188"/>
                  <a:gd name="T5" fmla="*/ 1 h 123"/>
                  <a:gd name="T6" fmla="*/ 4 w 188"/>
                  <a:gd name="T7" fmla="*/ 0 h 123"/>
                  <a:gd name="T8" fmla="*/ 6 w 188"/>
                  <a:gd name="T9" fmla="*/ 1 h 123"/>
                  <a:gd name="T10" fmla="*/ 6 w 188"/>
                  <a:gd name="T11" fmla="*/ 2 h 123"/>
                  <a:gd name="T12" fmla="*/ 6 w 188"/>
                  <a:gd name="T13" fmla="*/ 4 h 123"/>
                  <a:gd name="T14" fmla="*/ 6 w 188"/>
                  <a:gd name="T15" fmla="*/ 4 h 123"/>
                  <a:gd name="T16" fmla="*/ 5 w 188"/>
                  <a:gd name="T17" fmla="*/ 3 h 123"/>
                  <a:gd name="T18" fmla="*/ 5 w 188"/>
                  <a:gd name="T19" fmla="*/ 2 h 123"/>
                  <a:gd name="T20" fmla="*/ 4 w 188"/>
                  <a:gd name="T21" fmla="*/ 2 h 123"/>
                  <a:gd name="T22" fmla="*/ 2 w 188"/>
                  <a:gd name="T23" fmla="*/ 3 h 123"/>
                  <a:gd name="T24" fmla="*/ 1 w 188"/>
                  <a:gd name="T25" fmla="*/ 4 h 123"/>
                  <a:gd name="T26" fmla="*/ 0 w 188"/>
                  <a:gd name="T27" fmla="*/ 4 h 123"/>
                  <a:gd name="T28" fmla="*/ 1 w 188"/>
                  <a:gd name="T29" fmla="*/ 2 h 123"/>
                  <a:gd name="T30" fmla="*/ 1 w 188"/>
                  <a:gd name="T31" fmla="*/ 2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8"/>
                  <a:gd name="T49" fmla="*/ 0 h 123"/>
                  <a:gd name="T50" fmla="*/ 188 w 188"/>
                  <a:gd name="T51" fmla="*/ 123 h 1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8" h="123">
                    <a:moveTo>
                      <a:pt x="9" y="60"/>
                    </a:moveTo>
                    <a:lnTo>
                      <a:pt x="34" y="34"/>
                    </a:lnTo>
                    <a:lnTo>
                      <a:pt x="74" y="11"/>
                    </a:lnTo>
                    <a:lnTo>
                      <a:pt x="120" y="0"/>
                    </a:lnTo>
                    <a:lnTo>
                      <a:pt x="165" y="13"/>
                    </a:lnTo>
                    <a:lnTo>
                      <a:pt x="188" y="53"/>
                    </a:lnTo>
                    <a:lnTo>
                      <a:pt x="186" y="102"/>
                    </a:lnTo>
                    <a:lnTo>
                      <a:pt x="173" y="123"/>
                    </a:lnTo>
                    <a:lnTo>
                      <a:pt x="156" y="85"/>
                    </a:lnTo>
                    <a:lnTo>
                      <a:pt x="135" y="47"/>
                    </a:lnTo>
                    <a:lnTo>
                      <a:pt x="103" y="45"/>
                    </a:lnTo>
                    <a:lnTo>
                      <a:pt x="51" y="81"/>
                    </a:lnTo>
                    <a:lnTo>
                      <a:pt x="23" y="116"/>
                    </a:lnTo>
                    <a:lnTo>
                      <a:pt x="0" y="119"/>
                    </a:lnTo>
                    <a:lnTo>
                      <a:pt x="9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5" name="Freeform 224"/>
              <p:cNvSpPr>
                <a:spLocks/>
              </p:cNvSpPr>
              <p:nvPr/>
            </p:nvSpPr>
            <p:spPr bwMode="auto">
              <a:xfrm rot="-1855449">
                <a:off x="1679" y="1795"/>
                <a:ext cx="48" cy="75"/>
              </a:xfrm>
              <a:custGeom>
                <a:avLst/>
                <a:gdLst>
                  <a:gd name="T0" fmla="*/ 0 w 97"/>
                  <a:gd name="T1" fmla="*/ 4 h 150"/>
                  <a:gd name="T2" fmla="*/ 1 w 97"/>
                  <a:gd name="T3" fmla="*/ 3 h 150"/>
                  <a:gd name="T4" fmla="*/ 1 w 97"/>
                  <a:gd name="T5" fmla="*/ 0 h 150"/>
                  <a:gd name="T6" fmla="*/ 3 w 97"/>
                  <a:gd name="T7" fmla="*/ 1 h 150"/>
                  <a:gd name="T8" fmla="*/ 2 w 97"/>
                  <a:gd name="T9" fmla="*/ 2 h 150"/>
                  <a:gd name="T10" fmla="*/ 2 w 97"/>
                  <a:gd name="T11" fmla="*/ 4 h 150"/>
                  <a:gd name="T12" fmla="*/ 1 w 97"/>
                  <a:gd name="T13" fmla="*/ 5 h 150"/>
                  <a:gd name="T14" fmla="*/ 0 w 97"/>
                  <a:gd name="T15" fmla="*/ 5 h 150"/>
                  <a:gd name="T16" fmla="*/ 0 w 97"/>
                  <a:gd name="T17" fmla="*/ 4 h 150"/>
                  <a:gd name="T18" fmla="*/ 0 w 97"/>
                  <a:gd name="T19" fmla="*/ 4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7"/>
                  <a:gd name="T31" fmla="*/ 0 h 150"/>
                  <a:gd name="T32" fmla="*/ 97 w 97"/>
                  <a:gd name="T33" fmla="*/ 150 h 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7" h="150">
                    <a:moveTo>
                      <a:pt x="0" y="105"/>
                    </a:moveTo>
                    <a:lnTo>
                      <a:pt x="42" y="80"/>
                    </a:lnTo>
                    <a:lnTo>
                      <a:pt x="57" y="0"/>
                    </a:lnTo>
                    <a:lnTo>
                      <a:pt x="97" y="4"/>
                    </a:lnTo>
                    <a:lnTo>
                      <a:pt x="87" y="55"/>
                    </a:lnTo>
                    <a:lnTo>
                      <a:pt x="68" y="103"/>
                    </a:lnTo>
                    <a:lnTo>
                      <a:pt x="44" y="137"/>
                    </a:lnTo>
                    <a:lnTo>
                      <a:pt x="29" y="15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6" name="Freeform 225"/>
              <p:cNvSpPr>
                <a:spLocks/>
              </p:cNvSpPr>
              <p:nvPr/>
            </p:nvSpPr>
            <p:spPr bwMode="auto">
              <a:xfrm rot="-1855449">
                <a:off x="438" y="1215"/>
                <a:ext cx="1750" cy="1256"/>
              </a:xfrm>
              <a:custGeom>
                <a:avLst/>
                <a:gdLst>
                  <a:gd name="T0" fmla="*/ 21 w 3502"/>
                  <a:gd name="T1" fmla="*/ 75 h 2513"/>
                  <a:gd name="T2" fmla="*/ 7 w 3502"/>
                  <a:gd name="T3" fmla="*/ 63 h 2513"/>
                  <a:gd name="T4" fmla="*/ 5 w 3502"/>
                  <a:gd name="T5" fmla="*/ 54 h 2513"/>
                  <a:gd name="T6" fmla="*/ 0 w 3502"/>
                  <a:gd name="T7" fmla="*/ 39 h 2513"/>
                  <a:gd name="T8" fmla="*/ 4 w 3502"/>
                  <a:gd name="T9" fmla="*/ 30 h 2513"/>
                  <a:gd name="T10" fmla="*/ 11 w 3502"/>
                  <a:gd name="T11" fmla="*/ 27 h 2513"/>
                  <a:gd name="T12" fmla="*/ 19 w 3502"/>
                  <a:gd name="T13" fmla="*/ 28 h 2513"/>
                  <a:gd name="T14" fmla="*/ 21 w 3502"/>
                  <a:gd name="T15" fmla="*/ 17 h 2513"/>
                  <a:gd name="T16" fmla="*/ 27 w 3502"/>
                  <a:gd name="T17" fmla="*/ 8 h 2513"/>
                  <a:gd name="T18" fmla="*/ 35 w 3502"/>
                  <a:gd name="T19" fmla="*/ 5 h 2513"/>
                  <a:gd name="T20" fmla="*/ 44 w 3502"/>
                  <a:gd name="T21" fmla="*/ 11 h 2513"/>
                  <a:gd name="T22" fmla="*/ 50 w 3502"/>
                  <a:gd name="T23" fmla="*/ 7 h 2513"/>
                  <a:gd name="T24" fmla="*/ 56 w 3502"/>
                  <a:gd name="T25" fmla="*/ 2 h 2513"/>
                  <a:gd name="T26" fmla="*/ 66 w 3502"/>
                  <a:gd name="T27" fmla="*/ 0 h 2513"/>
                  <a:gd name="T28" fmla="*/ 77 w 3502"/>
                  <a:gd name="T29" fmla="*/ 10 h 2513"/>
                  <a:gd name="T30" fmla="*/ 82 w 3502"/>
                  <a:gd name="T31" fmla="*/ 13 h 2513"/>
                  <a:gd name="T32" fmla="*/ 96 w 3502"/>
                  <a:gd name="T33" fmla="*/ 13 h 2513"/>
                  <a:gd name="T34" fmla="*/ 98 w 3502"/>
                  <a:gd name="T35" fmla="*/ 29 h 2513"/>
                  <a:gd name="T36" fmla="*/ 105 w 3502"/>
                  <a:gd name="T37" fmla="*/ 32 h 2513"/>
                  <a:gd name="T38" fmla="*/ 108 w 3502"/>
                  <a:gd name="T39" fmla="*/ 43 h 2513"/>
                  <a:gd name="T40" fmla="*/ 105 w 3502"/>
                  <a:gd name="T41" fmla="*/ 50 h 2513"/>
                  <a:gd name="T42" fmla="*/ 100 w 3502"/>
                  <a:gd name="T43" fmla="*/ 54 h 2513"/>
                  <a:gd name="T44" fmla="*/ 93 w 3502"/>
                  <a:gd name="T45" fmla="*/ 57 h 2513"/>
                  <a:gd name="T46" fmla="*/ 95 w 3502"/>
                  <a:gd name="T47" fmla="*/ 63 h 2513"/>
                  <a:gd name="T48" fmla="*/ 93 w 3502"/>
                  <a:gd name="T49" fmla="*/ 73 h 2513"/>
                  <a:gd name="T50" fmla="*/ 87 w 3502"/>
                  <a:gd name="T51" fmla="*/ 77 h 2513"/>
                  <a:gd name="T52" fmla="*/ 72 w 3502"/>
                  <a:gd name="T53" fmla="*/ 77 h 2513"/>
                  <a:gd name="T54" fmla="*/ 66 w 3502"/>
                  <a:gd name="T55" fmla="*/ 72 h 2513"/>
                  <a:gd name="T56" fmla="*/ 73 w 3502"/>
                  <a:gd name="T57" fmla="*/ 73 h 2513"/>
                  <a:gd name="T58" fmla="*/ 86 w 3502"/>
                  <a:gd name="T59" fmla="*/ 73 h 2513"/>
                  <a:gd name="T60" fmla="*/ 92 w 3502"/>
                  <a:gd name="T61" fmla="*/ 63 h 2513"/>
                  <a:gd name="T62" fmla="*/ 91 w 3502"/>
                  <a:gd name="T63" fmla="*/ 54 h 2513"/>
                  <a:gd name="T64" fmla="*/ 101 w 3502"/>
                  <a:gd name="T65" fmla="*/ 49 h 2513"/>
                  <a:gd name="T66" fmla="*/ 104 w 3502"/>
                  <a:gd name="T67" fmla="*/ 36 h 2513"/>
                  <a:gd name="T68" fmla="*/ 95 w 3502"/>
                  <a:gd name="T69" fmla="*/ 35 h 2513"/>
                  <a:gd name="T70" fmla="*/ 94 w 3502"/>
                  <a:gd name="T71" fmla="*/ 29 h 2513"/>
                  <a:gd name="T72" fmla="*/ 94 w 3502"/>
                  <a:gd name="T73" fmla="*/ 17 h 2513"/>
                  <a:gd name="T74" fmla="*/ 85 w 3502"/>
                  <a:gd name="T75" fmla="*/ 15 h 2513"/>
                  <a:gd name="T76" fmla="*/ 77 w 3502"/>
                  <a:gd name="T77" fmla="*/ 21 h 2513"/>
                  <a:gd name="T78" fmla="*/ 73 w 3502"/>
                  <a:gd name="T79" fmla="*/ 20 h 2513"/>
                  <a:gd name="T80" fmla="*/ 72 w 3502"/>
                  <a:gd name="T81" fmla="*/ 7 h 2513"/>
                  <a:gd name="T82" fmla="*/ 66 w 3502"/>
                  <a:gd name="T83" fmla="*/ 3 h 2513"/>
                  <a:gd name="T84" fmla="*/ 54 w 3502"/>
                  <a:gd name="T85" fmla="*/ 8 h 2513"/>
                  <a:gd name="T86" fmla="*/ 48 w 3502"/>
                  <a:gd name="T87" fmla="*/ 21 h 2513"/>
                  <a:gd name="T88" fmla="*/ 44 w 3502"/>
                  <a:gd name="T89" fmla="*/ 21 h 2513"/>
                  <a:gd name="T90" fmla="*/ 40 w 3502"/>
                  <a:gd name="T91" fmla="*/ 11 h 2513"/>
                  <a:gd name="T92" fmla="*/ 34 w 3502"/>
                  <a:gd name="T93" fmla="*/ 8 h 2513"/>
                  <a:gd name="T94" fmla="*/ 23 w 3502"/>
                  <a:gd name="T95" fmla="*/ 25 h 2513"/>
                  <a:gd name="T96" fmla="*/ 20 w 3502"/>
                  <a:gd name="T97" fmla="*/ 36 h 2513"/>
                  <a:gd name="T98" fmla="*/ 13 w 3502"/>
                  <a:gd name="T99" fmla="*/ 32 h 2513"/>
                  <a:gd name="T100" fmla="*/ 7 w 3502"/>
                  <a:gd name="T101" fmla="*/ 32 h 2513"/>
                  <a:gd name="T102" fmla="*/ 4 w 3502"/>
                  <a:gd name="T103" fmla="*/ 44 h 2513"/>
                  <a:gd name="T104" fmla="*/ 8 w 3502"/>
                  <a:gd name="T105" fmla="*/ 52 h 2513"/>
                  <a:gd name="T106" fmla="*/ 13 w 3502"/>
                  <a:gd name="T107" fmla="*/ 61 h 2513"/>
                  <a:gd name="T108" fmla="*/ 13 w 3502"/>
                  <a:gd name="T109" fmla="*/ 67 h 2513"/>
                  <a:gd name="T110" fmla="*/ 18 w 3502"/>
                  <a:gd name="T111" fmla="*/ 71 h 2513"/>
                  <a:gd name="T112" fmla="*/ 29 w 3502"/>
                  <a:gd name="T113" fmla="*/ 71 h 25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02"/>
                  <a:gd name="T172" fmla="*/ 0 h 2513"/>
                  <a:gd name="T173" fmla="*/ 3502 w 3502"/>
                  <a:gd name="T174" fmla="*/ 2513 h 25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02" h="2513">
                    <a:moveTo>
                      <a:pt x="919" y="2355"/>
                    </a:moveTo>
                    <a:lnTo>
                      <a:pt x="858" y="2384"/>
                    </a:lnTo>
                    <a:lnTo>
                      <a:pt x="795" y="2403"/>
                    </a:lnTo>
                    <a:lnTo>
                      <a:pt x="673" y="2418"/>
                    </a:lnTo>
                    <a:lnTo>
                      <a:pt x="557" y="2395"/>
                    </a:lnTo>
                    <a:lnTo>
                      <a:pt x="451" y="2328"/>
                    </a:lnTo>
                    <a:lnTo>
                      <a:pt x="251" y="2087"/>
                    </a:lnTo>
                    <a:lnTo>
                      <a:pt x="253" y="2024"/>
                    </a:lnTo>
                    <a:lnTo>
                      <a:pt x="270" y="1969"/>
                    </a:lnTo>
                    <a:lnTo>
                      <a:pt x="301" y="1920"/>
                    </a:lnTo>
                    <a:lnTo>
                      <a:pt x="343" y="1876"/>
                    </a:lnTo>
                    <a:lnTo>
                      <a:pt x="172" y="1743"/>
                    </a:lnTo>
                    <a:lnTo>
                      <a:pt x="99" y="1642"/>
                    </a:lnTo>
                    <a:lnTo>
                      <a:pt x="48" y="1526"/>
                    </a:lnTo>
                    <a:lnTo>
                      <a:pt x="0" y="1348"/>
                    </a:lnTo>
                    <a:lnTo>
                      <a:pt x="2" y="1260"/>
                    </a:lnTo>
                    <a:lnTo>
                      <a:pt x="23" y="1167"/>
                    </a:lnTo>
                    <a:lnTo>
                      <a:pt x="59" y="1076"/>
                    </a:lnTo>
                    <a:lnTo>
                      <a:pt x="105" y="1000"/>
                    </a:lnTo>
                    <a:lnTo>
                      <a:pt x="134" y="966"/>
                    </a:lnTo>
                    <a:lnTo>
                      <a:pt x="168" y="939"/>
                    </a:lnTo>
                    <a:lnTo>
                      <a:pt x="206" y="916"/>
                    </a:lnTo>
                    <a:lnTo>
                      <a:pt x="251" y="899"/>
                    </a:lnTo>
                    <a:lnTo>
                      <a:pt x="354" y="889"/>
                    </a:lnTo>
                    <a:lnTo>
                      <a:pt x="443" y="912"/>
                    </a:lnTo>
                    <a:lnTo>
                      <a:pt x="527" y="960"/>
                    </a:lnTo>
                    <a:lnTo>
                      <a:pt x="609" y="1026"/>
                    </a:lnTo>
                    <a:lnTo>
                      <a:pt x="618" y="920"/>
                    </a:lnTo>
                    <a:lnTo>
                      <a:pt x="622" y="798"/>
                    </a:lnTo>
                    <a:lnTo>
                      <a:pt x="639" y="715"/>
                    </a:lnTo>
                    <a:lnTo>
                      <a:pt x="666" y="640"/>
                    </a:lnTo>
                    <a:lnTo>
                      <a:pt x="698" y="570"/>
                    </a:lnTo>
                    <a:lnTo>
                      <a:pt x="734" y="492"/>
                    </a:lnTo>
                    <a:lnTo>
                      <a:pt x="774" y="407"/>
                    </a:lnTo>
                    <a:lnTo>
                      <a:pt x="816" y="333"/>
                    </a:lnTo>
                    <a:lnTo>
                      <a:pt x="871" y="270"/>
                    </a:lnTo>
                    <a:lnTo>
                      <a:pt x="907" y="243"/>
                    </a:lnTo>
                    <a:lnTo>
                      <a:pt x="949" y="220"/>
                    </a:lnTo>
                    <a:lnTo>
                      <a:pt x="1036" y="186"/>
                    </a:lnTo>
                    <a:lnTo>
                      <a:pt x="1120" y="165"/>
                    </a:lnTo>
                    <a:lnTo>
                      <a:pt x="1202" y="169"/>
                    </a:lnTo>
                    <a:lnTo>
                      <a:pt x="1280" y="209"/>
                    </a:lnTo>
                    <a:lnTo>
                      <a:pt x="1361" y="285"/>
                    </a:lnTo>
                    <a:lnTo>
                      <a:pt x="1426" y="367"/>
                    </a:lnTo>
                    <a:lnTo>
                      <a:pt x="1508" y="553"/>
                    </a:lnTo>
                    <a:lnTo>
                      <a:pt x="1563" y="372"/>
                    </a:lnTo>
                    <a:lnTo>
                      <a:pt x="1593" y="281"/>
                    </a:lnTo>
                    <a:lnTo>
                      <a:pt x="1620" y="239"/>
                    </a:lnTo>
                    <a:lnTo>
                      <a:pt x="1654" y="199"/>
                    </a:lnTo>
                    <a:lnTo>
                      <a:pt x="1707" y="152"/>
                    </a:lnTo>
                    <a:lnTo>
                      <a:pt x="1761" y="110"/>
                    </a:lnTo>
                    <a:lnTo>
                      <a:pt x="1812" y="76"/>
                    </a:lnTo>
                    <a:lnTo>
                      <a:pt x="1867" y="46"/>
                    </a:lnTo>
                    <a:lnTo>
                      <a:pt x="1924" y="25"/>
                    </a:lnTo>
                    <a:lnTo>
                      <a:pt x="1985" y="9"/>
                    </a:lnTo>
                    <a:lnTo>
                      <a:pt x="2122" y="0"/>
                    </a:lnTo>
                    <a:lnTo>
                      <a:pt x="2209" y="15"/>
                    </a:lnTo>
                    <a:lnTo>
                      <a:pt x="2287" y="51"/>
                    </a:lnTo>
                    <a:lnTo>
                      <a:pt x="2409" y="175"/>
                    </a:lnTo>
                    <a:lnTo>
                      <a:pt x="2483" y="344"/>
                    </a:lnTo>
                    <a:lnTo>
                      <a:pt x="2498" y="530"/>
                    </a:lnTo>
                    <a:lnTo>
                      <a:pt x="2547" y="488"/>
                    </a:lnTo>
                    <a:lnTo>
                      <a:pt x="2599" y="450"/>
                    </a:lnTo>
                    <a:lnTo>
                      <a:pt x="2656" y="418"/>
                    </a:lnTo>
                    <a:lnTo>
                      <a:pt x="2724" y="393"/>
                    </a:lnTo>
                    <a:lnTo>
                      <a:pt x="2855" y="378"/>
                    </a:lnTo>
                    <a:lnTo>
                      <a:pt x="2979" y="393"/>
                    </a:lnTo>
                    <a:lnTo>
                      <a:pt x="3085" y="447"/>
                    </a:lnTo>
                    <a:lnTo>
                      <a:pt x="3167" y="542"/>
                    </a:lnTo>
                    <a:lnTo>
                      <a:pt x="3203" y="678"/>
                    </a:lnTo>
                    <a:lnTo>
                      <a:pt x="3178" y="823"/>
                    </a:lnTo>
                    <a:lnTo>
                      <a:pt x="3142" y="928"/>
                    </a:lnTo>
                    <a:lnTo>
                      <a:pt x="3102" y="1017"/>
                    </a:lnTo>
                    <a:lnTo>
                      <a:pt x="3161" y="1005"/>
                    </a:lnTo>
                    <a:lnTo>
                      <a:pt x="3323" y="1019"/>
                    </a:lnTo>
                    <a:lnTo>
                      <a:pt x="3389" y="1049"/>
                    </a:lnTo>
                    <a:lnTo>
                      <a:pt x="3446" y="1106"/>
                    </a:lnTo>
                    <a:lnTo>
                      <a:pt x="3490" y="1196"/>
                    </a:lnTo>
                    <a:lnTo>
                      <a:pt x="3502" y="1287"/>
                    </a:lnTo>
                    <a:lnTo>
                      <a:pt x="3488" y="1380"/>
                    </a:lnTo>
                    <a:lnTo>
                      <a:pt x="3452" y="1477"/>
                    </a:lnTo>
                    <a:lnTo>
                      <a:pt x="3427" y="1530"/>
                    </a:lnTo>
                    <a:lnTo>
                      <a:pt x="3401" y="1578"/>
                    </a:lnTo>
                    <a:lnTo>
                      <a:pt x="3374" y="1619"/>
                    </a:lnTo>
                    <a:lnTo>
                      <a:pt x="3342" y="1657"/>
                    </a:lnTo>
                    <a:lnTo>
                      <a:pt x="3308" y="1692"/>
                    </a:lnTo>
                    <a:lnTo>
                      <a:pt x="3270" y="1724"/>
                    </a:lnTo>
                    <a:lnTo>
                      <a:pt x="3226" y="1754"/>
                    </a:lnTo>
                    <a:lnTo>
                      <a:pt x="3175" y="1781"/>
                    </a:lnTo>
                    <a:lnTo>
                      <a:pt x="3101" y="1819"/>
                    </a:lnTo>
                    <a:lnTo>
                      <a:pt x="3023" y="1853"/>
                    </a:lnTo>
                    <a:lnTo>
                      <a:pt x="3006" y="1846"/>
                    </a:lnTo>
                    <a:lnTo>
                      <a:pt x="2992" y="1842"/>
                    </a:lnTo>
                    <a:lnTo>
                      <a:pt x="3000" y="1865"/>
                    </a:lnTo>
                    <a:lnTo>
                      <a:pt x="3021" y="1887"/>
                    </a:lnTo>
                    <a:lnTo>
                      <a:pt x="3070" y="2026"/>
                    </a:lnTo>
                    <a:lnTo>
                      <a:pt x="3080" y="2171"/>
                    </a:lnTo>
                    <a:lnTo>
                      <a:pt x="3049" y="2277"/>
                    </a:lnTo>
                    <a:lnTo>
                      <a:pt x="3025" y="2321"/>
                    </a:lnTo>
                    <a:lnTo>
                      <a:pt x="2990" y="2361"/>
                    </a:lnTo>
                    <a:lnTo>
                      <a:pt x="2952" y="2395"/>
                    </a:lnTo>
                    <a:lnTo>
                      <a:pt x="2909" y="2425"/>
                    </a:lnTo>
                    <a:lnTo>
                      <a:pt x="2859" y="2450"/>
                    </a:lnTo>
                    <a:lnTo>
                      <a:pt x="2804" y="2471"/>
                    </a:lnTo>
                    <a:lnTo>
                      <a:pt x="2718" y="2498"/>
                    </a:lnTo>
                    <a:lnTo>
                      <a:pt x="2635" y="2513"/>
                    </a:lnTo>
                    <a:lnTo>
                      <a:pt x="2477" y="2513"/>
                    </a:lnTo>
                    <a:lnTo>
                      <a:pt x="2323" y="2473"/>
                    </a:lnTo>
                    <a:lnTo>
                      <a:pt x="2243" y="2437"/>
                    </a:lnTo>
                    <a:lnTo>
                      <a:pt x="2163" y="2393"/>
                    </a:lnTo>
                    <a:lnTo>
                      <a:pt x="2135" y="2355"/>
                    </a:lnTo>
                    <a:lnTo>
                      <a:pt x="2143" y="2313"/>
                    </a:lnTo>
                    <a:lnTo>
                      <a:pt x="2175" y="2287"/>
                    </a:lnTo>
                    <a:lnTo>
                      <a:pt x="2222" y="2294"/>
                    </a:lnTo>
                    <a:lnTo>
                      <a:pt x="2291" y="2332"/>
                    </a:lnTo>
                    <a:lnTo>
                      <a:pt x="2357" y="2361"/>
                    </a:lnTo>
                    <a:lnTo>
                      <a:pt x="2422" y="2384"/>
                    </a:lnTo>
                    <a:lnTo>
                      <a:pt x="2489" y="2397"/>
                    </a:lnTo>
                    <a:lnTo>
                      <a:pt x="2622" y="2399"/>
                    </a:lnTo>
                    <a:lnTo>
                      <a:pt x="2766" y="2363"/>
                    </a:lnTo>
                    <a:lnTo>
                      <a:pt x="2901" y="2288"/>
                    </a:lnTo>
                    <a:lnTo>
                      <a:pt x="2943" y="2231"/>
                    </a:lnTo>
                    <a:lnTo>
                      <a:pt x="2966" y="2157"/>
                    </a:lnTo>
                    <a:lnTo>
                      <a:pt x="2954" y="2039"/>
                    </a:lnTo>
                    <a:lnTo>
                      <a:pt x="2914" y="1927"/>
                    </a:lnTo>
                    <a:lnTo>
                      <a:pt x="2891" y="1785"/>
                    </a:lnTo>
                    <a:lnTo>
                      <a:pt x="2909" y="1768"/>
                    </a:lnTo>
                    <a:lnTo>
                      <a:pt x="2929" y="1758"/>
                    </a:lnTo>
                    <a:lnTo>
                      <a:pt x="2981" y="1745"/>
                    </a:lnTo>
                    <a:lnTo>
                      <a:pt x="3123" y="1680"/>
                    </a:lnTo>
                    <a:lnTo>
                      <a:pt x="3199" y="1633"/>
                    </a:lnTo>
                    <a:lnTo>
                      <a:pt x="3258" y="1578"/>
                    </a:lnTo>
                    <a:lnTo>
                      <a:pt x="3348" y="1431"/>
                    </a:lnTo>
                    <a:lnTo>
                      <a:pt x="3388" y="1298"/>
                    </a:lnTo>
                    <a:lnTo>
                      <a:pt x="3382" y="1234"/>
                    </a:lnTo>
                    <a:lnTo>
                      <a:pt x="3351" y="1171"/>
                    </a:lnTo>
                    <a:lnTo>
                      <a:pt x="3315" y="1137"/>
                    </a:lnTo>
                    <a:lnTo>
                      <a:pt x="3270" y="1121"/>
                    </a:lnTo>
                    <a:lnTo>
                      <a:pt x="3165" y="1119"/>
                    </a:lnTo>
                    <a:lnTo>
                      <a:pt x="3072" y="1137"/>
                    </a:lnTo>
                    <a:lnTo>
                      <a:pt x="2983" y="1140"/>
                    </a:lnTo>
                    <a:lnTo>
                      <a:pt x="2935" y="1108"/>
                    </a:lnTo>
                    <a:lnTo>
                      <a:pt x="2947" y="1051"/>
                    </a:lnTo>
                    <a:lnTo>
                      <a:pt x="3019" y="928"/>
                    </a:lnTo>
                    <a:lnTo>
                      <a:pt x="3068" y="791"/>
                    </a:lnTo>
                    <a:lnTo>
                      <a:pt x="3089" y="692"/>
                    </a:lnTo>
                    <a:lnTo>
                      <a:pt x="3066" y="599"/>
                    </a:lnTo>
                    <a:lnTo>
                      <a:pt x="3040" y="561"/>
                    </a:lnTo>
                    <a:lnTo>
                      <a:pt x="3009" y="532"/>
                    </a:lnTo>
                    <a:lnTo>
                      <a:pt x="2973" y="513"/>
                    </a:lnTo>
                    <a:lnTo>
                      <a:pt x="2933" y="500"/>
                    </a:lnTo>
                    <a:lnTo>
                      <a:pt x="2751" y="506"/>
                    </a:lnTo>
                    <a:lnTo>
                      <a:pt x="2660" y="544"/>
                    </a:lnTo>
                    <a:lnTo>
                      <a:pt x="2589" y="597"/>
                    </a:lnTo>
                    <a:lnTo>
                      <a:pt x="2521" y="658"/>
                    </a:lnTo>
                    <a:lnTo>
                      <a:pt x="2481" y="686"/>
                    </a:lnTo>
                    <a:lnTo>
                      <a:pt x="2435" y="715"/>
                    </a:lnTo>
                    <a:lnTo>
                      <a:pt x="2393" y="726"/>
                    </a:lnTo>
                    <a:lnTo>
                      <a:pt x="2363" y="715"/>
                    </a:lnTo>
                    <a:lnTo>
                      <a:pt x="2355" y="642"/>
                    </a:lnTo>
                    <a:lnTo>
                      <a:pt x="2388" y="473"/>
                    </a:lnTo>
                    <a:lnTo>
                      <a:pt x="2378" y="386"/>
                    </a:lnTo>
                    <a:lnTo>
                      <a:pt x="2354" y="304"/>
                    </a:lnTo>
                    <a:lnTo>
                      <a:pt x="2316" y="230"/>
                    </a:lnTo>
                    <a:lnTo>
                      <a:pt x="2262" y="171"/>
                    </a:lnTo>
                    <a:lnTo>
                      <a:pt x="2230" y="148"/>
                    </a:lnTo>
                    <a:lnTo>
                      <a:pt x="2196" y="131"/>
                    </a:lnTo>
                    <a:lnTo>
                      <a:pt x="2116" y="114"/>
                    </a:lnTo>
                    <a:lnTo>
                      <a:pt x="2004" y="123"/>
                    </a:lnTo>
                    <a:lnTo>
                      <a:pt x="1907" y="156"/>
                    </a:lnTo>
                    <a:lnTo>
                      <a:pt x="1819" y="209"/>
                    </a:lnTo>
                    <a:lnTo>
                      <a:pt x="1732" y="283"/>
                    </a:lnTo>
                    <a:lnTo>
                      <a:pt x="1662" y="390"/>
                    </a:lnTo>
                    <a:lnTo>
                      <a:pt x="1627" y="507"/>
                    </a:lnTo>
                    <a:lnTo>
                      <a:pt x="1591" y="621"/>
                    </a:lnTo>
                    <a:lnTo>
                      <a:pt x="1561" y="675"/>
                    </a:lnTo>
                    <a:lnTo>
                      <a:pt x="1515" y="724"/>
                    </a:lnTo>
                    <a:lnTo>
                      <a:pt x="1485" y="741"/>
                    </a:lnTo>
                    <a:lnTo>
                      <a:pt x="1456" y="741"/>
                    </a:lnTo>
                    <a:lnTo>
                      <a:pt x="1422" y="690"/>
                    </a:lnTo>
                    <a:lnTo>
                      <a:pt x="1394" y="570"/>
                    </a:lnTo>
                    <a:lnTo>
                      <a:pt x="1352" y="469"/>
                    </a:lnTo>
                    <a:lnTo>
                      <a:pt x="1325" y="424"/>
                    </a:lnTo>
                    <a:lnTo>
                      <a:pt x="1291" y="380"/>
                    </a:lnTo>
                    <a:lnTo>
                      <a:pt x="1253" y="338"/>
                    </a:lnTo>
                    <a:lnTo>
                      <a:pt x="1206" y="298"/>
                    </a:lnTo>
                    <a:lnTo>
                      <a:pt x="1158" y="276"/>
                    </a:lnTo>
                    <a:lnTo>
                      <a:pt x="1107" y="279"/>
                    </a:lnTo>
                    <a:lnTo>
                      <a:pt x="996" y="325"/>
                    </a:lnTo>
                    <a:lnTo>
                      <a:pt x="898" y="414"/>
                    </a:lnTo>
                    <a:lnTo>
                      <a:pt x="839" y="542"/>
                    </a:lnTo>
                    <a:lnTo>
                      <a:pt x="736" y="815"/>
                    </a:lnTo>
                    <a:lnTo>
                      <a:pt x="725" y="994"/>
                    </a:lnTo>
                    <a:lnTo>
                      <a:pt x="711" y="1074"/>
                    </a:lnTo>
                    <a:lnTo>
                      <a:pt x="670" y="1154"/>
                    </a:lnTo>
                    <a:lnTo>
                      <a:pt x="650" y="1173"/>
                    </a:lnTo>
                    <a:lnTo>
                      <a:pt x="630" y="1180"/>
                    </a:lnTo>
                    <a:lnTo>
                      <a:pt x="584" y="1159"/>
                    </a:lnTo>
                    <a:lnTo>
                      <a:pt x="516" y="1095"/>
                    </a:lnTo>
                    <a:lnTo>
                      <a:pt x="445" y="1040"/>
                    </a:lnTo>
                    <a:lnTo>
                      <a:pt x="409" y="1019"/>
                    </a:lnTo>
                    <a:lnTo>
                      <a:pt x="369" y="1005"/>
                    </a:lnTo>
                    <a:lnTo>
                      <a:pt x="284" y="1009"/>
                    </a:lnTo>
                    <a:lnTo>
                      <a:pt x="225" y="1038"/>
                    </a:lnTo>
                    <a:lnTo>
                      <a:pt x="185" y="1083"/>
                    </a:lnTo>
                    <a:lnTo>
                      <a:pt x="134" y="1203"/>
                    </a:lnTo>
                    <a:lnTo>
                      <a:pt x="116" y="1344"/>
                    </a:lnTo>
                    <a:lnTo>
                      <a:pt x="132" y="1412"/>
                    </a:lnTo>
                    <a:lnTo>
                      <a:pt x="156" y="1484"/>
                    </a:lnTo>
                    <a:lnTo>
                      <a:pt x="198" y="1583"/>
                    </a:lnTo>
                    <a:lnTo>
                      <a:pt x="223" y="1625"/>
                    </a:lnTo>
                    <a:lnTo>
                      <a:pt x="257" y="1667"/>
                    </a:lnTo>
                    <a:lnTo>
                      <a:pt x="436" y="1832"/>
                    </a:lnTo>
                    <a:lnTo>
                      <a:pt x="453" y="1895"/>
                    </a:lnTo>
                    <a:lnTo>
                      <a:pt x="443" y="1927"/>
                    </a:lnTo>
                    <a:lnTo>
                      <a:pt x="421" y="1952"/>
                    </a:lnTo>
                    <a:lnTo>
                      <a:pt x="369" y="2003"/>
                    </a:lnTo>
                    <a:lnTo>
                      <a:pt x="365" y="2078"/>
                    </a:lnTo>
                    <a:lnTo>
                      <a:pt x="384" y="2135"/>
                    </a:lnTo>
                    <a:lnTo>
                      <a:pt x="424" y="2173"/>
                    </a:lnTo>
                    <a:lnTo>
                      <a:pt x="478" y="2205"/>
                    </a:lnTo>
                    <a:lnTo>
                      <a:pt x="529" y="2243"/>
                    </a:lnTo>
                    <a:lnTo>
                      <a:pt x="567" y="2271"/>
                    </a:lnTo>
                    <a:lnTo>
                      <a:pt x="607" y="2290"/>
                    </a:lnTo>
                    <a:lnTo>
                      <a:pt x="690" y="2304"/>
                    </a:lnTo>
                    <a:lnTo>
                      <a:pt x="867" y="2252"/>
                    </a:lnTo>
                    <a:lnTo>
                      <a:pt x="915" y="2250"/>
                    </a:lnTo>
                    <a:lnTo>
                      <a:pt x="945" y="2279"/>
                    </a:lnTo>
                    <a:lnTo>
                      <a:pt x="949" y="2321"/>
                    </a:lnTo>
                    <a:lnTo>
                      <a:pt x="919" y="23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7" name="Freeform 226"/>
              <p:cNvSpPr>
                <a:spLocks/>
              </p:cNvSpPr>
              <p:nvPr/>
            </p:nvSpPr>
            <p:spPr bwMode="auto">
              <a:xfrm rot="-1855449">
                <a:off x="673" y="2172"/>
                <a:ext cx="144" cy="161"/>
              </a:xfrm>
              <a:custGeom>
                <a:avLst/>
                <a:gdLst>
                  <a:gd name="T0" fmla="*/ 1 w 287"/>
                  <a:gd name="T1" fmla="*/ 9 h 321"/>
                  <a:gd name="T2" fmla="*/ 0 w 287"/>
                  <a:gd name="T3" fmla="*/ 5 h 321"/>
                  <a:gd name="T4" fmla="*/ 1 w 287"/>
                  <a:gd name="T5" fmla="*/ 3 h 321"/>
                  <a:gd name="T6" fmla="*/ 2 w 287"/>
                  <a:gd name="T7" fmla="*/ 1 h 321"/>
                  <a:gd name="T8" fmla="*/ 4 w 287"/>
                  <a:gd name="T9" fmla="*/ 0 h 321"/>
                  <a:gd name="T10" fmla="*/ 6 w 287"/>
                  <a:gd name="T11" fmla="*/ 1 h 321"/>
                  <a:gd name="T12" fmla="*/ 9 w 287"/>
                  <a:gd name="T13" fmla="*/ 3 h 321"/>
                  <a:gd name="T14" fmla="*/ 9 w 287"/>
                  <a:gd name="T15" fmla="*/ 5 h 321"/>
                  <a:gd name="T16" fmla="*/ 9 w 287"/>
                  <a:gd name="T17" fmla="*/ 6 h 321"/>
                  <a:gd name="T18" fmla="*/ 8 w 287"/>
                  <a:gd name="T19" fmla="*/ 6 h 321"/>
                  <a:gd name="T20" fmla="*/ 6 w 287"/>
                  <a:gd name="T21" fmla="*/ 6 h 321"/>
                  <a:gd name="T22" fmla="*/ 5 w 287"/>
                  <a:gd name="T23" fmla="*/ 4 h 321"/>
                  <a:gd name="T24" fmla="*/ 5 w 287"/>
                  <a:gd name="T25" fmla="*/ 4 h 321"/>
                  <a:gd name="T26" fmla="*/ 4 w 287"/>
                  <a:gd name="T27" fmla="*/ 4 h 321"/>
                  <a:gd name="T28" fmla="*/ 4 w 287"/>
                  <a:gd name="T29" fmla="*/ 6 h 321"/>
                  <a:gd name="T30" fmla="*/ 4 w 287"/>
                  <a:gd name="T31" fmla="*/ 9 h 321"/>
                  <a:gd name="T32" fmla="*/ 4 w 287"/>
                  <a:gd name="T33" fmla="*/ 10 h 321"/>
                  <a:gd name="T34" fmla="*/ 3 w 287"/>
                  <a:gd name="T35" fmla="*/ 11 h 321"/>
                  <a:gd name="T36" fmla="*/ 1 w 287"/>
                  <a:gd name="T37" fmla="*/ 10 h 321"/>
                  <a:gd name="T38" fmla="*/ 1 w 287"/>
                  <a:gd name="T39" fmla="*/ 9 h 321"/>
                  <a:gd name="T40" fmla="*/ 1 w 287"/>
                  <a:gd name="T41" fmla="*/ 9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7"/>
                  <a:gd name="T64" fmla="*/ 0 h 321"/>
                  <a:gd name="T65" fmla="*/ 287 w 287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7" h="321">
                    <a:moveTo>
                      <a:pt x="6" y="266"/>
                    </a:moveTo>
                    <a:lnTo>
                      <a:pt x="0" y="133"/>
                    </a:lnTo>
                    <a:lnTo>
                      <a:pt x="14" y="76"/>
                    </a:lnTo>
                    <a:lnTo>
                      <a:pt x="52" y="26"/>
                    </a:lnTo>
                    <a:lnTo>
                      <a:pt x="107" y="0"/>
                    </a:lnTo>
                    <a:lnTo>
                      <a:pt x="170" y="9"/>
                    </a:lnTo>
                    <a:lnTo>
                      <a:pt x="278" y="95"/>
                    </a:lnTo>
                    <a:lnTo>
                      <a:pt x="287" y="140"/>
                    </a:lnTo>
                    <a:lnTo>
                      <a:pt x="265" y="176"/>
                    </a:lnTo>
                    <a:lnTo>
                      <a:pt x="225" y="186"/>
                    </a:lnTo>
                    <a:lnTo>
                      <a:pt x="185" y="163"/>
                    </a:lnTo>
                    <a:lnTo>
                      <a:pt x="158" y="121"/>
                    </a:lnTo>
                    <a:lnTo>
                      <a:pt x="143" y="108"/>
                    </a:lnTo>
                    <a:lnTo>
                      <a:pt x="128" y="112"/>
                    </a:lnTo>
                    <a:lnTo>
                      <a:pt x="107" y="178"/>
                    </a:lnTo>
                    <a:lnTo>
                      <a:pt x="120" y="260"/>
                    </a:lnTo>
                    <a:lnTo>
                      <a:pt x="105" y="304"/>
                    </a:lnTo>
                    <a:lnTo>
                      <a:pt x="65" y="321"/>
                    </a:lnTo>
                    <a:lnTo>
                      <a:pt x="25" y="307"/>
                    </a:lnTo>
                    <a:lnTo>
                      <a:pt x="6" y="266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8" name="Freeform 227"/>
              <p:cNvSpPr>
                <a:spLocks/>
              </p:cNvSpPr>
              <p:nvPr/>
            </p:nvSpPr>
            <p:spPr bwMode="auto">
              <a:xfrm rot="-1855449">
                <a:off x="867" y="1841"/>
                <a:ext cx="137" cy="156"/>
              </a:xfrm>
              <a:custGeom>
                <a:avLst/>
                <a:gdLst>
                  <a:gd name="T0" fmla="*/ 3 w 274"/>
                  <a:gd name="T1" fmla="*/ 10 h 312"/>
                  <a:gd name="T2" fmla="*/ 1 w 274"/>
                  <a:gd name="T3" fmla="*/ 8 h 312"/>
                  <a:gd name="T4" fmla="*/ 0 w 274"/>
                  <a:gd name="T5" fmla="*/ 6 h 312"/>
                  <a:gd name="T6" fmla="*/ 1 w 274"/>
                  <a:gd name="T7" fmla="*/ 3 h 312"/>
                  <a:gd name="T8" fmla="*/ 2 w 274"/>
                  <a:gd name="T9" fmla="*/ 2 h 312"/>
                  <a:gd name="T10" fmla="*/ 3 w 274"/>
                  <a:gd name="T11" fmla="*/ 1 h 312"/>
                  <a:gd name="T12" fmla="*/ 4 w 274"/>
                  <a:gd name="T13" fmla="*/ 0 h 312"/>
                  <a:gd name="T14" fmla="*/ 5 w 274"/>
                  <a:gd name="T15" fmla="*/ 0 h 312"/>
                  <a:gd name="T16" fmla="*/ 8 w 274"/>
                  <a:gd name="T17" fmla="*/ 2 h 312"/>
                  <a:gd name="T18" fmla="*/ 9 w 274"/>
                  <a:gd name="T19" fmla="*/ 3 h 312"/>
                  <a:gd name="T20" fmla="*/ 9 w 274"/>
                  <a:gd name="T21" fmla="*/ 4 h 312"/>
                  <a:gd name="T22" fmla="*/ 8 w 274"/>
                  <a:gd name="T23" fmla="*/ 5 h 312"/>
                  <a:gd name="T24" fmla="*/ 6 w 274"/>
                  <a:gd name="T25" fmla="*/ 5 h 312"/>
                  <a:gd name="T26" fmla="*/ 6 w 274"/>
                  <a:gd name="T27" fmla="*/ 4 h 312"/>
                  <a:gd name="T28" fmla="*/ 5 w 274"/>
                  <a:gd name="T29" fmla="*/ 4 h 312"/>
                  <a:gd name="T30" fmla="*/ 4 w 274"/>
                  <a:gd name="T31" fmla="*/ 5 h 312"/>
                  <a:gd name="T32" fmla="*/ 4 w 274"/>
                  <a:gd name="T33" fmla="*/ 7 h 312"/>
                  <a:gd name="T34" fmla="*/ 5 w 274"/>
                  <a:gd name="T35" fmla="*/ 8 h 312"/>
                  <a:gd name="T36" fmla="*/ 5 w 274"/>
                  <a:gd name="T37" fmla="*/ 9 h 312"/>
                  <a:gd name="T38" fmla="*/ 4 w 274"/>
                  <a:gd name="T39" fmla="*/ 10 h 312"/>
                  <a:gd name="T40" fmla="*/ 3 w 274"/>
                  <a:gd name="T41" fmla="*/ 10 h 312"/>
                  <a:gd name="T42" fmla="*/ 3 w 274"/>
                  <a:gd name="T43" fmla="*/ 10 h 3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4"/>
                  <a:gd name="T67" fmla="*/ 0 h 312"/>
                  <a:gd name="T68" fmla="*/ 274 w 274"/>
                  <a:gd name="T69" fmla="*/ 312 h 3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4" h="312">
                    <a:moveTo>
                      <a:pt x="68" y="312"/>
                    </a:moveTo>
                    <a:lnTo>
                      <a:pt x="13" y="256"/>
                    </a:lnTo>
                    <a:lnTo>
                      <a:pt x="0" y="173"/>
                    </a:lnTo>
                    <a:lnTo>
                      <a:pt x="23" y="85"/>
                    </a:lnTo>
                    <a:lnTo>
                      <a:pt x="46" y="47"/>
                    </a:lnTo>
                    <a:lnTo>
                      <a:pt x="76" y="17"/>
                    </a:lnTo>
                    <a:lnTo>
                      <a:pt x="116" y="0"/>
                    </a:lnTo>
                    <a:lnTo>
                      <a:pt x="158" y="0"/>
                    </a:lnTo>
                    <a:lnTo>
                      <a:pt x="243" y="34"/>
                    </a:lnTo>
                    <a:lnTo>
                      <a:pt x="274" y="70"/>
                    </a:lnTo>
                    <a:lnTo>
                      <a:pt x="268" y="112"/>
                    </a:lnTo>
                    <a:lnTo>
                      <a:pt x="238" y="141"/>
                    </a:lnTo>
                    <a:lnTo>
                      <a:pt x="190" y="137"/>
                    </a:lnTo>
                    <a:lnTo>
                      <a:pt x="165" y="116"/>
                    </a:lnTo>
                    <a:lnTo>
                      <a:pt x="143" y="112"/>
                    </a:lnTo>
                    <a:lnTo>
                      <a:pt x="103" y="161"/>
                    </a:lnTo>
                    <a:lnTo>
                      <a:pt x="114" y="205"/>
                    </a:lnTo>
                    <a:lnTo>
                      <a:pt x="146" y="239"/>
                    </a:lnTo>
                    <a:lnTo>
                      <a:pt x="143" y="281"/>
                    </a:lnTo>
                    <a:lnTo>
                      <a:pt x="114" y="312"/>
                    </a:lnTo>
                    <a:lnTo>
                      <a:pt x="68" y="312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79" name="Freeform 228"/>
              <p:cNvSpPr>
                <a:spLocks/>
              </p:cNvSpPr>
              <p:nvPr/>
            </p:nvSpPr>
            <p:spPr bwMode="auto">
              <a:xfrm rot="-1855449">
                <a:off x="785" y="1680"/>
                <a:ext cx="166" cy="97"/>
              </a:xfrm>
              <a:custGeom>
                <a:avLst/>
                <a:gdLst>
                  <a:gd name="T0" fmla="*/ 2 w 331"/>
                  <a:gd name="T1" fmla="*/ 1 h 193"/>
                  <a:gd name="T2" fmla="*/ 4 w 331"/>
                  <a:gd name="T3" fmla="*/ 0 h 193"/>
                  <a:gd name="T4" fmla="*/ 7 w 331"/>
                  <a:gd name="T5" fmla="*/ 1 h 193"/>
                  <a:gd name="T6" fmla="*/ 9 w 331"/>
                  <a:gd name="T7" fmla="*/ 2 h 193"/>
                  <a:gd name="T8" fmla="*/ 11 w 331"/>
                  <a:gd name="T9" fmla="*/ 4 h 193"/>
                  <a:gd name="T10" fmla="*/ 11 w 331"/>
                  <a:gd name="T11" fmla="*/ 5 h 193"/>
                  <a:gd name="T12" fmla="*/ 10 w 331"/>
                  <a:gd name="T13" fmla="*/ 6 h 193"/>
                  <a:gd name="T14" fmla="*/ 9 w 331"/>
                  <a:gd name="T15" fmla="*/ 7 h 193"/>
                  <a:gd name="T16" fmla="*/ 8 w 331"/>
                  <a:gd name="T17" fmla="*/ 6 h 193"/>
                  <a:gd name="T18" fmla="*/ 7 w 331"/>
                  <a:gd name="T19" fmla="*/ 5 h 193"/>
                  <a:gd name="T20" fmla="*/ 5 w 331"/>
                  <a:gd name="T21" fmla="*/ 4 h 193"/>
                  <a:gd name="T22" fmla="*/ 3 w 331"/>
                  <a:gd name="T23" fmla="*/ 4 h 193"/>
                  <a:gd name="T24" fmla="*/ 1 w 331"/>
                  <a:gd name="T25" fmla="*/ 4 h 193"/>
                  <a:gd name="T26" fmla="*/ 0 w 331"/>
                  <a:gd name="T27" fmla="*/ 3 h 193"/>
                  <a:gd name="T28" fmla="*/ 1 w 331"/>
                  <a:gd name="T29" fmla="*/ 2 h 193"/>
                  <a:gd name="T30" fmla="*/ 2 w 331"/>
                  <a:gd name="T31" fmla="*/ 1 h 193"/>
                  <a:gd name="T32" fmla="*/ 2 w 331"/>
                  <a:gd name="T33" fmla="*/ 1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1"/>
                  <a:gd name="T52" fmla="*/ 0 h 193"/>
                  <a:gd name="T53" fmla="*/ 331 w 331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1" h="193">
                    <a:moveTo>
                      <a:pt x="38" y="15"/>
                    </a:moveTo>
                    <a:lnTo>
                      <a:pt x="124" y="0"/>
                    </a:lnTo>
                    <a:lnTo>
                      <a:pt x="204" y="9"/>
                    </a:lnTo>
                    <a:lnTo>
                      <a:pt x="276" y="47"/>
                    </a:lnTo>
                    <a:lnTo>
                      <a:pt x="327" y="112"/>
                    </a:lnTo>
                    <a:lnTo>
                      <a:pt x="331" y="157"/>
                    </a:lnTo>
                    <a:lnTo>
                      <a:pt x="303" y="188"/>
                    </a:lnTo>
                    <a:lnTo>
                      <a:pt x="261" y="193"/>
                    </a:lnTo>
                    <a:lnTo>
                      <a:pt x="225" y="163"/>
                    </a:lnTo>
                    <a:lnTo>
                      <a:pt x="198" y="131"/>
                    </a:lnTo>
                    <a:lnTo>
                      <a:pt x="160" y="117"/>
                    </a:lnTo>
                    <a:lnTo>
                      <a:pt x="73" y="125"/>
                    </a:lnTo>
                    <a:lnTo>
                      <a:pt x="27" y="121"/>
                    </a:lnTo>
                    <a:lnTo>
                      <a:pt x="0" y="89"/>
                    </a:lnTo>
                    <a:lnTo>
                      <a:pt x="2" y="45"/>
                    </a:lnTo>
                    <a:lnTo>
                      <a:pt x="38" y="15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0" name="Freeform 229"/>
              <p:cNvSpPr>
                <a:spLocks/>
              </p:cNvSpPr>
              <p:nvPr/>
            </p:nvSpPr>
            <p:spPr bwMode="auto">
              <a:xfrm rot="-1855449">
                <a:off x="1160" y="1419"/>
                <a:ext cx="131" cy="155"/>
              </a:xfrm>
              <a:custGeom>
                <a:avLst/>
                <a:gdLst>
                  <a:gd name="T0" fmla="*/ 1 w 262"/>
                  <a:gd name="T1" fmla="*/ 9 h 310"/>
                  <a:gd name="T2" fmla="*/ 0 w 262"/>
                  <a:gd name="T3" fmla="*/ 5 h 310"/>
                  <a:gd name="T4" fmla="*/ 1 w 262"/>
                  <a:gd name="T5" fmla="*/ 4 h 310"/>
                  <a:gd name="T6" fmla="*/ 1 w 262"/>
                  <a:gd name="T7" fmla="*/ 2 h 310"/>
                  <a:gd name="T8" fmla="*/ 3 w 262"/>
                  <a:gd name="T9" fmla="*/ 1 h 310"/>
                  <a:gd name="T10" fmla="*/ 5 w 262"/>
                  <a:gd name="T11" fmla="*/ 0 h 310"/>
                  <a:gd name="T12" fmla="*/ 8 w 262"/>
                  <a:gd name="T13" fmla="*/ 1 h 310"/>
                  <a:gd name="T14" fmla="*/ 9 w 262"/>
                  <a:gd name="T15" fmla="*/ 3 h 310"/>
                  <a:gd name="T16" fmla="*/ 8 w 262"/>
                  <a:gd name="T17" fmla="*/ 4 h 310"/>
                  <a:gd name="T18" fmla="*/ 7 w 262"/>
                  <a:gd name="T19" fmla="*/ 5 h 310"/>
                  <a:gd name="T20" fmla="*/ 6 w 262"/>
                  <a:gd name="T21" fmla="*/ 4 h 310"/>
                  <a:gd name="T22" fmla="*/ 5 w 262"/>
                  <a:gd name="T23" fmla="*/ 4 h 310"/>
                  <a:gd name="T24" fmla="*/ 4 w 262"/>
                  <a:gd name="T25" fmla="*/ 4 h 310"/>
                  <a:gd name="T26" fmla="*/ 4 w 262"/>
                  <a:gd name="T27" fmla="*/ 6 h 310"/>
                  <a:gd name="T28" fmla="*/ 5 w 262"/>
                  <a:gd name="T29" fmla="*/ 8 h 310"/>
                  <a:gd name="T30" fmla="*/ 5 w 262"/>
                  <a:gd name="T31" fmla="*/ 9 h 310"/>
                  <a:gd name="T32" fmla="*/ 4 w 262"/>
                  <a:gd name="T33" fmla="*/ 10 h 310"/>
                  <a:gd name="T34" fmla="*/ 3 w 262"/>
                  <a:gd name="T35" fmla="*/ 10 h 310"/>
                  <a:gd name="T36" fmla="*/ 1 w 262"/>
                  <a:gd name="T37" fmla="*/ 9 h 310"/>
                  <a:gd name="T38" fmla="*/ 1 w 262"/>
                  <a:gd name="T39" fmla="*/ 9 h 3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2"/>
                  <a:gd name="T61" fmla="*/ 0 h 310"/>
                  <a:gd name="T62" fmla="*/ 262 w 262"/>
                  <a:gd name="T63" fmla="*/ 310 h 3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2" h="310">
                    <a:moveTo>
                      <a:pt x="34" y="278"/>
                    </a:moveTo>
                    <a:lnTo>
                      <a:pt x="0" y="160"/>
                    </a:lnTo>
                    <a:lnTo>
                      <a:pt x="6" y="105"/>
                    </a:lnTo>
                    <a:lnTo>
                      <a:pt x="32" y="50"/>
                    </a:lnTo>
                    <a:lnTo>
                      <a:pt x="76" y="13"/>
                    </a:lnTo>
                    <a:lnTo>
                      <a:pt x="129" y="0"/>
                    </a:lnTo>
                    <a:lnTo>
                      <a:pt x="238" y="32"/>
                    </a:lnTo>
                    <a:lnTo>
                      <a:pt x="262" y="72"/>
                    </a:lnTo>
                    <a:lnTo>
                      <a:pt x="253" y="112"/>
                    </a:lnTo>
                    <a:lnTo>
                      <a:pt x="219" y="137"/>
                    </a:lnTo>
                    <a:lnTo>
                      <a:pt x="173" y="127"/>
                    </a:lnTo>
                    <a:lnTo>
                      <a:pt x="147" y="114"/>
                    </a:lnTo>
                    <a:lnTo>
                      <a:pt x="126" y="120"/>
                    </a:lnTo>
                    <a:lnTo>
                      <a:pt x="114" y="173"/>
                    </a:lnTo>
                    <a:lnTo>
                      <a:pt x="137" y="228"/>
                    </a:lnTo>
                    <a:lnTo>
                      <a:pt x="139" y="276"/>
                    </a:lnTo>
                    <a:lnTo>
                      <a:pt x="110" y="306"/>
                    </a:lnTo>
                    <a:lnTo>
                      <a:pt x="69" y="310"/>
                    </a:lnTo>
                    <a:lnTo>
                      <a:pt x="34" y="278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1" name="Freeform 230"/>
              <p:cNvSpPr>
                <a:spLocks/>
              </p:cNvSpPr>
              <p:nvPr/>
            </p:nvSpPr>
            <p:spPr bwMode="auto">
              <a:xfrm rot="-1855449">
                <a:off x="1475" y="1515"/>
                <a:ext cx="137" cy="159"/>
              </a:xfrm>
              <a:custGeom>
                <a:avLst/>
                <a:gdLst>
                  <a:gd name="T0" fmla="*/ 0 w 276"/>
                  <a:gd name="T1" fmla="*/ 2 h 318"/>
                  <a:gd name="T2" fmla="*/ 1 w 276"/>
                  <a:gd name="T3" fmla="*/ 1 h 318"/>
                  <a:gd name="T4" fmla="*/ 3 w 276"/>
                  <a:gd name="T5" fmla="*/ 0 h 318"/>
                  <a:gd name="T6" fmla="*/ 5 w 276"/>
                  <a:gd name="T7" fmla="*/ 1 h 318"/>
                  <a:gd name="T8" fmla="*/ 7 w 276"/>
                  <a:gd name="T9" fmla="*/ 2 h 318"/>
                  <a:gd name="T10" fmla="*/ 8 w 276"/>
                  <a:gd name="T11" fmla="*/ 3 h 318"/>
                  <a:gd name="T12" fmla="*/ 8 w 276"/>
                  <a:gd name="T13" fmla="*/ 5 h 318"/>
                  <a:gd name="T14" fmla="*/ 8 w 276"/>
                  <a:gd name="T15" fmla="*/ 7 h 318"/>
                  <a:gd name="T16" fmla="*/ 7 w 276"/>
                  <a:gd name="T17" fmla="*/ 10 h 318"/>
                  <a:gd name="T18" fmla="*/ 6 w 276"/>
                  <a:gd name="T19" fmla="*/ 10 h 318"/>
                  <a:gd name="T20" fmla="*/ 4 w 276"/>
                  <a:gd name="T21" fmla="*/ 10 h 318"/>
                  <a:gd name="T22" fmla="*/ 4 w 276"/>
                  <a:gd name="T23" fmla="*/ 9 h 318"/>
                  <a:gd name="T24" fmla="*/ 4 w 276"/>
                  <a:gd name="T25" fmla="*/ 8 h 318"/>
                  <a:gd name="T26" fmla="*/ 4 w 276"/>
                  <a:gd name="T27" fmla="*/ 4 h 318"/>
                  <a:gd name="T28" fmla="*/ 3 w 276"/>
                  <a:gd name="T29" fmla="*/ 4 h 318"/>
                  <a:gd name="T30" fmla="*/ 1 w 276"/>
                  <a:gd name="T31" fmla="*/ 5 h 318"/>
                  <a:gd name="T32" fmla="*/ 0 w 276"/>
                  <a:gd name="T33" fmla="*/ 5 h 318"/>
                  <a:gd name="T34" fmla="*/ 0 w 276"/>
                  <a:gd name="T35" fmla="*/ 3 h 318"/>
                  <a:gd name="T36" fmla="*/ 0 w 276"/>
                  <a:gd name="T37" fmla="*/ 2 h 318"/>
                  <a:gd name="T38" fmla="*/ 0 w 276"/>
                  <a:gd name="T39" fmla="*/ 2 h 3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6"/>
                  <a:gd name="T61" fmla="*/ 0 h 318"/>
                  <a:gd name="T62" fmla="*/ 276 w 276"/>
                  <a:gd name="T63" fmla="*/ 318 h 3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6" h="318">
                    <a:moveTo>
                      <a:pt x="14" y="56"/>
                    </a:moveTo>
                    <a:lnTo>
                      <a:pt x="61" y="18"/>
                    </a:lnTo>
                    <a:lnTo>
                      <a:pt x="120" y="0"/>
                    </a:lnTo>
                    <a:lnTo>
                      <a:pt x="181" y="6"/>
                    </a:lnTo>
                    <a:lnTo>
                      <a:pt x="232" y="37"/>
                    </a:lnTo>
                    <a:lnTo>
                      <a:pt x="266" y="92"/>
                    </a:lnTo>
                    <a:lnTo>
                      <a:pt x="276" y="156"/>
                    </a:lnTo>
                    <a:lnTo>
                      <a:pt x="263" y="223"/>
                    </a:lnTo>
                    <a:lnTo>
                      <a:pt x="234" y="289"/>
                    </a:lnTo>
                    <a:lnTo>
                      <a:pt x="198" y="318"/>
                    </a:lnTo>
                    <a:lnTo>
                      <a:pt x="156" y="310"/>
                    </a:lnTo>
                    <a:lnTo>
                      <a:pt x="129" y="278"/>
                    </a:lnTo>
                    <a:lnTo>
                      <a:pt x="135" y="232"/>
                    </a:lnTo>
                    <a:lnTo>
                      <a:pt x="152" y="120"/>
                    </a:lnTo>
                    <a:lnTo>
                      <a:pt x="101" y="128"/>
                    </a:lnTo>
                    <a:lnTo>
                      <a:pt x="61" y="151"/>
                    </a:lnTo>
                    <a:lnTo>
                      <a:pt x="21" y="135"/>
                    </a:lnTo>
                    <a:lnTo>
                      <a:pt x="0" y="99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2" name="Freeform 231"/>
              <p:cNvSpPr>
                <a:spLocks/>
              </p:cNvSpPr>
              <p:nvPr/>
            </p:nvSpPr>
            <p:spPr bwMode="auto">
              <a:xfrm rot="-1855449">
                <a:off x="1555" y="1319"/>
                <a:ext cx="144" cy="117"/>
              </a:xfrm>
              <a:custGeom>
                <a:avLst/>
                <a:gdLst>
                  <a:gd name="T0" fmla="*/ 1 w 287"/>
                  <a:gd name="T1" fmla="*/ 3 h 234"/>
                  <a:gd name="T2" fmla="*/ 2 w 287"/>
                  <a:gd name="T3" fmla="*/ 2 h 234"/>
                  <a:gd name="T4" fmla="*/ 3 w 287"/>
                  <a:gd name="T5" fmla="*/ 1 h 234"/>
                  <a:gd name="T6" fmla="*/ 5 w 287"/>
                  <a:gd name="T7" fmla="*/ 0 h 234"/>
                  <a:gd name="T8" fmla="*/ 7 w 287"/>
                  <a:gd name="T9" fmla="*/ 1 h 234"/>
                  <a:gd name="T10" fmla="*/ 9 w 287"/>
                  <a:gd name="T11" fmla="*/ 3 h 234"/>
                  <a:gd name="T12" fmla="*/ 9 w 287"/>
                  <a:gd name="T13" fmla="*/ 6 h 234"/>
                  <a:gd name="T14" fmla="*/ 9 w 287"/>
                  <a:gd name="T15" fmla="*/ 7 h 234"/>
                  <a:gd name="T16" fmla="*/ 8 w 287"/>
                  <a:gd name="T17" fmla="*/ 8 h 234"/>
                  <a:gd name="T18" fmla="*/ 7 w 287"/>
                  <a:gd name="T19" fmla="*/ 7 h 234"/>
                  <a:gd name="T20" fmla="*/ 6 w 287"/>
                  <a:gd name="T21" fmla="*/ 6 h 234"/>
                  <a:gd name="T22" fmla="*/ 6 w 287"/>
                  <a:gd name="T23" fmla="*/ 5 h 234"/>
                  <a:gd name="T24" fmla="*/ 5 w 287"/>
                  <a:gd name="T25" fmla="*/ 4 h 234"/>
                  <a:gd name="T26" fmla="*/ 4 w 287"/>
                  <a:gd name="T27" fmla="*/ 5 h 234"/>
                  <a:gd name="T28" fmla="*/ 3 w 287"/>
                  <a:gd name="T29" fmla="*/ 6 h 234"/>
                  <a:gd name="T30" fmla="*/ 1 w 287"/>
                  <a:gd name="T31" fmla="*/ 6 h 234"/>
                  <a:gd name="T32" fmla="*/ 0 w 287"/>
                  <a:gd name="T33" fmla="*/ 5 h 234"/>
                  <a:gd name="T34" fmla="*/ 1 w 287"/>
                  <a:gd name="T35" fmla="*/ 3 h 234"/>
                  <a:gd name="T36" fmla="*/ 1 w 287"/>
                  <a:gd name="T37" fmla="*/ 3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7"/>
                  <a:gd name="T58" fmla="*/ 0 h 234"/>
                  <a:gd name="T59" fmla="*/ 287 w 287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7" h="234">
                    <a:moveTo>
                      <a:pt x="6" y="93"/>
                    </a:moveTo>
                    <a:lnTo>
                      <a:pt x="42" y="46"/>
                    </a:lnTo>
                    <a:lnTo>
                      <a:pt x="90" y="14"/>
                    </a:lnTo>
                    <a:lnTo>
                      <a:pt x="141" y="0"/>
                    </a:lnTo>
                    <a:lnTo>
                      <a:pt x="194" y="10"/>
                    </a:lnTo>
                    <a:lnTo>
                      <a:pt x="263" y="76"/>
                    </a:lnTo>
                    <a:lnTo>
                      <a:pt x="287" y="171"/>
                    </a:lnTo>
                    <a:lnTo>
                      <a:pt x="272" y="215"/>
                    </a:lnTo>
                    <a:lnTo>
                      <a:pt x="234" y="234"/>
                    </a:lnTo>
                    <a:lnTo>
                      <a:pt x="194" y="223"/>
                    </a:lnTo>
                    <a:lnTo>
                      <a:pt x="173" y="179"/>
                    </a:lnTo>
                    <a:lnTo>
                      <a:pt x="168" y="141"/>
                    </a:lnTo>
                    <a:lnTo>
                      <a:pt x="145" y="114"/>
                    </a:lnTo>
                    <a:lnTo>
                      <a:pt x="105" y="152"/>
                    </a:lnTo>
                    <a:lnTo>
                      <a:pt x="69" y="179"/>
                    </a:lnTo>
                    <a:lnTo>
                      <a:pt x="27" y="173"/>
                    </a:lnTo>
                    <a:lnTo>
                      <a:pt x="0" y="141"/>
                    </a:lnTo>
                    <a:lnTo>
                      <a:pt x="6" y="93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3" name="Freeform 232"/>
              <p:cNvSpPr>
                <a:spLocks/>
              </p:cNvSpPr>
              <p:nvPr/>
            </p:nvSpPr>
            <p:spPr bwMode="auto">
              <a:xfrm rot="-1855449">
                <a:off x="1851" y="1534"/>
                <a:ext cx="123" cy="150"/>
              </a:xfrm>
              <a:custGeom>
                <a:avLst/>
                <a:gdLst>
                  <a:gd name="T0" fmla="*/ 1 w 245"/>
                  <a:gd name="T1" fmla="*/ 1 h 298"/>
                  <a:gd name="T2" fmla="*/ 3 w 245"/>
                  <a:gd name="T3" fmla="*/ 0 h 298"/>
                  <a:gd name="T4" fmla="*/ 5 w 245"/>
                  <a:gd name="T5" fmla="*/ 1 h 298"/>
                  <a:gd name="T6" fmla="*/ 7 w 245"/>
                  <a:gd name="T7" fmla="*/ 2 h 298"/>
                  <a:gd name="T8" fmla="*/ 8 w 245"/>
                  <a:gd name="T9" fmla="*/ 3 h 298"/>
                  <a:gd name="T10" fmla="*/ 8 w 245"/>
                  <a:gd name="T11" fmla="*/ 5 h 298"/>
                  <a:gd name="T12" fmla="*/ 8 w 245"/>
                  <a:gd name="T13" fmla="*/ 7 h 298"/>
                  <a:gd name="T14" fmla="*/ 7 w 245"/>
                  <a:gd name="T15" fmla="*/ 9 h 298"/>
                  <a:gd name="T16" fmla="*/ 6 w 245"/>
                  <a:gd name="T17" fmla="*/ 9 h 298"/>
                  <a:gd name="T18" fmla="*/ 5 w 245"/>
                  <a:gd name="T19" fmla="*/ 10 h 298"/>
                  <a:gd name="T20" fmla="*/ 3 w 245"/>
                  <a:gd name="T21" fmla="*/ 10 h 298"/>
                  <a:gd name="T22" fmla="*/ 3 w 245"/>
                  <a:gd name="T23" fmla="*/ 9 h 298"/>
                  <a:gd name="T24" fmla="*/ 2 w 245"/>
                  <a:gd name="T25" fmla="*/ 8 h 298"/>
                  <a:gd name="T26" fmla="*/ 3 w 245"/>
                  <a:gd name="T27" fmla="*/ 7 h 298"/>
                  <a:gd name="T28" fmla="*/ 4 w 245"/>
                  <a:gd name="T29" fmla="*/ 6 h 298"/>
                  <a:gd name="T30" fmla="*/ 5 w 245"/>
                  <a:gd name="T31" fmla="*/ 4 h 298"/>
                  <a:gd name="T32" fmla="*/ 3 w 245"/>
                  <a:gd name="T33" fmla="*/ 4 h 298"/>
                  <a:gd name="T34" fmla="*/ 2 w 245"/>
                  <a:gd name="T35" fmla="*/ 4 h 298"/>
                  <a:gd name="T36" fmla="*/ 1 w 245"/>
                  <a:gd name="T37" fmla="*/ 4 h 298"/>
                  <a:gd name="T38" fmla="*/ 0 w 245"/>
                  <a:gd name="T39" fmla="*/ 3 h 298"/>
                  <a:gd name="T40" fmla="*/ 1 w 245"/>
                  <a:gd name="T41" fmla="*/ 1 h 298"/>
                  <a:gd name="T42" fmla="*/ 1 w 245"/>
                  <a:gd name="T43" fmla="*/ 1 h 2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5"/>
                  <a:gd name="T67" fmla="*/ 0 h 298"/>
                  <a:gd name="T68" fmla="*/ 245 w 245"/>
                  <a:gd name="T69" fmla="*/ 298 h 29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5" h="298">
                    <a:moveTo>
                      <a:pt x="23" y="25"/>
                    </a:moveTo>
                    <a:lnTo>
                      <a:pt x="82" y="0"/>
                    </a:lnTo>
                    <a:lnTo>
                      <a:pt x="148" y="4"/>
                    </a:lnTo>
                    <a:lnTo>
                      <a:pt x="205" y="34"/>
                    </a:lnTo>
                    <a:lnTo>
                      <a:pt x="240" y="87"/>
                    </a:lnTo>
                    <a:lnTo>
                      <a:pt x="245" y="150"/>
                    </a:lnTo>
                    <a:lnTo>
                      <a:pt x="230" y="211"/>
                    </a:lnTo>
                    <a:lnTo>
                      <a:pt x="194" y="262"/>
                    </a:lnTo>
                    <a:lnTo>
                      <a:pt x="169" y="281"/>
                    </a:lnTo>
                    <a:lnTo>
                      <a:pt x="141" y="298"/>
                    </a:lnTo>
                    <a:lnTo>
                      <a:pt x="95" y="298"/>
                    </a:lnTo>
                    <a:lnTo>
                      <a:pt x="65" y="268"/>
                    </a:lnTo>
                    <a:lnTo>
                      <a:pt x="63" y="226"/>
                    </a:lnTo>
                    <a:lnTo>
                      <a:pt x="95" y="192"/>
                    </a:lnTo>
                    <a:lnTo>
                      <a:pt x="126" y="161"/>
                    </a:lnTo>
                    <a:lnTo>
                      <a:pt x="129" y="118"/>
                    </a:lnTo>
                    <a:lnTo>
                      <a:pt x="93" y="116"/>
                    </a:lnTo>
                    <a:lnTo>
                      <a:pt x="48" y="127"/>
                    </a:lnTo>
                    <a:lnTo>
                      <a:pt x="12" y="104"/>
                    </a:lnTo>
                    <a:lnTo>
                      <a:pt x="0" y="65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125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84" name="Freeform 233"/>
              <p:cNvSpPr>
                <a:spLocks/>
              </p:cNvSpPr>
              <p:nvPr/>
            </p:nvSpPr>
            <p:spPr bwMode="auto">
              <a:xfrm rot="-1855449">
                <a:off x="1799" y="1904"/>
                <a:ext cx="169" cy="135"/>
              </a:xfrm>
              <a:custGeom>
                <a:avLst/>
                <a:gdLst>
                  <a:gd name="T0" fmla="*/ 4 w 338"/>
                  <a:gd name="T1" fmla="*/ 4 h 270"/>
                  <a:gd name="T2" fmla="*/ 5 w 338"/>
                  <a:gd name="T3" fmla="*/ 5 h 270"/>
                  <a:gd name="T4" fmla="*/ 6 w 338"/>
                  <a:gd name="T5" fmla="*/ 5 h 270"/>
                  <a:gd name="T6" fmla="*/ 7 w 338"/>
                  <a:gd name="T7" fmla="*/ 4 h 270"/>
                  <a:gd name="T8" fmla="*/ 7 w 338"/>
                  <a:gd name="T9" fmla="*/ 2 h 270"/>
                  <a:gd name="T10" fmla="*/ 8 w 338"/>
                  <a:gd name="T11" fmla="*/ 1 h 270"/>
                  <a:gd name="T12" fmla="*/ 9 w 338"/>
                  <a:gd name="T13" fmla="*/ 0 h 270"/>
                  <a:gd name="T14" fmla="*/ 11 w 338"/>
                  <a:gd name="T15" fmla="*/ 1 h 270"/>
                  <a:gd name="T16" fmla="*/ 11 w 338"/>
                  <a:gd name="T17" fmla="*/ 3 h 270"/>
                  <a:gd name="T18" fmla="*/ 11 w 338"/>
                  <a:gd name="T19" fmla="*/ 5 h 270"/>
                  <a:gd name="T20" fmla="*/ 10 w 338"/>
                  <a:gd name="T21" fmla="*/ 7 h 270"/>
                  <a:gd name="T22" fmla="*/ 8 w 338"/>
                  <a:gd name="T23" fmla="*/ 8 h 270"/>
                  <a:gd name="T24" fmla="*/ 6 w 338"/>
                  <a:gd name="T25" fmla="*/ 9 h 270"/>
                  <a:gd name="T26" fmla="*/ 3 w 338"/>
                  <a:gd name="T27" fmla="*/ 8 h 270"/>
                  <a:gd name="T28" fmla="*/ 1 w 338"/>
                  <a:gd name="T29" fmla="*/ 5 h 270"/>
                  <a:gd name="T30" fmla="*/ 0 w 338"/>
                  <a:gd name="T31" fmla="*/ 4 h 270"/>
                  <a:gd name="T32" fmla="*/ 1 w 338"/>
                  <a:gd name="T33" fmla="*/ 3 h 270"/>
                  <a:gd name="T34" fmla="*/ 3 w 338"/>
                  <a:gd name="T35" fmla="*/ 3 h 270"/>
                  <a:gd name="T36" fmla="*/ 4 w 338"/>
                  <a:gd name="T37" fmla="*/ 4 h 270"/>
                  <a:gd name="T38" fmla="*/ 4 w 338"/>
                  <a:gd name="T39" fmla="*/ 4 h 2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8"/>
                  <a:gd name="T61" fmla="*/ 0 h 270"/>
                  <a:gd name="T62" fmla="*/ 338 w 338"/>
                  <a:gd name="T63" fmla="*/ 270 h 2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8" h="270">
                    <a:moveTo>
                      <a:pt x="106" y="103"/>
                    </a:moveTo>
                    <a:lnTo>
                      <a:pt x="135" y="141"/>
                    </a:lnTo>
                    <a:lnTo>
                      <a:pt x="180" y="156"/>
                    </a:lnTo>
                    <a:lnTo>
                      <a:pt x="216" y="120"/>
                    </a:lnTo>
                    <a:lnTo>
                      <a:pt x="224" y="52"/>
                    </a:lnTo>
                    <a:lnTo>
                      <a:pt x="247" y="12"/>
                    </a:lnTo>
                    <a:lnTo>
                      <a:pt x="288" y="0"/>
                    </a:lnTo>
                    <a:lnTo>
                      <a:pt x="327" y="21"/>
                    </a:lnTo>
                    <a:lnTo>
                      <a:pt x="338" y="65"/>
                    </a:lnTo>
                    <a:lnTo>
                      <a:pt x="323" y="139"/>
                    </a:lnTo>
                    <a:lnTo>
                      <a:pt x="292" y="206"/>
                    </a:lnTo>
                    <a:lnTo>
                      <a:pt x="247" y="253"/>
                    </a:lnTo>
                    <a:lnTo>
                      <a:pt x="180" y="270"/>
                    </a:lnTo>
                    <a:lnTo>
                      <a:pt x="72" y="238"/>
                    </a:lnTo>
                    <a:lnTo>
                      <a:pt x="1" y="149"/>
                    </a:lnTo>
                    <a:lnTo>
                      <a:pt x="0" y="101"/>
                    </a:lnTo>
                    <a:lnTo>
                      <a:pt x="30" y="72"/>
                    </a:lnTo>
                    <a:lnTo>
                      <a:pt x="72" y="71"/>
                    </a:lnTo>
                    <a:lnTo>
                      <a:pt x="106" y="103"/>
                    </a:lnTo>
                    <a:close/>
                  </a:path>
                </a:pathLst>
              </a:custGeom>
              <a:solidFill>
                <a:srgbClr val="125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30725" name="Group 234"/>
          <p:cNvGrpSpPr>
            <a:grpSpLocks/>
          </p:cNvGrpSpPr>
          <p:nvPr/>
        </p:nvGrpSpPr>
        <p:grpSpPr bwMode="auto">
          <a:xfrm>
            <a:off x="5961063" y="5557838"/>
            <a:ext cx="2411412" cy="939800"/>
            <a:chOff x="2555" y="940"/>
            <a:chExt cx="1519" cy="592"/>
          </a:xfrm>
        </p:grpSpPr>
        <p:sp>
          <p:nvSpPr>
            <p:cNvPr id="30727" name="Text Box 235"/>
            <p:cNvSpPr txBox="1">
              <a:spLocks noChangeArrowheads="1"/>
            </p:cNvSpPr>
            <p:nvPr/>
          </p:nvSpPr>
          <p:spPr bwMode="auto">
            <a:xfrm>
              <a:off x="3958" y="940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Tx/>
                <a:buNone/>
              </a:pPr>
              <a:endParaRPr lang="en-US" altLang="cs-CZ" sz="2000" u="sng">
                <a:latin typeface="Franklin Gothic Medium" panose="020B0603020102020204" pitchFamily="34" charset="0"/>
              </a:endParaRPr>
            </a:p>
          </p:txBody>
        </p:sp>
        <p:sp>
          <p:nvSpPr>
            <p:cNvPr id="30728" name="Text Box 236"/>
            <p:cNvSpPr txBox="1">
              <a:spLocks noChangeArrowheads="1"/>
            </p:cNvSpPr>
            <p:nvPr/>
          </p:nvSpPr>
          <p:spPr bwMode="auto">
            <a:xfrm>
              <a:off x="2555" y="1241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cs-CZ" sz="2400">
                <a:solidFill>
                  <a:srgbClr val="FF0000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30726" name="Text Box 204"/>
          <p:cNvSpPr txBox="1">
            <a:spLocks noChangeArrowheads="1"/>
          </p:cNvSpPr>
          <p:nvPr/>
        </p:nvSpPr>
        <p:spPr bwMode="auto">
          <a:xfrm>
            <a:off x="5951539" y="5300663"/>
            <a:ext cx="1443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latin typeface="Franklin Gothic Medium" panose="020B0603020102020204" pitchFamily="34" charset="0"/>
              </a:rPr>
              <a:t>mutace</a:t>
            </a:r>
            <a:r>
              <a:rPr lang="en-US" altLang="cs-CZ" sz="2800" b="1">
                <a:solidFill>
                  <a:srgbClr val="FF0000"/>
                </a:solidFill>
                <a:latin typeface="Franklin Gothic Medium" panose="020B06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682870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Přírodní výběr</a:t>
            </a:r>
            <a:endParaRPr lang="en-US" altLang="cs-CZ" smtClean="0"/>
          </a:p>
        </p:txBody>
      </p:sp>
      <p:sp>
        <p:nvSpPr>
          <p:cNvPr id="241" name="Zástupný symbol pro obsah 240">
            <a:extLst>
              <a:ext uri="{FF2B5EF4-FFF2-40B4-BE49-F238E27FC236}">
                <a16:creationId xmlns:a16="http://schemas.microsoft.com/office/drawing/2014/main" id="{3AE75033-F047-45DC-A661-208524569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u="sng" dirty="0">
                <a:latin typeface="Franklin Gothic Medium" pitchFamily="34" charset="0"/>
              </a:rPr>
              <a:t>Rezistence k antibakteriálnímu mýdlu</a:t>
            </a:r>
            <a:endParaRPr lang="en-US" sz="2400" u="sng" dirty="0">
              <a:latin typeface="Franklin Gothic Medium" pitchFamily="34" charset="0"/>
            </a:endParaRPr>
          </a:p>
          <a:p>
            <a:pPr marL="4308475" indent="-1433513">
              <a:buNone/>
              <a:defRPr/>
            </a:pPr>
            <a:r>
              <a:rPr lang="cs-CZ" sz="2000" dirty="0">
                <a:latin typeface="Franklin Gothic Medium" pitchFamily="34" charset="0"/>
              </a:rPr>
              <a:t>generace</a:t>
            </a:r>
            <a:r>
              <a:rPr lang="en-US" sz="2000" dirty="0">
                <a:latin typeface="Franklin Gothic Medium" pitchFamily="34" charset="0"/>
              </a:rPr>
              <a:t> 1:</a:t>
            </a:r>
            <a:r>
              <a:rPr lang="cs-CZ" sz="2000" dirty="0">
                <a:latin typeface="Franklin Gothic Medium" pitchFamily="34" charset="0"/>
              </a:rPr>
              <a:t> 	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1.00 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   bez rezistence</a:t>
            </a:r>
            <a:b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0.00    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rezistentní</a:t>
            </a:r>
          </a:p>
          <a:p>
            <a:pPr marL="4308475" indent="-1433513">
              <a:buNone/>
              <a:defRPr/>
            </a:pPr>
            <a:r>
              <a:rPr lang="cs-CZ" sz="2000" dirty="0">
                <a:latin typeface="Franklin Gothic Medium" pitchFamily="34" charset="0"/>
              </a:rPr>
              <a:t>generace</a:t>
            </a:r>
            <a:r>
              <a:rPr lang="en-US" sz="2000" dirty="0">
                <a:latin typeface="Franklin Gothic Medium" pitchFamily="34" charset="0"/>
              </a:rPr>
              <a:t> </a:t>
            </a:r>
            <a:r>
              <a:rPr lang="cs-CZ" sz="2000" dirty="0">
                <a:latin typeface="Franklin Gothic Medium" pitchFamily="34" charset="0"/>
              </a:rPr>
              <a:t>2</a:t>
            </a:r>
            <a:r>
              <a:rPr lang="en-US" sz="2000" dirty="0">
                <a:latin typeface="Franklin Gothic Medium" pitchFamily="34" charset="0"/>
              </a:rPr>
              <a:t>:</a:t>
            </a:r>
            <a:r>
              <a:rPr lang="cs-CZ" sz="2000" dirty="0">
                <a:latin typeface="Franklin Gothic Medium" pitchFamily="34" charset="0"/>
              </a:rPr>
              <a:t> 	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0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.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96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 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   bez rezistence</a:t>
            </a:r>
            <a:b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0.0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4</a:t>
            </a: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    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rezistentní</a:t>
            </a:r>
          </a:p>
          <a:p>
            <a:pPr marL="4308475" indent="-1433513">
              <a:buNone/>
              <a:defRPr/>
            </a:pPr>
            <a:r>
              <a:rPr lang="cs-CZ" sz="2000" dirty="0">
                <a:latin typeface="Franklin Gothic Medium" pitchFamily="34" charset="0"/>
              </a:rPr>
              <a:t>generace</a:t>
            </a:r>
            <a:r>
              <a:rPr lang="en-US" sz="2000" dirty="0">
                <a:latin typeface="Franklin Gothic Medium" pitchFamily="34" charset="0"/>
              </a:rPr>
              <a:t> </a:t>
            </a:r>
            <a:r>
              <a:rPr lang="cs-CZ" sz="2000" dirty="0">
                <a:latin typeface="Franklin Gothic Medium" pitchFamily="34" charset="0"/>
              </a:rPr>
              <a:t>3</a:t>
            </a:r>
            <a:r>
              <a:rPr lang="en-US" sz="2000" dirty="0">
                <a:latin typeface="Franklin Gothic Medium" pitchFamily="34" charset="0"/>
              </a:rPr>
              <a:t>:</a:t>
            </a:r>
            <a:r>
              <a:rPr lang="cs-CZ" sz="2000" dirty="0">
                <a:latin typeface="Franklin Gothic Medium" pitchFamily="34" charset="0"/>
              </a:rPr>
              <a:t> 	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0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.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76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 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   bez rezistence</a:t>
            </a:r>
            <a:b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0.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24</a:t>
            </a: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    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rezistentní</a:t>
            </a:r>
            <a:endParaRPr lang="en-US" sz="2000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marL="4308475" indent="-1433513">
              <a:buNone/>
              <a:defRPr/>
            </a:pPr>
            <a:endParaRPr lang="en-US" sz="2000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marL="4308475" indent="-1433513">
              <a:buNone/>
              <a:defRPr/>
            </a:pPr>
            <a:endParaRPr lang="en-US" sz="2000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marL="4216400" indent="-1341438">
              <a:defRPr/>
            </a:pPr>
            <a:endParaRPr lang="cs-CZ" dirty="0"/>
          </a:p>
        </p:txBody>
      </p:sp>
      <p:grpSp>
        <p:nvGrpSpPr>
          <p:cNvPr id="31748" name="Group 234"/>
          <p:cNvGrpSpPr>
            <a:grpSpLocks/>
          </p:cNvGrpSpPr>
          <p:nvPr/>
        </p:nvGrpSpPr>
        <p:grpSpPr bwMode="auto">
          <a:xfrm>
            <a:off x="5961063" y="5557838"/>
            <a:ext cx="2411412" cy="939800"/>
            <a:chOff x="2555" y="940"/>
            <a:chExt cx="1519" cy="592"/>
          </a:xfrm>
        </p:grpSpPr>
        <p:sp>
          <p:nvSpPr>
            <p:cNvPr id="31982" name="Text Box 235"/>
            <p:cNvSpPr txBox="1">
              <a:spLocks noChangeArrowheads="1"/>
            </p:cNvSpPr>
            <p:nvPr/>
          </p:nvSpPr>
          <p:spPr bwMode="auto">
            <a:xfrm>
              <a:off x="3958" y="940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Tx/>
                <a:buNone/>
              </a:pPr>
              <a:endParaRPr lang="en-US" altLang="cs-CZ" sz="2000" u="sng">
                <a:latin typeface="Franklin Gothic Medium" panose="020B0603020102020204" pitchFamily="34" charset="0"/>
              </a:endParaRPr>
            </a:p>
          </p:txBody>
        </p:sp>
        <p:sp>
          <p:nvSpPr>
            <p:cNvPr id="31983" name="Text Box 236"/>
            <p:cNvSpPr txBox="1">
              <a:spLocks noChangeArrowheads="1"/>
            </p:cNvSpPr>
            <p:nvPr/>
          </p:nvSpPr>
          <p:spPr bwMode="auto">
            <a:xfrm>
              <a:off x="2555" y="1241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cs-CZ" sz="2400">
                <a:solidFill>
                  <a:srgbClr val="FF0000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31749" name="Skupina 271"/>
          <p:cNvGrpSpPr>
            <a:grpSpLocks/>
          </p:cNvGrpSpPr>
          <p:nvPr/>
        </p:nvGrpSpPr>
        <p:grpSpPr bwMode="auto">
          <a:xfrm>
            <a:off x="2927350" y="3429001"/>
            <a:ext cx="3289300" cy="3243263"/>
            <a:chOff x="252413" y="1560513"/>
            <a:chExt cx="3289300" cy="3243262"/>
          </a:xfrm>
        </p:grpSpPr>
        <p:grpSp>
          <p:nvGrpSpPr>
            <p:cNvPr id="31750" name="Group 3"/>
            <p:cNvGrpSpPr>
              <a:grpSpLocks noChangeAspect="1"/>
            </p:cNvGrpSpPr>
            <p:nvPr/>
          </p:nvGrpSpPr>
          <p:grpSpPr bwMode="auto">
            <a:xfrm rot="-1096600">
              <a:off x="827088" y="2359025"/>
              <a:ext cx="585787" cy="438150"/>
              <a:chOff x="334" y="883"/>
              <a:chExt cx="1830" cy="1369"/>
            </a:xfrm>
          </p:grpSpPr>
          <p:sp>
            <p:nvSpPr>
              <p:cNvPr id="31975" name="Freeform 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6" name="Freeform 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7" name="Freeform 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8" name="Freeform 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9" name="Freeform 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0" name="Freeform 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81" name="Freeform 1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751" name="Group 11"/>
            <p:cNvGrpSpPr>
              <a:grpSpLocks noChangeAspect="1"/>
            </p:cNvGrpSpPr>
            <p:nvPr/>
          </p:nvGrpSpPr>
          <p:grpSpPr bwMode="auto">
            <a:xfrm>
              <a:off x="1889125" y="2373313"/>
              <a:ext cx="585788" cy="438150"/>
              <a:chOff x="334" y="883"/>
              <a:chExt cx="1830" cy="1369"/>
            </a:xfrm>
          </p:grpSpPr>
          <p:sp>
            <p:nvSpPr>
              <p:cNvPr id="31968" name="Freeform 1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9" name="Freeform 1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0" name="Freeform 1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1" name="Freeform 1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2" name="Freeform 1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3" name="Freeform 1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74" name="Freeform 1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752" name="Group 19"/>
            <p:cNvGrpSpPr>
              <a:grpSpLocks noChangeAspect="1"/>
            </p:cNvGrpSpPr>
            <p:nvPr/>
          </p:nvGrpSpPr>
          <p:grpSpPr bwMode="auto">
            <a:xfrm rot="-1863688">
              <a:off x="1992313" y="3405188"/>
              <a:ext cx="585787" cy="438150"/>
              <a:chOff x="334" y="883"/>
              <a:chExt cx="1830" cy="1369"/>
            </a:xfrm>
          </p:grpSpPr>
          <p:sp>
            <p:nvSpPr>
              <p:cNvPr id="31961" name="Freeform 2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2" name="Freeform 2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3" name="Freeform 2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4" name="Freeform 2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5" name="Freeform 2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6" name="Freeform 2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67" name="Freeform 2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753" name="Group 27"/>
            <p:cNvGrpSpPr>
              <a:grpSpLocks/>
            </p:cNvGrpSpPr>
            <p:nvPr/>
          </p:nvGrpSpPr>
          <p:grpSpPr bwMode="auto">
            <a:xfrm>
              <a:off x="252413" y="1560513"/>
              <a:ext cx="3289300" cy="2697162"/>
              <a:chOff x="159" y="983"/>
              <a:chExt cx="2072" cy="1699"/>
            </a:xfrm>
          </p:grpSpPr>
          <p:grpSp>
            <p:nvGrpSpPr>
              <p:cNvPr id="31785" name="Group 28"/>
              <p:cNvGrpSpPr>
                <a:grpSpLocks noChangeAspect="1"/>
              </p:cNvGrpSpPr>
              <p:nvPr/>
            </p:nvGrpSpPr>
            <p:grpSpPr bwMode="auto">
              <a:xfrm>
                <a:off x="1596" y="1919"/>
                <a:ext cx="369" cy="276"/>
                <a:chOff x="334" y="883"/>
                <a:chExt cx="1830" cy="1369"/>
              </a:xfrm>
            </p:grpSpPr>
            <p:sp>
              <p:nvSpPr>
                <p:cNvPr id="31954" name="Freeform 29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55" name="Freeform 30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56" name="Freeform 31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57" name="Freeform 32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58" name="Freeform 33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59" name="Freeform 34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60" name="Freeform 35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86" name="Group 36"/>
              <p:cNvGrpSpPr>
                <a:grpSpLocks noChangeAspect="1"/>
              </p:cNvGrpSpPr>
              <p:nvPr/>
            </p:nvGrpSpPr>
            <p:grpSpPr bwMode="auto">
              <a:xfrm rot="3647405">
                <a:off x="512" y="1106"/>
                <a:ext cx="369" cy="276"/>
                <a:chOff x="334" y="883"/>
                <a:chExt cx="1830" cy="1369"/>
              </a:xfrm>
            </p:grpSpPr>
            <p:sp>
              <p:nvSpPr>
                <p:cNvPr id="31947" name="Freeform 37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48" name="Freeform 38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49" name="Freeform 39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50" name="Freeform 40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51" name="Freeform 41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52" name="Freeform 42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53" name="Freeform 43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87" name="Group 44"/>
              <p:cNvGrpSpPr>
                <a:grpSpLocks noChangeAspect="1"/>
              </p:cNvGrpSpPr>
              <p:nvPr/>
            </p:nvGrpSpPr>
            <p:grpSpPr bwMode="auto">
              <a:xfrm>
                <a:off x="849" y="1508"/>
                <a:ext cx="369" cy="276"/>
                <a:chOff x="334" y="883"/>
                <a:chExt cx="1830" cy="1369"/>
              </a:xfrm>
            </p:grpSpPr>
            <p:sp>
              <p:nvSpPr>
                <p:cNvPr id="31940" name="Freeform 45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41" name="Freeform 46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42" name="Freeform 47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43" name="Freeform 48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44" name="Freeform 49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45" name="Freeform 50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46" name="Freeform 51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88" name="Group 52"/>
              <p:cNvGrpSpPr>
                <a:grpSpLocks noChangeAspect="1"/>
              </p:cNvGrpSpPr>
              <p:nvPr/>
            </p:nvGrpSpPr>
            <p:grpSpPr bwMode="auto">
              <a:xfrm>
                <a:off x="620" y="1743"/>
                <a:ext cx="369" cy="276"/>
                <a:chOff x="334" y="883"/>
                <a:chExt cx="1830" cy="1369"/>
              </a:xfrm>
            </p:grpSpPr>
            <p:sp>
              <p:nvSpPr>
                <p:cNvPr id="31933" name="Freeform 53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34" name="Freeform 54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35" name="Freeform 55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36" name="Freeform 56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37" name="Freeform 57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38" name="Freeform 58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39" name="Freeform 59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89" name="Group 60"/>
              <p:cNvGrpSpPr>
                <a:grpSpLocks noChangeAspect="1"/>
              </p:cNvGrpSpPr>
              <p:nvPr/>
            </p:nvGrpSpPr>
            <p:grpSpPr bwMode="auto">
              <a:xfrm rot="-2960288">
                <a:off x="933" y="1813"/>
                <a:ext cx="369" cy="276"/>
                <a:chOff x="334" y="883"/>
                <a:chExt cx="1830" cy="1369"/>
              </a:xfrm>
            </p:grpSpPr>
            <p:sp>
              <p:nvSpPr>
                <p:cNvPr id="31926" name="Freeform 61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27" name="Freeform 62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28" name="Freeform 63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29" name="Freeform 64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30" name="Freeform 65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31" name="Freeform 66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32" name="Freeform 67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90" name="Group 68"/>
              <p:cNvGrpSpPr>
                <a:grpSpLocks noChangeAspect="1"/>
              </p:cNvGrpSpPr>
              <p:nvPr/>
            </p:nvGrpSpPr>
            <p:grpSpPr bwMode="auto">
              <a:xfrm rot="-1863688">
                <a:off x="304" y="1835"/>
                <a:ext cx="369" cy="276"/>
                <a:chOff x="334" y="883"/>
                <a:chExt cx="1830" cy="1369"/>
              </a:xfrm>
            </p:grpSpPr>
            <p:sp>
              <p:nvSpPr>
                <p:cNvPr id="31919" name="Freeform 69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20" name="Freeform 70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21" name="Freeform 71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22" name="Freeform 72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23" name="Freeform 73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24" name="Freeform 74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25" name="Freeform 75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91" name="Group 76"/>
              <p:cNvGrpSpPr>
                <a:grpSpLocks noChangeAspect="1"/>
              </p:cNvGrpSpPr>
              <p:nvPr/>
            </p:nvGrpSpPr>
            <p:grpSpPr bwMode="auto">
              <a:xfrm>
                <a:off x="159" y="1542"/>
                <a:ext cx="369" cy="276"/>
                <a:chOff x="334" y="883"/>
                <a:chExt cx="1830" cy="1369"/>
              </a:xfrm>
            </p:grpSpPr>
            <p:sp>
              <p:nvSpPr>
                <p:cNvPr id="31912" name="Freeform 77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13" name="Freeform 78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14" name="Freeform 79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15" name="Freeform 80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16" name="Freeform 81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17" name="Freeform 82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18" name="Freeform 83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92" name="Group 84"/>
              <p:cNvGrpSpPr>
                <a:grpSpLocks noChangeAspect="1"/>
              </p:cNvGrpSpPr>
              <p:nvPr/>
            </p:nvGrpSpPr>
            <p:grpSpPr bwMode="auto">
              <a:xfrm>
                <a:off x="1285" y="1814"/>
                <a:ext cx="369" cy="276"/>
                <a:chOff x="334" y="883"/>
                <a:chExt cx="1830" cy="1369"/>
              </a:xfrm>
            </p:grpSpPr>
            <p:sp>
              <p:nvSpPr>
                <p:cNvPr id="31905" name="Freeform 85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06" name="Freeform 86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07" name="Freeform 87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08" name="Freeform 88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09" name="Freeform 89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10" name="Freeform 90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11" name="Freeform 91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93" name="Group 92"/>
              <p:cNvGrpSpPr>
                <a:grpSpLocks noChangeAspect="1"/>
              </p:cNvGrpSpPr>
              <p:nvPr/>
            </p:nvGrpSpPr>
            <p:grpSpPr bwMode="auto">
              <a:xfrm rot="1902465">
                <a:off x="231" y="1260"/>
                <a:ext cx="369" cy="276"/>
                <a:chOff x="334" y="883"/>
                <a:chExt cx="1830" cy="1369"/>
              </a:xfrm>
            </p:grpSpPr>
            <p:sp>
              <p:nvSpPr>
                <p:cNvPr id="31898" name="Freeform 93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99" name="Freeform 94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00" name="Freeform 95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01" name="Freeform 96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02" name="Freeform 97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03" name="Freeform 98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04" name="Freeform 99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94" name="Group 100"/>
              <p:cNvGrpSpPr>
                <a:grpSpLocks noChangeAspect="1"/>
              </p:cNvGrpSpPr>
              <p:nvPr/>
            </p:nvGrpSpPr>
            <p:grpSpPr bwMode="auto">
              <a:xfrm>
                <a:off x="1515" y="1605"/>
                <a:ext cx="369" cy="276"/>
                <a:chOff x="334" y="883"/>
                <a:chExt cx="1830" cy="1369"/>
              </a:xfrm>
            </p:grpSpPr>
            <p:sp>
              <p:nvSpPr>
                <p:cNvPr id="31891" name="Freeform 101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92" name="Freeform 102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93" name="Freeform 103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94" name="Freeform 104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95" name="Freeform 105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96" name="Freeform 106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97" name="Freeform 107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95" name="Group 108"/>
              <p:cNvGrpSpPr>
                <a:grpSpLocks noChangeAspect="1"/>
              </p:cNvGrpSpPr>
              <p:nvPr/>
            </p:nvGrpSpPr>
            <p:grpSpPr bwMode="auto">
              <a:xfrm rot="3647405">
                <a:off x="1630" y="1247"/>
                <a:ext cx="369" cy="276"/>
                <a:chOff x="334" y="883"/>
                <a:chExt cx="1830" cy="1369"/>
              </a:xfrm>
            </p:grpSpPr>
            <p:sp>
              <p:nvSpPr>
                <p:cNvPr id="31884" name="Freeform 109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85" name="Freeform 110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86" name="Freeform 111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87" name="Freeform 112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88" name="Freeform 113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89" name="Freeform 114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90" name="Freeform 115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96" name="Group 116"/>
              <p:cNvGrpSpPr>
                <a:grpSpLocks noChangeAspect="1"/>
              </p:cNvGrpSpPr>
              <p:nvPr/>
            </p:nvGrpSpPr>
            <p:grpSpPr bwMode="auto">
              <a:xfrm rot="1902465">
                <a:off x="862" y="1241"/>
                <a:ext cx="369" cy="276"/>
                <a:chOff x="334" y="883"/>
                <a:chExt cx="1830" cy="1369"/>
              </a:xfrm>
            </p:grpSpPr>
            <p:sp>
              <p:nvSpPr>
                <p:cNvPr id="31877" name="Freeform 117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78" name="Freeform 118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79" name="Freeform 119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80" name="Freeform 120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81" name="Freeform 121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82" name="Freeform 122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83" name="Freeform 123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97" name="Group 124"/>
              <p:cNvGrpSpPr>
                <a:grpSpLocks noChangeAspect="1"/>
              </p:cNvGrpSpPr>
              <p:nvPr/>
            </p:nvGrpSpPr>
            <p:grpSpPr bwMode="auto">
              <a:xfrm>
                <a:off x="1303" y="1016"/>
                <a:ext cx="369" cy="276"/>
                <a:chOff x="334" y="883"/>
                <a:chExt cx="1830" cy="1369"/>
              </a:xfrm>
            </p:grpSpPr>
            <p:sp>
              <p:nvSpPr>
                <p:cNvPr id="31870" name="Freeform 125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71" name="Freeform 126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72" name="Freeform 127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73" name="Freeform 128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74" name="Freeform 129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75" name="Freeform 130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76" name="Freeform 131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98" name="Group 132"/>
              <p:cNvGrpSpPr>
                <a:grpSpLocks noChangeAspect="1"/>
              </p:cNvGrpSpPr>
              <p:nvPr/>
            </p:nvGrpSpPr>
            <p:grpSpPr bwMode="auto">
              <a:xfrm rot="1780832">
                <a:off x="1299" y="1241"/>
                <a:ext cx="369" cy="276"/>
                <a:chOff x="334" y="883"/>
                <a:chExt cx="1830" cy="1369"/>
              </a:xfrm>
            </p:grpSpPr>
            <p:sp>
              <p:nvSpPr>
                <p:cNvPr id="31863" name="Freeform 133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64" name="Freeform 134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65" name="Freeform 135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66" name="Freeform 136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67" name="Freeform 137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68" name="Freeform 138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69" name="Freeform 139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799" name="Group 140"/>
              <p:cNvGrpSpPr>
                <a:grpSpLocks noChangeAspect="1"/>
              </p:cNvGrpSpPr>
              <p:nvPr/>
            </p:nvGrpSpPr>
            <p:grpSpPr bwMode="auto">
              <a:xfrm rot="805865">
                <a:off x="957" y="983"/>
                <a:ext cx="369" cy="276"/>
                <a:chOff x="334" y="883"/>
                <a:chExt cx="1830" cy="1369"/>
              </a:xfrm>
            </p:grpSpPr>
            <p:sp>
              <p:nvSpPr>
                <p:cNvPr id="31856" name="Freeform 141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57" name="Freeform 142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58" name="Freeform 143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59" name="Freeform 144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60" name="Freeform 145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61" name="Freeform 146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62" name="Freeform 147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800" name="Group 148"/>
              <p:cNvGrpSpPr>
                <a:grpSpLocks noChangeAspect="1"/>
              </p:cNvGrpSpPr>
              <p:nvPr/>
            </p:nvGrpSpPr>
            <p:grpSpPr bwMode="auto">
              <a:xfrm>
                <a:off x="890" y="2096"/>
                <a:ext cx="369" cy="276"/>
                <a:chOff x="334" y="883"/>
                <a:chExt cx="1830" cy="1369"/>
              </a:xfrm>
            </p:grpSpPr>
            <p:sp>
              <p:nvSpPr>
                <p:cNvPr id="31849" name="Freeform 149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50" name="Freeform 150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51" name="Freeform 151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52" name="Freeform 152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53" name="Freeform 153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54" name="Freeform 154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55" name="Freeform 155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801" name="Group 156"/>
              <p:cNvGrpSpPr>
                <a:grpSpLocks noChangeAspect="1"/>
              </p:cNvGrpSpPr>
              <p:nvPr/>
            </p:nvGrpSpPr>
            <p:grpSpPr bwMode="auto">
              <a:xfrm>
                <a:off x="521" y="2015"/>
                <a:ext cx="369" cy="276"/>
                <a:chOff x="334" y="883"/>
                <a:chExt cx="1830" cy="1369"/>
              </a:xfrm>
            </p:grpSpPr>
            <p:sp>
              <p:nvSpPr>
                <p:cNvPr id="31842" name="Freeform 157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43" name="Freeform 158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44" name="Freeform 159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45" name="Freeform 160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46" name="Freeform 161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47" name="Freeform 162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48" name="Freeform 163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802" name="Group 164"/>
              <p:cNvGrpSpPr>
                <a:grpSpLocks noChangeAspect="1"/>
              </p:cNvGrpSpPr>
              <p:nvPr/>
            </p:nvGrpSpPr>
            <p:grpSpPr bwMode="auto">
              <a:xfrm>
                <a:off x="867" y="2371"/>
                <a:ext cx="369" cy="276"/>
                <a:chOff x="334" y="883"/>
                <a:chExt cx="1830" cy="1369"/>
              </a:xfrm>
            </p:grpSpPr>
            <p:sp>
              <p:nvSpPr>
                <p:cNvPr id="31835" name="Freeform 165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36" name="Freeform 166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37" name="Freeform 167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38" name="Freeform 168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39" name="Freeform 169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40" name="Freeform 170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41" name="Freeform 171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803" name="Group 172"/>
              <p:cNvGrpSpPr>
                <a:grpSpLocks noChangeAspect="1"/>
              </p:cNvGrpSpPr>
              <p:nvPr/>
            </p:nvGrpSpPr>
            <p:grpSpPr bwMode="auto">
              <a:xfrm rot="1902465">
                <a:off x="523" y="2277"/>
                <a:ext cx="369" cy="276"/>
                <a:chOff x="334" y="883"/>
                <a:chExt cx="1830" cy="1369"/>
              </a:xfrm>
            </p:grpSpPr>
            <p:sp>
              <p:nvSpPr>
                <p:cNvPr id="31828" name="Freeform 173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29" name="Freeform 174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30" name="Freeform 175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31" name="Freeform 176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32" name="Freeform 177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33" name="Freeform 178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34" name="Freeform 179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804" name="Group 180"/>
              <p:cNvGrpSpPr>
                <a:grpSpLocks noChangeAspect="1"/>
              </p:cNvGrpSpPr>
              <p:nvPr/>
            </p:nvGrpSpPr>
            <p:grpSpPr bwMode="auto">
              <a:xfrm>
                <a:off x="1235" y="2406"/>
                <a:ext cx="369" cy="276"/>
                <a:chOff x="334" y="883"/>
                <a:chExt cx="1830" cy="1369"/>
              </a:xfrm>
            </p:grpSpPr>
            <p:sp>
              <p:nvSpPr>
                <p:cNvPr id="31821" name="Freeform 181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22" name="Freeform 182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23" name="Freeform 183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24" name="Freeform 184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25" name="Freeform 185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26" name="Freeform 186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27" name="Freeform 187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805" name="Group 188"/>
              <p:cNvGrpSpPr>
                <a:grpSpLocks noChangeAspect="1"/>
              </p:cNvGrpSpPr>
              <p:nvPr/>
            </p:nvGrpSpPr>
            <p:grpSpPr bwMode="auto">
              <a:xfrm>
                <a:off x="1585" y="2170"/>
                <a:ext cx="369" cy="276"/>
                <a:chOff x="334" y="883"/>
                <a:chExt cx="1830" cy="1369"/>
              </a:xfrm>
            </p:grpSpPr>
            <p:sp>
              <p:nvSpPr>
                <p:cNvPr id="31814" name="Freeform 189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15" name="Freeform 190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16" name="Freeform 191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17" name="Freeform 192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18" name="Freeform 193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19" name="Freeform 194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20" name="Freeform 195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1806" name="Group 196"/>
              <p:cNvGrpSpPr>
                <a:grpSpLocks noChangeAspect="1"/>
              </p:cNvGrpSpPr>
              <p:nvPr/>
            </p:nvGrpSpPr>
            <p:grpSpPr bwMode="auto">
              <a:xfrm rot="-1863688">
                <a:off x="1862" y="1582"/>
                <a:ext cx="369" cy="276"/>
                <a:chOff x="334" y="883"/>
                <a:chExt cx="1830" cy="1369"/>
              </a:xfrm>
            </p:grpSpPr>
            <p:sp>
              <p:nvSpPr>
                <p:cNvPr id="31807" name="Freeform 197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08" name="Freeform 198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09" name="Freeform 199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10" name="Freeform 200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11" name="Freeform 201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12" name="Freeform 202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13" name="Freeform 203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31754" name="Group 205"/>
            <p:cNvGrpSpPr>
              <a:grpSpLocks/>
            </p:cNvGrpSpPr>
            <p:nvPr/>
          </p:nvGrpSpPr>
          <p:grpSpPr bwMode="auto">
            <a:xfrm>
              <a:off x="460375" y="1582738"/>
              <a:ext cx="2792413" cy="3221037"/>
              <a:chOff x="438" y="1155"/>
              <a:chExt cx="1759" cy="2029"/>
            </a:xfrm>
          </p:grpSpPr>
          <p:sp>
            <p:nvSpPr>
              <p:cNvPr id="31755" name="Freeform 206"/>
              <p:cNvSpPr>
                <a:spLocks/>
              </p:cNvSpPr>
              <p:nvPr/>
            </p:nvSpPr>
            <p:spPr bwMode="auto">
              <a:xfrm rot="-1855449">
                <a:off x="460" y="1243"/>
                <a:ext cx="1710" cy="1206"/>
              </a:xfrm>
              <a:custGeom>
                <a:avLst/>
                <a:gdLst>
                  <a:gd name="T0" fmla="*/ 67 w 3422"/>
                  <a:gd name="T1" fmla="*/ 72 h 2412"/>
                  <a:gd name="T2" fmla="*/ 77 w 3422"/>
                  <a:gd name="T3" fmla="*/ 76 h 2412"/>
                  <a:gd name="T4" fmla="*/ 89 w 3422"/>
                  <a:gd name="T5" fmla="*/ 72 h 2412"/>
                  <a:gd name="T6" fmla="*/ 93 w 3422"/>
                  <a:gd name="T7" fmla="*/ 66 h 2412"/>
                  <a:gd name="T8" fmla="*/ 90 w 3422"/>
                  <a:gd name="T9" fmla="*/ 55 h 2412"/>
                  <a:gd name="T10" fmla="*/ 101 w 3422"/>
                  <a:gd name="T11" fmla="*/ 50 h 2412"/>
                  <a:gd name="T12" fmla="*/ 106 w 3422"/>
                  <a:gd name="T13" fmla="*/ 39 h 2412"/>
                  <a:gd name="T14" fmla="*/ 103 w 3422"/>
                  <a:gd name="T15" fmla="*/ 32 h 2412"/>
                  <a:gd name="T16" fmla="*/ 92 w 3422"/>
                  <a:gd name="T17" fmla="*/ 32 h 2412"/>
                  <a:gd name="T18" fmla="*/ 97 w 3422"/>
                  <a:gd name="T19" fmla="*/ 21 h 2412"/>
                  <a:gd name="T20" fmla="*/ 93 w 3422"/>
                  <a:gd name="T21" fmla="*/ 13 h 2412"/>
                  <a:gd name="T22" fmla="*/ 82 w 3422"/>
                  <a:gd name="T23" fmla="*/ 13 h 2412"/>
                  <a:gd name="T24" fmla="*/ 75 w 3422"/>
                  <a:gd name="T25" fmla="*/ 18 h 2412"/>
                  <a:gd name="T26" fmla="*/ 72 w 3422"/>
                  <a:gd name="T27" fmla="*/ 4 h 2412"/>
                  <a:gd name="T28" fmla="*/ 63 w 3422"/>
                  <a:gd name="T29" fmla="*/ 0 h 2412"/>
                  <a:gd name="T30" fmla="*/ 51 w 3422"/>
                  <a:gd name="T31" fmla="*/ 6 h 2412"/>
                  <a:gd name="T32" fmla="*/ 45 w 3422"/>
                  <a:gd name="T33" fmla="*/ 20 h 2412"/>
                  <a:gd name="T34" fmla="*/ 39 w 3422"/>
                  <a:gd name="T35" fmla="*/ 8 h 2412"/>
                  <a:gd name="T36" fmla="*/ 32 w 3422"/>
                  <a:gd name="T37" fmla="*/ 5 h 2412"/>
                  <a:gd name="T38" fmla="*/ 24 w 3422"/>
                  <a:gd name="T39" fmla="*/ 11 h 2412"/>
                  <a:gd name="T40" fmla="*/ 19 w 3422"/>
                  <a:gd name="T41" fmla="*/ 23 h 2412"/>
                  <a:gd name="T42" fmla="*/ 18 w 3422"/>
                  <a:gd name="T43" fmla="*/ 34 h 2412"/>
                  <a:gd name="T44" fmla="*/ 9 w 3422"/>
                  <a:gd name="T45" fmla="*/ 28 h 2412"/>
                  <a:gd name="T46" fmla="*/ 3 w 3422"/>
                  <a:gd name="T47" fmla="*/ 30 h 2412"/>
                  <a:gd name="T48" fmla="*/ 0 w 3422"/>
                  <a:gd name="T49" fmla="*/ 40 h 2412"/>
                  <a:gd name="T50" fmla="*/ 6 w 3422"/>
                  <a:gd name="T51" fmla="*/ 54 h 2412"/>
                  <a:gd name="T52" fmla="*/ 11 w 3422"/>
                  <a:gd name="T53" fmla="*/ 57 h 2412"/>
                  <a:gd name="T54" fmla="*/ 8 w 3422"/>
                  <a:gd name="T55" fmla="*/ 64 h 2412"/>
                  <a:gd name="T56" fmla="*/ 15 w 3422"/>
                  <a:gd name="T57" fmla="*/ 72 h 2412"/>
                  <a:gd name="T58" fmla="*/ 25 w 3422"/>
                  <a:gd name="T59" fmla="*/ 71 h 2412"/>
                  <a:gd name="T60" fmla="*/ 67 w 3422"/>
                  <a:gd name="T61" fmla="*/ 72 h 2412"/>
                  <a:gd name="T62" fmla="*/ 67 w 3422"/>
                  <a:gd name="T63" fmla="*/ 72 h 24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2"/>
                  <a:gd name="T97" fmla="*/ 0 h 2412"/>
                  <a:gd name="T98" fmla="*/ 3422 w 3422"/>
                  <a:gd name="T99" fmla="*/ 2412 h 24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2" h="2412">
                    <a:moveTo>
                      <a:pt x="2154" y="2287"/>
                    </a:moveTo>
                    <a:lnTo>
                      <a:pt x="2475" y="2412"/>
                    </a:lnTo>
                    <a:lnTo>
                      <a:pt x="2863" y="2296"/>
                    </a:lnTo>
                    <a:lnTo>
                      <a:pt x="2983" y="2087"/>
                    </a:lnTo>
                    <a:lnTo>
                      <a:pt x="2905" y="1747"/>
                    </a:lnTo>
                    <a:lnTo>
                      <a:pt x="3256" y="1591"/>
                    </a:lnTo>
                    <a:lnTo>
                      <a:pt x="3422" y="1224"/>
                    </a:lnTo>
                    <a:lnTo>
                      <a:pt x="3308" y="1024"/>
                    </a:lnTo>
                    <a:lnTo>
                      <a:pt x="2967" y="1013"/>
                    </a:lnTo>
                    <a:lnTo>
                      <a:pt x="3112" y="644"/>
                    </a:lnTo>
                    <a:lnTo>
                      <a:pt x="2988" y="395"/>
                    </a:lnTo>
                    <a:lnTo>
                      <a:pt x="2654" y="409"/>
                    </a:lnTo>
                    <a:lnTo>
                      <a:pt x="2401" y="566"/>
                    </a:lnTo>
                    <a:lnTo>
                      <a:pt x="2317" y="125"/>
                    </a:lnTo>
                    <a:lnTo>
                      <a:pt x="2036" y="0"/>
                    </a:lnTo>
                    <a:lnTo>
                      <a:pt x="1650" y="177"/>
                    </a:lnTo>
                    <a:lnTo>
                      <a:pt x="1441" y="631"/>
                    </a:lnTo>
                    <a:lnTo>
                      <a:pt x="1270" y="247"/>
                    </a:lnTo>
                    <a:lnTo>
                      <a:pt x="1046" y="158"/>
                    </a:lnTo>
                    <a:lnTo>
                      <a:pt x="791" y="351"/>
                    </a:lnTo>
                    <a:lnTo>
                      <a:pt x="635" y="739"/>
                    </a:lnTo>
                    <a:lnTo>
                      <a:pt x="593" y="1066"/>
                    </a:lnTo>
                    <a:lnTo>
                      <a:pt x="312" y="888"/>
                    </a:lnTo>
                    <a:lnTo>
                      <a:pt x="124" y="948"/>
                    </a:lnTo>
                    <a:lnTo>
                      <a:pt x="0" y="1260"/>
                    </a:lnTo>
                    <a:lnTo>
                      <a:pt x="202" y="1701"/>
                    </a:lnTo>
                    <a:lnTo>
                      <a:pt x="363" y="1825"/>
                    </a:lnTo>
                    <a:lnTo>
                      <a:pt x="257" y="2038"/>
                    </a:lnTo>
                    <a:lnTo>
                      <a:pt x="508" y="2294"/>
                    </a:lnTo>
                    <a:lnTo>
                      <a:pt x="812" y="2247"/>
                    </a:lnTo>
                    <a:lnTo>
                      <a:pt x="2154" y="228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56" name="Freeform 207"/>
              <p:cNvSpPr>
                <a:spLocks/>
              </p:cNvSpPr>
              <p:nvPr/>
            </p:nvSpPr>
            <p:spPr bwMode="auto">
              <a:xfrm rot="-1855449">
                <a:off x="1493" y="1155"/>
                <a:ext cx="629" cy="1002"/>
              </a:xfrm>
              <a:custGeom>
                <a:avLst/>
                <a:gdLst>
                  <a:gd name="T0" fmla="*/ 4 w 1259"/>
                  <a:gd name="T1" fmla="*/ 49 h 2003"/>
                  <a:gd name="T2" fmla="*/ 5 w 1259"/>
                  <a:gd name="T3" fmla="*/ 50 h 2003"/>
                  <a:gd name="T4" fmla="*/ 7 w 1259"/>
                  <a:gd name="T5" fmla="*/ 52 h 2003"/>
                  <a:gd name="T6" fmla="*/ 8 w 1259"/>
                  <a:gd name="T7" fmla="*/ 53 h 2003"/>
                  <a:gd name="T8" fmla="*/ 10 w 1259"/>
                  <a:gd name="T9" fmla="*/ 54 h 2003"/>
                  <a:gd name="T10" fmla="*/ 12 w 1259"/>
                  <a:gd name="T11" fmla="*/ 55 h 2003"/>
                  <a:gd name="T12" fmla="*/ 13 w 1259"/>
                  <a:gd name="T13" fmla="*/ 55 h 2003"/>
                  <a:gd name="T14" fmla="*/ 16 w 1259"/>
                  <a:gd name="T15" fmla="*/ 56 h 2003"/>
                  <a:gd name="T16" fmla="*/ 18 w 1259"/>
                  <a:gd name="T17" fmla="*/ 54 h 2003"/>
                  <a:gd name="T18" fmla="*/ 19 w 1259"/>
                  <a:gd name="T19" fmla="*/ 49 h 2003"/>
                  <a:gd name="T20" fmla="*/ 19 w 1259"/>
                  <a:gd name="T21" fmla="*/ 46 h 2003"/>
                  <a:gd name="T22" fmla="*/ 18 w 1259"/>
                  <a:gd name="T23" fmla="*/ 41 h 2003"/>
                  <a:gd name="T24" fmla="*/ 19 w 1259"/>
                  <a:gd name="T25" fmla="*/ 40 h 2003"/>
                  <a:gd name="T26" fmla="*/ 20 w 1259"/>
                  <a:gd name="T27" fmla="*/ 39 h 2003"/>
                  <a:gd name="T28" fmla="*/ 22 w 1259"/>
                  <a:gd name="T29" fmla="*/ 38 h 2003"/>
                  <a:gd name="T30" fmla="*/ 23 w 1259"/>
                  <a:gd name="T31" fmla="*/ 36 h 2003"/>
                  <a:gd name="T32" fmla="*/ 25 w 1259"/>
                  <a:gd name="T33" fmla="*/ 35 h 2003"/>
                  <a:gd name="T34" fmla="*/ 26 w 1259"/>
                  <a:gd name="T35" fmla="*/ 33 h 2003"/>
                  <a:gd name="T36" fmla="*/ 27 w 1259"/>
                  <a:gd name="T37" fmla="*/ 31 h 2003"/>
                  <a:gd name="T38" fmla="*/ 29 w 1259"/>
                  <a:gd name="T39" fmla="*/ 28 h 2003"/>
                  <a:gd name="T40" fmla="*/ 29 w 1259"/>
                  <a:gd name="T41" fmla="*/ 25 h 2003"/>
                  <a:gd name="T42" fmla="*/ 28 w 1259"/>
                  <a:gd name="T43" fmla="*/ 25 h 2003"/>
                  <a:gd name="T44" fmla="*/ 26 w 1259"/>
                  <a:gd name="T45" fmla="*/ 25 h 2003"/>
                  <a:gd name="T46" fmla="*/ 19 w 1259"/>
                  <a:gd name="T47" fmla="*/ 26 h 2003"/>
                  <a:gd name="T48" fmla="*/ 19 w 1259"/>
                  <a:gd name="T49" fmla="*/ 2 h 2003"/>
                  <a:gd name="T50" fmla="*/ 20 w 1259"/>
                  <a:gd name="T51" fmla="*/ 0 h 2003"/>
                  <a:gd name="T52" fmla="*/ 28 w 1259"/>
                  <a:gd name="T53" fmla="*/ 3 h 2003"/>
                  <a:gd name="T54" fmla="*/ 30 w 1259"/>
                  <a:gd name="T55" fmla="*/ 8 h 2003"/>
                  <a:gd name="T56" fmla="*/ 27 w 1259"/>
                  <a:gd name="T57" fmla="*/ 20 h 2003"/>
                  <a:gd name="T58" fmla="*/ 37 w 1259"/>
                  <a:gd name="T59" fmla="*/ 20 h 2003"/>
                  <a:gd name="T60" fmla="*/ 39 w 1259"/>
                  <a:gd name="T61" fmla="*/ 28 h 2003"/>
                  <a:gd name="T62" fmla="*/ 35 w 1259"/>
                  <a:gd name="T63" fmla="*/ 37 h 2003"/>
                  <a:gd name="T64" fmla="*/ 23 w 1259"/>
                  <a:gd name="T65" fmla="*/ 44 h 2003"/>
                  <a:gd name="T66" fmla="*/ 26 w 1259"/>
                  <a:gd name="T67" fmla="*/ 53 h 2003"/>
                  <a:gd name="T68" fmla="*/ 25 w 1259"/>
                  <a:gd name="T69" fmla="*/ 59 h 2003"/>
                  <a:gd name="T70" fmla="*/ 18 w 1259"/>
                  <a:gd name="T71" fmla="*/ 62 h 2003"/>
                  <a:gd name="T72" fmla="*/ 8 w 1259"/>
                  <a:gd name="T73" fmla="*/ 63 h 2003"/>
                  <a:gd name="T74" fmla="*/ 0 w 1259"/>
                  <a:gd name="T75" fmla="*/ 59 h 2003"/>
                  <a:gd name="T76" fmla="*/ 4 w 1259"/>
                  <a:gd name="T77" fmla="*/ 49 h 2003"/>
                  <a:gd name="T78" fmla="*/ 4 w 1259"/>
                  <a:gd name="T79" fmla="*/ 49 h 200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59"/>
                  <a:gd name="T121" fmla="*/ 0 h 2003"/>
                  <a:gd name="T122" fmla="*/ 1259 w 1259"/>
                  <a:gd name="T123" fmla="*/ 2003 h 200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59" h="2003">
                    <a:moveTo>
                      <a:pt x="149" y="1564"/>
                    </a:moveTo>
                    <a:lnTo>
                      <a:pt x="175" y="1587"/>
                    </a:lnTo>
                    <a:lnTo>
                      <a:pt x="244" y="1644"/>
                    </a:lnTo>
                    <a:lnTo>
                      <a:pt x="287" y="1676"/>
                    </a:lnTo>
                    <a:lnTo>
                      <a:pt x="337" y="1707"/>
                    </a:lnTo>
                    <a:lnTo>
                      <a:pt x="388" y="1733"/>
                    </a:lnTo>
                    <a:lnTo>
                      <a:pt x="440" y="1754"/>
                    </a:lnTo>
                    <a:lnTo>
                      <a:pt x="535" y="1762"/>
                    </a:lnTo>
                    <a:lnTo>
                      <a:pt x="603" y="1707"/>
                    </a:lnTo>
                    <a:lnTo>
                      <a:pt x="630" y="1564"/>
                    </a:lnTo>
                    <a:lnTo>
                      <a:pt x="624" y="1452"/>
                    </a:lnTo>
                    <a:lnTo>
                      <a:pt x="599" y="1309"/>
                    </a:lnTo>
                    <a:lnTo>
                      <a:pt x="632" y="1279"/>
                    </a:lnTo>
                    <a:lnTo>
                      <a:pt x="666" y="1245"/>
                    </a:lnTo>
                    <a:lnTo>
                      <a:pt x="708" y="1199"/>
                    </a:lnTo>
                    <a:lnTo>
                      <a:pt x="755" y="1148"/>
                    </a:lnTo>
                    <a:lnTo>
                      <a:pt x="803" y="1091"/>
                    </a:lnTo>
                    <a:lnTo>
                      <a:pt x="850" y="1032"/>
                    </a:lnTo>
                    <a:lnTo>
                      <a:pt x="890" y="975"/>
                    </a:lnTo>
                    <a:lnTo>
                      <a:pt x="943" y="868"/>
                    </a:lnTo>
                    <a:lnTo>
                      <a:pt x="936" y="794"/>
                    </a:lnTo>
                    <a:lnTo>
                      <a:pt x="901" y="775"/>
                    </a:lnTo>
                    <a:lnTo>
                      <a:pt x="841" y="771"/>
                    </a:lnTo>
                    <a:lnTo>
                      <a:pt x="632" y="821"/>
                    </a:lnTo>
                    <a:lnTo>
                      <a:pt x="628" y="36"/>
                    </a:lnTo>
                    <a:lnTo>
                      <a:pt x="664" y="0"/>
                    </a:lnTo>
                    <a:lnTo>
                      <a:pt x="909" y="74"/>
                    </a:lnTo>
                    <a:lnTo>
                      <a:pt x="991" y="226"/>
                    </a:lnTo>
                    <a:lnTo>
                      <a:pt x="886" y="636"/>
                    </a:lnTo>
                    <a:lnTo>
                      <a:pt x="1207" y="633"/>
                    </a:lnTo>
                    <a:lnTo>
                      <a:pt x="1259" y="895"/>
                    </a:lnTo>
                    <a:lnTo>
                      <a:pt x="1135" y="1173"/>
                    </a:lnTo>
                    <a:lnTo>
                      <a:pt x="751" y="1380"/>
                    </a:lnTo>
                    <a:lnTo>
                      <a:pt x="854" y="1665"/>
                    </a:lnTo>
                    <a:lnTo>
                      <a:pt x="806" y="1864"/>
                    </a:lnTo>
                    <a:lnTo>
                      <a:pt x="586" y="1980"/>
                    </a:lnTo>
                    <a:lnTo>
                      <a:pt x="278" y="2003"/>
                    </a:lnTo>
                    <a:lnTo>
                      <a:pt x="0" y="1882"/>
                    </a:lnTo>
                    <a:lnTo>
                      <a:pt x="149" y="15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57" name="Freeform 208"/>
              <p:cNvSpPr>
                <a:spLocks/>
              </p:cNvSpPr>
              <p:nvPr/>
            </p:nvSpPr>
            <p:spPr bwMode="auto">
              <a:xfrm rot="-1855449">
                <a:off x="976" y="1709"/>
                <a:ext cx="1013" cy="1220"/>
              </a:xfrm>
              <a:custGeom>
                <a:avLst/>
                <a:gdLst>
                  <a:gd name="T0" fmla="*/ 20 w 2027"/>
                  <a:gd name="T1" fmla="*/ 76 h 2441"/>
                  <a:gd name="T2" fmla="*/ 52 w 2027"/>
                  <a:gd name="T3" fmla="*/ 74 h 2441"/>
                  <a:gd name="T4" fmla="*/ 49 w 2027"/>
                  <a:gd name="T5" fmla="*/ 48 h 2441"/>
                  <a:gd name="T6" fmla="*/ 53 w 2027"/>
                  <a:gd name="T7" fmla="*/ 32 h 2441"/>
                  <a:gd name="T8" fmla="*/ 63 w 2027"/>
                  <a:gd name="T9" fmla="*/ 18 h 2441"/>
                  <a:gd name="T10" fmla="*/ 61 w 2027"/>
                  <a:gd name="T11" fmla="*/ 11 h 2441"/>
                  <a:gd name="T12" fmla="*/ 55 w 2027"/>
                  <a:gd name="T13" fmla="*/ 12 h 2441"/>
                  <a:gd name="T14" fmla="*/ 45 w 2027"/>
                  <a:gd name="T15" fmla="*/ 23 h 2441"/>
                  <a:gd name="T16" fmla="*/ 48 w 2027"/>
                  <a:gd name="T17" fmla="*/ 6 h 2441"/>
                  <a:gd name="T18" fmla="*/ 45 w 2027"/>
                  <a:gd name="T19" fmla="*/ 0 h 2441"/>
                  <a:gd name="T20" fmla="*/ 39 w 2027"/>
                  <a:gd name="T21" fmla="*/ 3 h 2441"/>
                  <a:gd name="T22" fmla="*/ 33 w 2027"/>
                  <a:gd name="T23" fmla="*/ 19 h 2441"/>
                  <a:gd name="T24" fmla="*/ 29 w 2027"/>
                  <a:gd name="T25" fmla="*/ 1 h 2441"/>
                  <a:gd name="T26" fmla="*/ 24 w 2027"/>
                  <a:gd name="T27" fmla="*/ 0 h 2441"/>
                  <a:gd name="T28" fmla="*/ 19 w 2027"/>
                  <a:gd name="T29" fmla="*/ 4 h 2441"/>
                  <a:gd name="T30" fmla="*/ 20 w 2027"/>
                  <a:gd name="T31" fmla="*/ 23 h 2441"/>
                  <a:gd name="T32" fmla="*/ 18 w 2027"/>
                  <a:gd name="T33" fmla="*/ 27 h 2441"/>
                  <a:gd name="T34" fmla="*/ 14 w 2027"/>
                  <a:gd name="T35" fmla="*/ 25 h 2441"/>
                  <a:gd name="T36" fmla="*/ 6 w 2027"/>
                  <a:gd name="T37" fmla="*/ 17 h 2441"/>
                  <a:gd name="T38" fmla="*/ 0 w 2027"/>
                  <a:gd name="T39" fmla="*/ 18 h 2441"/>
                  <a:gd name="T40" fmla="*/ 2 w 2027"/>
                  <a:gd name="T41" fmla="*/ 33 h 2441"/>
                  <a:gd name="T42" fmla="*/ 16 w 2027"/>
                  <a:gd name="T43" fmla="*/ 43 h 2441"/>
                  <a:gd name="T44" fmla="*/ 21 w 2027"/>
                  <a:gd name="T45" fmla="*/ 52 h 2441"/>
                  <a:gd name="T46" fmla="*/ 20 w 2027"/>
                  <a:gd name="T47" fmla="*/ 76 h 2441"/>
                  <a:gd name="T48" fmla="*/ 20 w 2027"/>
                  <a:gd name="T49" fmla="*/ 76 h 24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27"/>
                  <a:gd name="T76" fmla="*/ 0 h 2441"/>
                  <a:gd name="T77" fmla="*/ 2027 w 2027"/>
                  <a:gd name="T78" fmla="*/ 2441 h 24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27" h="2441">
                    <a:moveTo>
                      <a:pt x="650" y="2441"/>
                    </a:moveTo>
                    <a:lnTo>
                      <a:pt x="1690" y="2376"/>
                    </a:lnTo>
                    <a:lnTo>
                      <a:pt x="1599" y="1553"/>
                    </a:lnTo>
                    <a:lnTo>
                      <a:pt x="1717" y="1051"/>
                    </a:lnTo>
                    <a:lnTo>
                      <a:pt x="2027" y="591"/>
                    </a:lnTo>
                    <a:lnTo>
                      <a:pt x="1971" y="379"/>
                    </a:lnTo>
                    <a:lnTo>
                      <a:pt x="1787" y="388"/>
                    </a:lnTo>
                    <a:lnTo>
                      <a:pt x="1456" y="755"/>
                    </a:lnTo>
                    <a:lnTo>
                      <a:pt x="1563" y="200"/>
                    </a:lnTo>
                    <a:lnTo>
                      <a:pt x="1449" y="19"/>
                    </a:lnTo>
                    <a:lnTo>
                      <a:pt x="1266" y="110"/>
                    </a:lnTo>
                    <a:lnTo>
                      <a:pt x="1061" y="614"/>
                    </a:lnTo>
                    <a:lnTo>
                      <a:pt x="937" y="52"/>
                    </a:lnTo>
                    <a:lnTo>
                      <a:pt x="787" y="0"/>
                    </a:lnTo>
                    <a:lnTo>
                      <a:pt x="628" y="147"/>
                    </a:lnTo>
                    <a:lnTo>
                      <a:pt x="656" y="755"/>
                    </a:lnTo>
                    <a:lnTo>
                      <a:pt x="588" y="882"/>
                    </a:lnTo>
                    <a:lnTo>
                      <a:pt x="457" y="831"/>
                    </a:lnTo>
                    <a:lnTo>
                      <a:pt x="194" y="567"/>
                    </a:lnTo>
                    <a:lnTo>
                      <a:pt x="0" y="595"/>
                    </a:lnTo>
                    <a:lnTo>
                      <a:pt x="82" y="1057"/>
                    </a:lnTo>
                    <a:lnTo>
                      <a:pt x="519" y="1390"/>
                    </a:lnTo>
                    <a:lnTo>
                      <a:pt x="694" y="1682"/>
                    </a:lnTo>
                    <a:lnTo>
                      <a:pt x="650" y="2441"/>
                    </a:lnTo>
                    <a:close/>
                  </a:path>
                </a:pathLst>
              </a:custGeom>
              <a:solidFill>
                <a:srgbClr val="E0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58" name="Freeform 209"/>
              <p:cNvSpPr>
                <a:spLocks/>
              </p:cNvSpPr>
              <p:nvPr/>
            </p:nvSpPr>
            <p:spPr bwMode="auto">
              <a:xfrm rot="-1855449">
                <a:off x="1632" y="2782"/>
                <a:ext cx="565" cy="286"/>
              </a:xfrm>
              <a:custGeom>
                <a:avLst/>
                <a:gdLst>
                  <a:gd name="T0" fmla="*/ 2 w 1131"/>
                  <a:gd name="T1" fmla="*/ 2 h 572"/>
                  <a:gd name="T2" fmla="*/ 0 w 1131"/>
                  <a:gd name="T3" fmla="*/ 17 h 572"/>
                  <a:gd name="T4" fmla="*/ 35 w 1131"/>
                  <a:gd name="T5" fmla="*/ 18 h 572"/>
                  <a:gd name="T6" fmla="*/ 35 w 1131"/>
                  <a:gd name="T7" fmla="*/ 0 h 572"/>
                  <a:gd name="T8" fmla="*/ 2 w 1131"/>
                  <a:gd name="T9" fmla="*/ 2 h 572"/>
                  <a:gd name="T10" fmla="*/ 2 w 1131"/>
                  <a:gd name="T11" fmla="*/ 2 h 5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572"/>
                  <a:gd name="T20" fmla="*/ 1131 w 1131"/>
                  <a:gd name="T21" fmla="*/ 572 h 5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572">
                    <a:moveTo>
                      <a:pt x="70" y="50"/>
                    </a:moveTo>
                    <a:lnTo>
                      <a:pt x="0" y="542"/>
                    </a:lnTo>
                    <a:lnTo>
                      <a:pt x="1131" y="572"/>
                    </a:lnTo>
                    <a:lnTo>
                      <a:pt x="1123" y="0"/>
                    </a:lnTo>
                    <a:lnTo>
                      <a:pt x="70" y="5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59" name="Freeform 210"/>
              <p:cNvSpPr>
                <a:spLocks/>
              </p:cNvSpPr>
              <p:nvPr/>
            </p:nvSpPr>
            <p:spPr bwMode="auto">
              <a:xfrm rot="-1855449">
                <a:off x="1712" y="1903"/>
                <a:ext cx="235" cy="838"/>
              </a:xfrm>
              <a:custGeom>
                <a:avLst/>
                <a:gdLst>
                  <a:gd name="T0" fmla="*/ 14 w 469"/>
                  <a:gd name="T1" fmla="*/ 3 h 1677"/>
                  <a:gd name="T2" fmla="*/ 15 w 469"/>
                  <a:gd name="T3" fmla="*/ 0 h 1677"/>
                  <a:gd name="T4" fmla="*/ 15 w 469"/>
                  <a:gd name="T5" fmla="*/ 0 h 1677"/>
                  <a:gd name="T6" fmla="*/ 14 w 469"/>
                  <a:gd name="T7" fmla="*/ 0 h 1677"/>
                  <a:gd name="T8" fmla="*/ 11 w 469"/>
                  <a:gd name="T9" fmla="*/ 2 h 1677"/>
                  <a:gd name="T10" fmla="*/ 9 w 469"/>
                  <a:gd name="T11" fmla="*/ 4 h 1677"/>
                  <a:gd name="T12" fmla="*/ 8 w 469"/>
                  <a:gd name="T13" fmla="*/ 6 h 1677"/>
                  <a:gd name="T14" fmla="*/ 7 w 469"/>
                  <a:gd name="T15" fmla="*/ 7 h 1677"/>
                  <a:gd name="T16" fmla="*/ 5 w 469"/>
                  <a:gd name="T17" fmla="*/ 10 h 1677"/>
                  <a:gd name="T18" fmla="*/ 4 w 469"/>
                  <a:gd name="T19" fmla="*/ 13 h 1677"/>
                  <a:gd name="T20" fmla="*/ 2 w 469"/>
                  <a:gd name="T21" fmla="*/ 18 h 1677"/>
                  <a:gd name="T22" fmla="*/ 2 w 469"/>
                  <a:gd name="T23" fmla="*/ 20 h 1677"/>
                  <a:gd name="T24" fmla="*/ 1 w 469"/>
                  <a:gd name="T25" fmla="*/ 27 h 1677"/>
                  <a:gd name="T26" fmla="*/ 0 w 469"/>
                  <a:gd name="T27" fmla="*/ 34 h 1677"/>
                  <a:gd name="T28" fmla="*/ 1 w 469"/>
                  <a:gd name="T29" fmla="*/ 40 h 1677"/>
                  <a:gd name="T30" fmla="*/ 2 w 469"/>
                  <a:gd name="T31" fmla="*/ 52 h 1677"/>
                  <a:gd name="T32" fmla="*/ 10 w 469"/>
                  <a:gd name="T33" fmla="*/ 52 h 1677"/>
                  <a:gd name="T34" fmla="*/ 7 w 469"/>
                  <a:gd name="T35" fmla="*/ 27 h 1677"/>
                  <a:gd name="T36" fmla="*/ 11 w 469"/>
                  <a:gd name="T37" fmla="*/ 11 h 1677"/>
                  <a:gd name="T38" fmla="*/ 14 w 469"/>
                  <a:gd name="T39" fmla="*/ 3 h 1677"/>
                  <a:gd name="T40" fmla="*/ 14 w 469"/>
                  <a:gd name="T41" fmla="*/ 3 h 16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9"/>
                  <a:gd name="T64" fmla="*/ 0 h 1677"/>
                  <a:gd name="T65" fmla="*/ 469 w 469"/>
                  <a:gd name="T66" fmla="*/ 1677 h 16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9" h="1677">
                    <a:moveTo>
                      <a:pt x="448" y="118"/>
                    </a:moveTo>
                    <a:lnTo>
                      <a:pt x="469" y="25"/>
                    </a:lnTo>
                    <a:lnTo>
                      <a:pt x="462" y="4"/>
                    </a:lnTo>
                    <a:lnTo>
                      <a:pt x="441" y="0"/>
                    </a:lnTo>
                    <a:lnTo>
                      <a:pt x="338" y="77"/>
                    </a:lnTo>
                    <a:lnTo>
                      <a:pt x="266" y="156"/>
                    </a:lnTo>
                    <a:lnTo>
                      <a:pt x="235" y="200"/>
                    </a:lnTo>
                    <a:lnTo>
                      <a:pt x="207" y="248"/>
                    </a:lnTo>
                    <a:lnTo>
                      <a:pt x="156" y="341"/>
                    </a:lnTo>
                    <a:lnTo>
                      <a:pt x="116" y="434"/>
                    </a:lnTo>
                    <a:lnTo>
                      <a:pt x="64" y="582"/>
                    </a:lnTo>
                    <a:lnTo>
                      <a:pt x="47" y="645"/>
                    </a:lnTo>
                    <a:lnTo>
                      <a:pt x="13" y="894"/>
                    </a:lnTo>
                    <a:lnTo>
                      <a:pt x="0" y="1107"/>
                    </a:lnTo>
                    <a:lnTo>
                      <a:pt x="15" y="1295"/>
                    </a:lnTo>
                    <a:lnTo>
                      <a:pt x="61" y="1677"/>
                    </a:lnTo>
                    <a:lnTo>
                      <a:pt x="315" y="1669"/>
                    </a:lnTo>
                    <a:lnTo>
                      <a:pt x="213" y="865"/>
                    </a:lnTo>
                    <a:lnTo>
                      <a:pt x="329" y="358"/>
                    </a:lnTo>
                    <a:lnTo>
                      <a:pt x="448" y="118"/>
                    </a:lnTo>
                    <a:close/>
                  </a:path>
                </a:pathLst>
              </a:custGeom>
              <a:solidFill>
                <a:srgbClr val="E0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60" name="Freeform 211"/>
              <p:cNvSpPr>
                <a:spLocks/>
              </p:cNvSpPr>
              <p:nvPr/>
            </p:nvSpPr>
            <p:spPr bwMode="auto">
              <a:xfrm rot="-1855449">
                <a:off x="2026" y="2679"/>
                <a:ext cx="139" cy="273"/>
              </a:xfrm>
              <a:custGeom>
                <a:avLst/>
                <a:gdLst>
                  <a:gd name="T0" fmla="*/ 0 w 280"/>
                  <a:gd name="T1" fmla="*/ 0 h 545"/>
                  <a:gd name="T2" fmla="*/ 0 w 280"/>
                  <a:gd name="T3" fmla="*/ 16 h 545"/>
                  <a:gd name="T4" fmla="*/ 8 w 280"/>
                  <a:gd name="T5" fmla="*/ 18 h 545"/>
                  <a:gd name="T6" fmla="*/ 8 w 280"/>
                  <a:gd name="T7" fmla="*/ 1 h 545"/>
                  <a:gd name="T8" fmla="*/ 0 w 280"/>
                  <a:gd name="T9" fmla="*/ 0 h 545"/>
                  <a:gd name="T10" fmla="*/ 0 w 280"/>
                  <a:gd name="T11" fmla="*/ 0 h 5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545"/>
                  <a:gd name="T20" fmla="*/ 280 w 280"/>
                  <a:gd name="T21" fmla="*/ 545 h 5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545">
                    <a:moveTo>
                      <a:pt x="18" y="0"/>
                    </a:moveTo>
                    <a:lnTo>
                      <a:pt x="0" y="509"/>
                    </a:lnTo>
                    <a:lnTo>
                      <a:pt x="257" y="545"/>
                    </a:lnTo>
                    <a:lnTo>
                      <a:pt x="280" y="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61" name="Freeform 212"/>
              <p:cNvSpPr>
                <a:spLocks/>
              </p:cNvSpPr>
              <p:nvPr/>
            </p:nvSpPr>
            <p:spPr bwMode="auto">
              <a:xfrm rot="-1855449">
                <a:off x="953" y="2330"/>
                <a:ext cx="100" cy="90"/>
              </a:xfrm>
              <a:custGeom>
                <a:avLst/>
                <a:gdLst>
                  <a:gd name="T0" fmla="*/ 0 w 199"/>
                  <a:gd name="T1" fmla="*/ 0 h 181"/>
                  <a:gd name="T2" fmla="*/ 4 w 199"/>
                  <a:gd name="T3" fmla="*/ 0 h 181"/>
                  <a:gd name="T4" fmla="*/ 7 w 199"/>
                  <a:gd name="T5" fmla="*/ 2 h 181"/>
                  <a:gd name="T6" fmla="*/ 1 w 199"/>
                  <a:gd name="T7" fmla="*/ 5 h 181"/>
                  <a:gd name="T8" fmla="*/ 0 w 199"/>
                  <a:gd name="T9" fmla="*/ 0 h 181"/>
                  <a:gd name="T10" fmla="*/ 0 w 199"/>
                  <a:gd name="T11" fmla="*/ 0 h 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181"/>
                  <a:gd name="T20" fmla="*/ 199 w 199"/>
                  <a:gd name="T21" fmla="*/ 181 h 1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181">
                    <a:moveTo>
                      <a:pt x="0" y="2"/>
                    </a:moveTo>
                    <a:lnTo>
                      <a:pt x="116" y="0"/>
                    </a:lnTo>
                    <a:lnTo>
                      <a:pt x="199" y="70"/>
                    </a:lnTo>
                    <a:lnTo>
                      <a:pt x="20" y="18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62" name="Freeform 213"/>
              <p:cNvSpPr>
                <a:spLocks/>
              </p:cNvSpPr>
              <p:nvPr/>
            </p:nvSpPr>
            <p:spPr bwMode="auto">
              <a:xfrm rot="-1855449">
                <a:off x="1633" y="1790"/>
                <a:ext cx="76" cy="84"/>
              </a:xfrm>
              <a:custGeom>
                <a:avLst/>
                <a:gdLst>
                  <a:gd name="T0" fmla="*/ 0 w 152"/>
                  <a:gd name="T1" fmla="*/ 3 h 168"/>
                  <a:gd name="T2" fmla="*/ 4 w 152"/>
                  <a:gd name="T3" fmla="*/ 6 h 168"/>
                  <a:gd name="T4" fmla="*/ 5 w 152"/>
                  <a:gd name="T5" fmla="*/ 3 h 168"/>
                  <a:gd name="T6" fmla="*/ 5 w 152"/>
                  <a:gd name="T7" fmla="*/ 1 h 168"/>
                  <a:gd name="T8" fmla="*/ 3 w 152"/>
                  <a:gd name="T9" fmla="*/ 0 h 168"/>
                  <a:gd name="T10" fmla="*/ 0 w 152"/>
                  <a:gd name="T11" fmla="*/ 3 h 168"/>
                  <a:gd name="T12" fmla="*/ 0 w 152"/>
                  <a:gd name="T13" fmla="*/ 3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68"/>
                  <a:gd name="T23" fmla="*/ 152 w 152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68">
                    <a:moveTo>
                      <a:pt x="0" y="69"/>
                    </a:moveTo>
                    <a:lnTo>
                      <a:pt x="112" y="168"/>
                    </a:lnTo>
                    <a:lnTo>
                      <a:pt x="149" y="99"/>
                    </a:lnTo>
                    <a:lnTo>
                      <a:pt x="152" y="12"/>
                    </a:lnTo>
                    <a:lnTo>
                      <a:pt x="71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63" name="Freeform 214"/>
              <p:cNvSpPr>
                <a:spLocks/>
              </p:cNvSpPr>
              <p:nvPr/>
            </p:nvSpPr>
            <p:spPr bwMode="auto">
              <a:xfrm rot="-1855449">
                <a:off x="1353" y="1757"/>
                <a:ext cx="72" cy="81"/>
              </a:xfrm>
              <a:custGeom>
                <a:avLst/>
                <a:gdLst>
                  <a:gd name="T0" fmla="*/ 0 w 145"/>
                  <a:gd name="T1" fmla="*/ 3 h 161"/>
                  <a:gd name="T2" fmla="*/ 3 w 145"/>
                  <a:gd name="T3" fmla="*/ 6 h 161"/>
                  <a:gd name="T4" fmla="*/ 4 w 145"/>
                  <a:gd name="T5" fmla="*/ 2 h 161"/>
                  <a:gd name="T6" fmla="*/ 3 w 145"/>
                  <a:gd name="T7" fmla="*/ 0 h 161"/>
                  <a:gd name="T8" fmla="*/ 1 w 145"/>
                  <a:gd name="T9" fmla="*/ 1 h 161"/>
                  <a:gd name="T10" fmla="*/ 0 w 145"/>
                  <a:gd name="T11" fmla="*/ 3 h 161"/>
                  <a:gd name="T12" fmla="*/ 0 w 145"/>
                  <a:gd name="T13" fmla="*/ 3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161"/>
                  <a:gd name="T23" fmla="*/ 145 w 145"/>
                  <a:gd name="T24" fmla="*/ 161 h 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161">
                    <a:moveTo>
                      <a:pt x="0" y="93"/>
                    </a:moveTo>
                    <a:lnTo>
                      <a:pt x="111" y="161"/>
                    </a:lnTo>
                    <a:lnTo>
                      <a:pt x="145" y="57"/>
                    </a:lnTo>
                    <a:lnTo>
                      <a:pt x="99" y="0"/>
                    </a:lnTo>
                    <a:lnTo>
                      <a:pt x="44" y="1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64" name="Freeform 215"/>
              <p:cNvSpPr>
                <a:spLocks/>
              </p:cNvSpPr>
              <p:nvPr/>
            </p:nvSpPr>
            <p:spPr bwMode="auto">
              <a:xfrm rot="-1855449">
                <a:off x="1105" y="1909"/>
                <a:ext cx="71" cy="83"/>
              </a:xfrm>
              <a:custGeom>
                <a:avLst/>
                <a:gdLst>
                  <a:gd name="T0" fmla="*/ 0 w 141"/>
                  <a:gd name="T1" fmla="*/ 6 h 166"/>
                  <a:gd name="T2" fmla="*/ 1 w 141"/>
                  <a:gd name="T3" fmla="*/ 1 h 166"/>
                  <a:gd name="T4" fmla="*/ 4 w 141"/>
                  <a:gd name="T5" fmla="*/ 0 h 166"/>
                  <a:gd name="T6" fmla="*/ 5 w 141"/>
                  <a:gd name="T7" fmla="*/ 3 h 166"/>
                  <a:gd name="T8" fmla="*/ 5 w 141"/>
                  <a:gd name="T9" fmla="*/ 5 h 166"/>
                  <a:gd name="T10" fmla="*/ 0 w 141"/>
                  <a:gd name="T11" fmla="*/ 6 h 166"/>
                  <a:gd name="T12" fmla="*/ 0 w 141"/>
                  <a:gd name="T13" fmla="*/ 6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"/>
                  <a:gd name="T22" fmla="*/ 0 h 166"/>
                  <a:gd name="T23" fmla="*/ 141 w 141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" h="166">
                    <a:moveTo>
                      <a:pt x="0" y="166"/>
                    </a:moveTo>
                    <a:lnTo>
                      <a:pt x="19" y="29"/>
                    </a:lnTo>
                    <a:lnTo>
                      <a:pt x="101" y="0"/>
                    </a:lnTo>
                    <a:lnTo>
                      <a:pt x="141" y="69"/>
                    </a:lnTo>
                    <a:lnTo>
                      <a:pt x="137" y="15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65" name="Freeform 216"/>
              <p:cNvSpPr>
                <a:spLocks/>
              </p:cNvSpPr>
              <p:nvPr/>
            </p:nvSpPr>
            <p:spPr bwMode="auto">
              <a:xfrm rot="-1855449">
                <a:off x="1017" y="1660"/>
                <a:ext cx="1062" cy="1524"/>
              </a:xfrm>
              <a:custGeom>
                <a:avLst/>
                <a:gdLst>
                  <a:gd name="T0" fmla="*/ 20 w 2125"/>
                  <a:gd name="T1" fmla="*/ 67 h 3049"/>
                  <a:gd name="T2" fmla="*/ 19 w 2125"/>
                  <a:gd name="T3" fmla="*/ 51 h 3049"/>
                  <a:gd name="T4" fmla="*/ 15 w 2125"/>
                  <a:gd name="T5" fmla="*/ 45 h 3049"/>
                  <a:gd name="T6" fmla="*/ 11 w 2125"/>
                  <a:gd name="T7" fmla="*/ 42 h 3049"/>
                  <a:gd name="T8" fmla="*/ 5 w 2125"/>
                  <a:gd name="T9" fmla="*/ 38 h 3049"/>
                  <a:gd name="T10" fmla="*/ 0 w 2125"/>
                  <a:gd name="T11" fmla="*/ 26 h 3049"/>
                  <a:gd name="T12" fmla="*/ 2 w 2125"/>
                  <a:gd name="T13" fmla="*/ 17 h 3049"/>
                  <a:gd name="T14" fmla="*/ 11 w 2125"/>
                  <a:gd name="T15" fmla="*/ 19 h 3049"/>
                  <a:gd name="T16" fmla="*/ 16 w 2125"/>
                  <a:gd name="T17" fmla="*/ 26 h 3049"/>
                  <a:gd name="T18" fmla="*/ 19 w 2125"/>
                  <a:gd name="T19" fmla="*/ 27 h 3049"/>
                  <a:gd name="T20" fmla="*/ 19 w 2125"/>
                  <a:gd name="T21" fmla="*/ 13 h 3049"/>
                  <a:gd name="T22" fmla="*/ 21 w 2125"/>
                  <a:gd name="T23" fmla="*/ 2 h 3049"/>
                  <a:gd name="T24" fmla="*/ 25 w 2125"/>
                  <a:gd name="T25" fmla="*/ 0 h 3049"/>
                  <a:gd name="T26" fmla="*/ 32 w 2125"/>
                  <a:gd name="T27" fmla="*/ 4 h 3049"/>
                  <a:gd name="T28" fmla="*/ 35 w 2125"/>
                  <a:gd name="T29" fmla="*/ 14 h 3049"/>
                  <a:gd name="T30" fmla="*/ 37 w 2125"/>
                  <a:gd name="T31" fmla="*/ 8 h 3049"/>
                  <a:gd name="T32" fmla="*/ 41 w 2125"/>
                  <a:gd name="T33" fmla="*/ 3 h 3049"/>
                  <a:gd name="T34" fmla="*/ 45 w 2125"/>
                  <a:gd name="T35" fmla="*/ 0 h 3049"/>
                  <a:gd name="T36" fmla="*/ 51 w 2125"/>
                  <a:gd name="T37" fmla="*/ 4 h 3049"/>
                  <a:gd name="T38" fmla="*/ 51 w 2125"/>
                  <a:gd name="T39" fmla="*/ 13 h 3049"/>
                  <a:gd name="T40" fmla="*/ 50 w 2125"/>
                  <a:gd name="T41" fmla="*/ 18 h 3049"/>
                  <a:gd name="T42" fmla="*/ 54 w 2125"/>
                  <a:gd name="T43" fmla="*/ 14 h 3049"/>
                  <a:gd name="T44" fmla="*/ 58 w 2125"/>
                  <a:gd name="T45" fmla="*/ 11 h 3049"/>
                  <a:gd name="T46" fmla="*/ 65 w 2125"/>
                  <a:gd name="T47" fmla="*/ 14 h 3049"/>
                  <a:gd name="T48" fmla="*/ 65 w 2125"/>
                  <a:gd name="T49" fmla="*/ 22 h 3049"/>
                  <a:gd name="T50" fmla="*/ 60 w 2125"/>
                  <a:gd name="T51" fmla="*/ 29 h 3049"/>
                  <a:gd name="T52" fmla="*/ 57 w 2125"/>
                  <a:gd name="T53" fmla="*/ 35 h 3049"/>
                  <a:gd name="T54" fmla="*/ 53 w 2125"/>
                  <a:gd name="T55" fmla="*/ 63 h 3049"/>
                  <a:gd name="T56" fmla="*/ 55 w 2125"/>
                  <a:gd name="T57" fmla="*/ 92 h 3049"/>
                  <a:gd name="T58" fmla="*/ 52 w 2125"/>
                  <a:gd name="T59" fmla="*/ 95 h 3049"/>
                  <a:gd name="T60" fmla="*/ 52 w 2125"/>
                  <a:gd name="T61" fmla="*/ 77 h 3049"/>
                  <a:gd name="T62" fmla="*/ 49 w 2125"/>
                  <a:gd name="T63" fmla="*/ 49 h 3049"/>
                  <a:gd name="T64" fmla="*/ 51 w 2125"/>
                  <a:gd name="T65" fmla="*/ 37 h 3049"/>
                  <a:gd name="T66" fmla="*/ 55 w 2125"/>
                  <a:gd name="T67" fmla="*/ 31 h 3049"/>
                  <a:gd name="T68" fmla="*/ 58 w 2125"/>
                  <a:gd name="T69" fmla="*/ 25 h 3049"/>
                  <a:gd name="T70" fmla="*/ 62 w 2125"/>
                  <a:gd name="T71" fmla="*/ 16 h 3049"/>
                  <a:gd name="T72" fmla="*/ 59 w 2125"/>
                  <a:gd name="T73" fmla="*/ 15 h 3049"/>
                  <a:gd name="T74" fmla="*/ 51 w 2125"/>
                  <a:gd name="T75" fmla="*/ 22 h 3049"/>
                  <a:gd name="T76" fmla="*/ 48 w 2125"/>
                  <a:gd name="T77" fmla="*/ 27 h 3049"/>
                  <a:gd name="T78" fmla="*/ 45 w 2125"/>
                  <a:gd name="T79" fmla="*/ 29 h 3049"/>
                  <a:gd name="T80" fmla="*/ 44 w 2125"/>
                  <a:gd name="T81" fmla="*/ 23 h 3049"/>
                  <a:gd name="T82" fmla="*/ 48 w 2125"/>
                  <a:gd name="T83" fmla="*/ 7 h 3049"/>
                  <a:gd name="T84" fmla="*/ 43 w 2125"/>
                  <a:gd name="T85" fmla="*/ 4 h 3049"/>
                  <a:gd name="T86" fmla="*/ 38 w 2125"/>
                  <a:gd name="T87" fmla="*/ 16 h 3049"/>
                  <a:gd name="T88" fmla="*/ 35 w 2125"/>
                  <a:gd name="T89" fmla="*/ 25 h 3049"/>
                  <a:gd name="T90" fmla="*/ 32 w 2125"/>
                  <a:gd name="T91" fmla="*/ 25 h 3049"/>
                  <a:gd name="T92" fmla="*/ 30 w 2125"/>
                  <a:gd name="T93" fmla="*/ 7 h 3049"/>
                  <a:gd name="T94" fmla="*/ 27 w 2125"/>
                  <a:gd name="T95" fmla="*/ 3 h 3049"/>
                  <a:gd name="T96" fmla="*/ 22 w 2125"/>
                  <a:gd name="T97" fmla="*/ 8 h 3049"/>
                  <a:gd name="T98" fmla="*/ 24 w 2125"/>
                  <a:gd name="T99" fmla="*/ 23 h 3049"/>
                  <a:gd name="T100" fmla="*/ 22 w 2125"/>
                  <a:gd name="T101" fmla="*/ 28 h 3049"/>
                  <a:gd name="T102" fmla="*/ 17 w 2125"/>
                  <a:gd name="T103" fmla="*/ 30 h 3049"/>
                  <a:gd name="T104" fmla="*/ 11 w 2125"/>
                  <a:gd name="T105" fmla="*/ 25 h 3049"/>
                  <a:gd name="T106" fmla="*/ 7 w 2125"/>
                  <a:gd name="T107" fmla="*/ 21 h 3049"/>
                  <a:gd name="T108" fmla="*/ 3 w 2125"/>
                  <a:gd name="T109" fmla="*/ 22 h 3049"/>
                  <a:gd name="T110" fmla="*/ 4 w 2125"/>
                  <a:gd name="T111" fmla="*/ 29 h 3049"/>
                  <a:gd name="T112" fmla="*/ 7 w 2125"/>
                  <a:gd name="T113" fmla="*/ 35 h 3049"/>
                  <a:gd name="T114" fmla="*/ 12 w 2125"/>
                  <a:gd name="T115" fmla="*/ 39 h 3049"/>
                  <a:gd name="T116" fmla="*/ 16 w 2125"/>
                  <a:gd name="T117" fmla="*/ 42 h 3049"/>
                  <a:gd name="T118" fmla="*/ 24 w 2125"/>
                  <a:gd name="T119" fmla="*/ 54 h 3049"/>
                  <a:gd name="T120" fmla="*/ 23 w 2125"/>
                  <a:gd name="T121" fmla="*/ 73 h 3049"/>
                  <a:gd name="T122" fmla="*/ 20 w 2125"/>
                  <a:gd name="T123" fmla="*/ 93 h 3049"/>
                  <a:gd name="T124" fmla="*/ 17 w 2125"/>
                  <a:gd name="T125" fmla="*/ 94 h 30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125"/>
                  <a:gd name="T190" fmla="*/ 0 h 3049"/>
                  <a:gd name="T191" fmla="*/ 2125 w 2125"/>
                  <a:gd name="T192" fmla="*/ 3049 h 30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25" h="3049">
                    <a:moveTo>
                      <a:pt x="556" y="2981"/>
                    </a:moveTo>
                    <a:lnTo>
                      <a:pt x="613" y="2565"/>
                    </a:lnTo>
                    <a:lnTo>
                      <a:pt x="655" y="2150"/>
                    </a:lnTo>
                    <a:lnTo>
                      <a:pt x="680" y="1894"/>
                    </a:lnTo>
                    <a:lnTo>
                      <a:pt x="674" y="1776"/>
                    </a:lnTo>
                    <a:lnTo>
                      <a:pt x="638" y="1648"/>
                    </a:lnTo>
                    <a:lnTo>
                      <a:pt x="598" y="1571"/>
                    </a:lnTo>
                    <a:lnTo>
                      <a:pt x="549" y="1508"/>
                    </a:lnTo>
                    <a:lnTo>
                      <a:pt x="492" y="1458"/>
                    </a:lnTo>
                    <a:lnTo>
                      <a:pt x="461" y="1436"/>
                    </a:lnTo>
                    <a:lnTo>
                      <a:pt x="429" y="1415"/>
                    </a:lnTo>
                    <a:lnTo>
                      <a:pt x="363" y="1373"/>
                    </a:lnTo>
                    <a:lnTo>
                      <a:pt x="296" y="1331"/>
                    </a:lnTo>
                    <a:lnTo>
                      <a:pt x="228" y="1282"/>
                    </a:lnTo>
                    <a:lnTo>
                      <a:pt x="161" y="1223"/>
                    </a:lnTo>
                    <a:lnTo>
                      <a:pt x="95" y="1143"/>
                    </a:lnTo>
                    <a:lnTo>
                      <a:pt x="47" y="1061"/>
                    </a:lnTo>
                    <a:lnTo>
                      <a:pt x="1" y="863"/>
                    </a:lnTo>
                    <a:lnTo>
                      <a:pt x="0" y="692"/>
                    </a:lnTo>
                    <a:lnTo>
                      <a:pt x="26" y="622"/>
                    </a:lnTo>
                    <a:lnTo>
                      <a:pt x="85" y="574"/>
                    </a:lnTo>
                    <a:lnTo>
                      <a:pt x="159" y="555"/>
                    </a:lnTo>
                    <a:lnTo>
                      <a:pt x="231" y="561"/>
                    </a:lnTo>
                    <a:lnTo>
                      <a:pt x="363" y="635"/>
                    </a:lnTo>
                    <a:lnTo>
                      <a:pt x="422" y="708"/>
                    </a:lnTo>
                    <a:lnTo>
                      <a:pt x="469" y="778"/>
                    </a:lnTo>
                    <a:lnTo>
                      <a:pt x="522" y="839"/>
                    </a:lnTo>
                    <a:lnTo>
                      <a:pt x="556" y="861"/>
                    </a:lnTo>
                    <a:lnTo>
                      <a:pt x="600" y="879"/>
                    </a:lnTo>
                    <a:lnTo>
                      <a:pt x="631" y="873"/>
                    </a:lnTo>
                    <a:lnTo>
                      <a:pt x="651" y="844"/>
                    </a:lnTo>
                    <a:lnTo>
                      <a:pt x="663" y="765"/>
                    </a:lnTo>
                    <a:lnTo>
                      <a:pt x="613" y="441"/>
                    </a:lnTo>
                    <a:lnTo>
                      <a:pt x="621" y="219"/>
                    </a:lnTo>
                    <a:lnTo>
                      <a:pt x="653" y="122"/>
                    </a:lnTo>
                    <a:lnTo>
                      <a:pt x="682" y="80"/>
                    </a:lnTo>
                    <a:lnTo>
                      <a:pt x="722" y="38"/>
                    </a:lnTo>
                    <a:lnTo>
                      <a:pt x="762" y="14"/>
                    </a:lnTo>
                    <a:lnTo>
                      <a:pt x="805" y="0"/>
                    </a:lnTo>
                    <a:lnTo>
                      <a:pt x="900" y="8"/>
                    </a:lnTo>
                    <a:lnTo>
                      <a:pt x="984" y="54"/>
                    </a:lnTo>
                    <a:lnTo>
                      <a:pt x="1041" y="130"/>
                    </a:lnTo>
                    <a:lnTo>
                      <a:pt x="1096" y="346"/>
                    </a:lnTo>
                    <a:lnTo>
                      <a:pt x="1113" y="552"/>
                    </a:lnTo>
                    <a:lnTo>
                      <a:pt x="1129" y="470"/>
                    </a:lnTo>
                    <a:lnTo>
                      <a:pt x="1153" y="375"/>
                    </a:lnTo>
                    <a:lnTo>
                      <a:pt x="1172" y="316"/>
                    </a:lnTo>
                    <a:lnTo>
                      <a:pt x="1197" y="265"/>
                    </a:lnTo>
                    <a:lnTo>
                      <a:pt x="1229" y="215"/>
                    </a:lnTo>
                    <a:lnTo>
                      <a:pt x="1265" y="166"/>
                    </a:lnTo>
                    <a:lnTo>
                      <a:pt x="1319" y="103"/>
                    </a:lnTo>
                    <a:lnTo>
                      <a:pt x="1381" y="50"/>
                    </a:lnTo>
                    <a:lnTo>
                      <a:pt x="1416" y="31"/>
                    </a:lnTo>
                    <a:lnTo>
                      <a:pt x="1450" y="19"/>
                    </a:lnTo>
                    <a:lnTo>
                      <a:pt x="1520" y="27"/>
                    </a:lnTo>
                    <a:lnTo>
                      <a:pt x="1600" y="82"/>
                    </a:lnTo>
                    <a:lnTo>
                      <a:pt x="1647" y="152"/>
                    </a:lnTo>
                    <a:lnTo>
                      <a:pt x="1665" y="240"/>
                    </a:lnTo>
                    <a:lnTo>
                      <a:pt x="1659" y="343"/>
                    </a:lnTo>
                    <a:lnTo>
                      <a:pt x="1644" y="421"/>
                    </a:lnTo>
                    <a:lnTo>
                      <a:pt x="1621" y="497"/>
                    </a:lnTo>
                    <a:lnTo>
                      <a:pt x="1583" y="631"/>
                    </a:lnTo>
                    <a:lnTo>
                      <a:pt x="1617" y="582"/>
                    </a:lnTo>
                    <a:lnTo>
                      <a:pt x="1651" y="540"/>
                    </a:lnTo>
                    <a:lnTo>
                      <a:pt x="1691" y="498"/>
                    </a:lnTo>
                    <a:lnTo>
                      <a:pt x="1748" y="449"/>
                    </a:lnTo>
                    <a:lnTo>
                      <a:pt x="1779" y="426"/>
                    </a:lnTo>
                    <a:lnTo>
                      <a:pt x="1809" y="405"/>
                    </a:lnTo>
                    <a:lnTo>
                      <a:pt x="1874" y="377"/>
                    </a:lnTo>
                    <a:lnTo>
                      <a:pt x="1938" y="367"/>
                    </a:lnTo>
                    <a:lnTo>
                      <a:pt x="2007" y="381"/>
                    </a:lnTo>
                    <a:lnTo>
                      <a:pt x="2094" y="460"/>
                    </a:lnTo>
                    <a:lnTo>
                      <a:pt x="2125" y="586"/>
                    </a:lnTo>
                    <a:lnTo>
                      <a:pt x="2117" y="666"/>
                    </a:lnTo>
                    <a:lnTo>
                      <a:pt x="2090" y="732"/>
                    </a:lnTo>
                    <a:lnTo>
                      <a:pt x="2049" y="795"/>
                    </a:lnTo>
                    <a:lnTo>
                      <a:pt x="1997" y="860"/>
                    </a:lnTo>
                    <a:lnTo>
                      <a:pt x="1944" y="930"/>
                    </a:lnTo>
                    <a:lnTo>
                      <a:pt x="1906" y="995"/>
                    </a:lnTo>
                    <a:lnTo>
                      <a:pt x="1868" y="1063"/>
                    </a:lnTo>
                    <a:lnTo>
                      <a:pt x="1826" y="1137"/>
                    </a:lnTo>
                    <a:lnTo>
                      <a:pt x="1739" y="1339"/>
                    </a:lnTo>
                    <a:lnTo>
                      <a:pt x="1704" y="1808"/>
                    </a:lnTo>
                    <a:lnTo>
                      <a:pt x="1722" y="2027"/>
                    </a:lnTo>
                    <a:lnTo>
                      <a:pt x="1760" y="2272"/>
                    </a:lnTo>
                    <a:lnTo>
                      <a:pt x="1798" y="2622"/>
                    </a:lnTo>
                    <a:lnTo>
                      <a:pt x="1784" y="2973"/>
                    </a:lnTo>
                    <a:lnTo>
                      <a:pt x="1762" y="3023"/>
                    </a:lnTo>
                    <a:lnTo>
                      <a:pt x="1724" y="3049"/>
                    </a:lnTo>
                    <a:lnTo>
                      <a:pt x="1685" y="3049"/>
                    </a:lnTo>
                    <a:lnTo>
                      <a:pt x="1674" y="3013"/>
                    </a:lnTo>
                    <a:lnTo>
                      <a:pt x="1684" y="2652"/>
                    </a:lnTo>
                    <a:lnTo>
                      <a:pt x="1672" y="2470"/>
                    </a:lnTo>
                    <a:lnTo>
                      <a:pt x="1647" y="2293"/>
                    </a:lnTo>
                    <a:lnTo>
                      <a:pt x="1589" y="1810"/>
                    </a:lnTo>
                    <a:lnTo>
                      <a:pt x="1594" y="1580"/>
                    </a:lnTo>
                    <a:lnTo>
                      <a:pt x="1627" y="1321"/>
                    </a:lnTo>
                    <a:lnTo>
                      <a:pt x="1642" y="1253"/>
                    </a:lnTo>
                    <a:lnTo>
                      <a:pt x="1663" y="1196"/>
                    </a:lnTo>
                    <a:lnTo>
                      <a:pt x="1693" y="1141"/>
                    </a:lnTo>
                    <a:lnTo>
                      <a:pt x="1727" y="1080"/>
                    </a:lnTo>
                    <a:lnTo>
                      <a:pt x="1771" y="1000"/>
                    </a:lnTo>
                    <a:lnTo>
                      <a:pt x="1811" y="930"/>
                    </a:lnTo>
                    <a:lnTo>
                      <a:pt x="1853" y="861"/>
                    </a:lnTo>
                    <a:lnTo>
                      <a:pt x="1877" y="825"/>
                    </a:lnTo>
                    <a:lnTo>
                      <a:pt x="1908" y="787"/>
                    </a:lnTo>
                    <a:lnTo>
                      <a:pt x="2009" y="592"/>
                    </a:lnTo>
                    <a:lnTo>
                      <a:pt x="2001" y="529"/>
                    </a:lnTo>
                    <a:lnTo>
                      <a:pt x="1990" y="504"/>
                    </a:lnTo>
                    <a:lnTo>
                      <a:pt x="1965" y="487"/>
                    </a:lnTo>
                    <a:lnTo>
                      <a:pt x="1889" y="491"/>
                    </a:lnTo>
                    <a:lnTo>
                      <a:pt x="1819" y="540"/>
                    </a:lnTo>
                    <a:lnTo>
                      <a:pt x="1725" y="630"/>
                    </a:lnTo>
                    <a:lnTo>
                      <a:pt x="1655" y="721"/>
                    </a:lnTo>
                    <a:lnTo>
                      <a:pt x="1623" y="766"/>
                    </a:lnTo>
                    <a:lnTo>
                      <a:pt x="1589" y="816"/>
                    </a:lnTo>
                    <a:lnTo>
                      <a:pt x="1552" y="865"/>
                    </a:lnTo>
                    <a:lnTo>
                      <a:pt x="1511" y="917"/>
                    </a:lnTo>
                    <a:lnTo>
                      <a:pt x="1475" y="941"/>
                    </a:lnTo>
                    <a:lnTo>
                      <a:pt x="1440" y="941"/>
                    </a:lnTo>
                    <a:lnTo>
                      <a:pt x="1416" y="917"/>
                    </a:lnTo>
                    <a:lnTo>
                      <a:pt x="1410" y="873"/>
                    </a:lnTo>
                    <a:lnTo>
                      <a:pt x="1436" y="740"/>
                    </a:lnTo>
                    <a:lnTo>
                      <a:pt x="1475" y="622"/>
                    </a:lnTo>
                    <a:lnTo>
                      <a:pt x="1543" y="373"/>
                    </a:lnTo>
                    <a:lnTo>
                      <a:pt x="1545" y="238"/>
                    </a:lnTo>
                    <a:lnTo>
                      <a:pt x="1522" y="183"/>
                    </a:lnTo>
                    <a:lnTo>
                      <a:pt x="1473" y="145"/>
                    </a:lnTo>
                    <a:lnTo>
                      <a:pt x="1400" y="156"/>
                    </a:lnTo>
                    <a:lnTo>
                      <a:pt x="1345" y="208"/>
                    </a:lnTo>
                    <a:lnTo>
                      <a:pt x="1256" y="426"/>
                    </a:lnTo>
                    <a:lnTo>
                      <a:pt x="1222" y="527"/>
                    </a:lnTo>
                    <a:lnTo>
                      <a:pt x="1208" y="624"/>
                    </a:lnTo>
                    <a:lnTo>
                      <a:pt x="1193" y="719"/>
                    </a:lnTo>
                    <a:lnTo>
                      <a:pt x="1151" y="816"/>
                    </a:lnTo>
                    <a:lnTo>
                      <a:pt x="1123" y="844"/>
                    </a:lnTo>
                    <a:lnTo>
                      <a:pt x="1092" y="852"/>
                    </a:lnTo>
                    <a:lnTo>
                      <a:pt x="1047" y="801"/>
                    </a:lnTo>
                    <a:lnTo>
                      <a:pt x="1003" y="481"/>
                    </a:lnTo>
                    <a:lnTo>
                      <a:pt x="984" y="333"/>
                    </a:lnTo>
                    <a:lnTo>
                      <a:pt x="965" y="255"/>
                    </a:lnTo>
                    <a:lnTo>
                      <a:pt x="935" y="173"/>
                    </a:lnTo>
                    <a:lnTo>
                      <a:pt x="910" y="139"/>
                    </a:lnTo>
                    <a:lnTo>
                      <a:pt x="874" y="116"/>
                    </a:lnTo>
                    <a:lnTo>
                      <a:pt x="796" y="126"/>
                    </a:lnTo>
                    <a:lnTo>
                      <a:pt x="747" y="192"/>
                    </a:lnTo>
                    <a:lnTo>
                      <a:pt x="728" y="267"/>
                    </a:lnTo>
                    <a:lnTo>
                      <a:pt x="729" y="441"/>
                    </a:lnTo>
                    <a:lnTo>
                      <a:pt x="747" y="595"/>
                    </a:lnTo>
                    <a:lnTo>
                      <a:pt x="777" y="749"/>
                    </a:lnTo>
                    <a:lnTo>
                      <a:pt x="767" y="842"/>
                    </a:lnTo>
                    <a:lnTo>
                      <a:pt x="748" y="888"/>
                    </a:lnTo>
                    <a:lnTo>
                      <a:pt x="724" y="926"/>
                    </a:lnTo>
                    <a:lnTo>
                      <a:pt x="691" y="958"/>
                    </a:lnTo>
                    <a:lnTo>
                      <a:pt x="655" y="981"/>
                    </a:lnTo>
                    <a:lnTo>
                      <a:pt x="572" y="989"/>
                    </a:lnTo>
                    <a:lnTo>
                      <a:pt x="479" y="945"/>
                    </a:lnTo>
                    <a:lnTo>
                      <a:pt x="414" y="879"/>
                    </a:lnTo>
                    <a:lnTo>
                      <a:pt x="355" y="801"/>
                    </a:lnTo>
                    <a:lnTo>
                      <a:pt x="321" y="759"/>
                    </a:lnTo>
                    <a:lnTo>
                      <a:pt x="283" y="717"/>
                    </a:lnTo>
                    <a:lnTo>
                      <a:pt x="249" y="690"/>
                    </a:lnTo>
                    <a:lnTo>
                      <a:pt x="211" y="675"/>
                    </a:lnTo>
                    <a:lnTo>
                      <a:pt x="129" y="681"/>
                    </a:lnTo>
                    <a:lnTo>
                      <a:pt x="100" y="709"/>
                    </a:lnTo>
                    <a:lnTo>
                      <a:pt x="98" y="751"/>
                    </a:lnTo>
                    <a:lnTo>
                      <a:pt x="115" y="852"/>
                    </a:lnTo>
                    <a:lnTo>
                      <a:pt x="129" y="938"/>
                    </a:lnTo>
                    <a:lnTo>
                      <a:pt x="152" y="1012"/>
                    </a:lnTo>
                    <a:lnTo>
                      <a:pt x="190" y="1078"/>
                    </a:lnTo>
                    <a:lnTo>
                      <a:pt x="243" y="1143"/>
                    </a:lnTo>
                    <a:lnTo>
                      <a:pt x="313" y="1206"/>
                    </a:lnTo>
                    <a:lnTo>
                      <a:pt x="349" y="1234"/>
                    </a:lnTo>
                    <a:lnTo>
                      <a:pt x="385" y="1259"/>
                    </a:lnTo>
                    <a:lnTo>
                      <a:pt x="422" y="1283"/>
                    </a:lnTo>
                    <a:lnTo>
                      <a:pt x="458" y="1306"/>
                    </a:lnTo>
                    <a:lnTo>
                      <a:pt x="526" y="1352"/>
                    </a:lnTo>
                    <a:lnTo>
                      <a:pt x="651" y="1456"/>
                    </a:lnTo>
                    <a:lnTo>
                      <a:pt x="745" y="1607"/>
                    </a:lnTo>
                    <a:lnTo>
                      <a:pt x="785" y="1747"/>
                    </a:lnTo>
                    <a:lnTo>
                      <a:pt x="794" y="1877"/>
                    </a:lnTo>
                    <a:lnTo>
                      <a:pt x="769" y="2160"/>
                    </a:lnTo>
                    <a:lnTo>
                      <a:pt x="750" y="2367"/>
                    </a:lnTo>
                    <a:lnTo>
                      <a:pt x="726" y="2568"/>
                    </a:lnTo>
                    <a:lnTo>
                      <a:pt x="699" y="2772"/>
                    </a:lnTo>
                    <a:lnTo>
                      <a:pt x="667" y="2981"/>
                    </a:lnTo>
                    <a:lnTo>
                      <a:pt x="642" y="3023"/>
                    </a:lnTo>
                    <a:lnTo>
                      <a:pt x="602" y="3036"/>
                    </a:lnTo>
                    <a:lnTo>
                      <a:pt x="566" y="3023"/>
                    </a:lnTo>
                    <a:lnTo>
                      <a:pt x="556" y="29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66" name="Freeform 217"/>
              <p:cNvSpPr>
                <a:spLocks/>
              </p:cNvSpPr>
              <p:nvPr/>
            </p:nvSpPr>
            <p:spPr bwMode="auto">
              <a:xfrm rot="-1855449">
                <a:off x="970" y="2340"/>
                <a:ext cx="114" cy="94"/>
              </a:xfrm>
              <a:custGeom>
                <a:avLst/>
                <a:gdLst>
                  <a:gd name="T0" fmla="*/ 1 w 228"/>
                  <a:gd name="T1" fmla="*/ 3 h 188"/>
                  <a:gd name="T2" fmla="*/ 5 w 228"/>
                  <a:gd name="T3" fmla="*/ 1 h 188"/>
                  <a:gd name="T4" fmla="*/ 6 w 228"/>
                  <a:gd name="T5" fmla="*/ 0 h 188"/>
                  <a:gd name="T6" fmla="*/ 7 w 228"/>
                  <a:gd name="T7" fmla="*/ 1 h 188"/>
                  <a:gd name="T8" fmla="*/ 8 w 228"/>
                  <a:gd name="T9" fmla="*/ 2 h 188"/>
                  <a:gd name="T10" fmla="*/ 7 w 228"/>
                  <a:gd name="T11" fmla="*/ 3 h 188"/>
                  <a:gd name="T12" fmla="*/ 3 w 228"/>
                  <a:gd name="T13" fmla="*/ 6 h 188"/>
                  <a:gd name="T14" fmla="*/ 1 w 228"/>
                  <a:gd name="T15" fmla="*/ 6 h 188"/>
                  <a:gd name="T16" fmla="*/ 1 w 228"/>
                  <a:gd name="T17" fmla="*/ 6 h 188"/>
                  <a:gd name="T18" fmla="*/ 0 w 228"/>
                  <a:gd name="T19" fmla="*/ 5 h 188"/>
                  <a:gd name="T20" fmla="*/ 1 w 228"/>
                  <a:gd name="T21" fmla="*/ 3 h 188"/>
                  <a:gd name="T22" fmla="*/ 1 w 228"/>
                  <a:gd name="T23" fmla="*/ 3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"/>
                  <a:gd name="T37" fmla="*/ 0 h 188"/>
                  <a:gd name="T38" fmla="*/ 228 w 228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" h="188">
                    <a:moveTo>
                      <a:pt x="28" y="93"/>
                    </a:moveTo>
                    <a:lnTo>
                      <a:pt x="146" y="21"/>
                    </a:lnTo>
                    <a:lnTo>
                      <a:pt x="188" y="0"/>
                    </a:lnTo>
                    <a:lnTo>
                      <a:pt x="218" y="9"/>
                    </a:lnTo>
                    <a:lnTo>
                      <a:pt x="228" y="36"/>
                    </a:lnTo>
                    <a:lnTo>
                      <a:pt x="205" y="74"/>
                    </a:lnTo>
                    <a:lnTo>
                      <a:pt x="68" y="175"/>
                    </a:lnTo>
                    <a:lnTo>
                      <a:pt x="28" y="188"/>
                    </a:lnTo>
                    <a:lnTo>
                      <a:pt x="4" y="169"/>
                    </a:lnTo>
                    <a:lnTo>
                      <a:pt x="0" y="133"/>
                    </a:lnTo>
                    <a:lnTo>
                      <a:pt x="28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67" name="Freeform 218"/>
              <p:cNvSpPr>
                <a:spLocks/>
              </p:cNvSpPr>
              <p:nvPr/>
            </p:nvSpPr>
            <p:spPr bwMode="auto">
              <a:xfrm rot="-1855449">
                <a:off x="937" y="2311"/>
                <a:ext cx="121" cy="72"/>
              </a:xfrm>
              <a:custGeom>
                <a:avLst/>
                <a:gdLst>
                  <a:gd name="T0" fmla="*/ 0 w 243"/>
                  <a:gd name="T1" fmla="*/ 0 h 144"/>
                  <a:gd name="T2" fmla="*/ 4 w 243"/>
                  <a:gd name="T3" fmla="*/ 1 h 144"/>
                  <a:gd name="T4" fmla="*/ 7 w 243"/>
                  <a:gd name="T5" fmla="*/ 3 h 144"/>
                  <a:gd name="T6" fmla="*/ 7 w 243"/>
                  <a:gd name="T7" fmla="*/ 4 h 144"/>
                  <a:gd name="T8" fmla="*/ 6 w 243"/>
                  <a:gd name="T9" fmla="*/ 5 h 144"/>
                  <a:gd name="T10" fmla="*/ 5 w 243"/>
                  <a:gd name="T11" fmla="*/ 5 h 144"/>
                  <a:gd name="T12" fmla="*/ 4 w 243"/>
                  <a:gd name="T13" fmla="*/ 4 h 144"/>
                  <a:gd name="T14" fmla="*/ 3 w 243"/>
                  <a:gd name="T15" fmla="*/ 3 h 144"/>
                  <a:gd name="T16" fmla="*/ 2 w 243"/>
                  <a:gd name="T17" fmla="*/ 2 h 144"/>
                  <a:gd name="T18" fmla="*/ 0 w 243"/>
                  <a:gd name="T19" fmla="*/ 3 h 144"/>
                  <a:gd name="T20" fmla="*/ 0 w 243"/>
                  <a:gd name="T21" fmla="*/ 0 h 144"/>
                  <a:gd name="T22" fmla="*/ 0 w 243"/>
                  <a:gd name="T23" fmla="*/ 0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3"/>
                  <a:gd name="T37" fmla="*/ 0 h 144"/>
                  <a:gd name="T38" fmla="*/ 243 w 243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3" h="144">
                    <a:moveTo>
                      <a:pt x="17" y="0"/>
                    </a:moveTo>
                    <a:lnTo>
                      <a:pt x="140" y="4"/>
                    </a:lnTo>
                    <a:lnTo>
                      <a:pt x="235" y="78"/>
                    </a:lnTo>
                    <a:lnTo>
                      <a:pt x="243" y="122"/>
                    </a:lnTo>
                    <a:lnTo>
                      <a:pt x="222" y="144"/>
                    </a:lnTo>
                    <a:lnTo>
                      <a:pt x="188" y="144"/>
                    </a:lnTo>
                    <a:lnTo>
                      <a:pt x="156" y="112"/>
                    </a:lnTo>
                    <a:lnTo>
                      <a:pt x="125" y="78"/>
                    </a:lnTo>
                    <a:lnTo>
                      <a:pt x="85" y="63"/>
                    </a:lnTo>
                    <a:lnTo>
                      <a:pt x="0" y="8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68" name="Freeform 219"/>
              <p:cNvSpPr>
                <a:spLocks/>
              </p:cNvSpPr>
              <p:nvPr/>
            </p:nvSpPr>
            <p:spPr bwMode="auto">
              <a:xfrm rot="-1855449">
                <a:off x="1597" y="2748"/>
                <a:ext cx="541" cy="88"/>
              </a:xfrm>
              <a:custGeom>
                <a:avLst/>
                <a:gdLst>
                  <a:gd name="T0" fmla="*/ 1 w 1083"/>
                  <a:gd name="T1" fmla="*/ 2 h 175"/>
                  <a:gd name="T2" fmla="*/ 16 w 1083"/>
                  <a:gd name="T3" fmla="*/ 2 h 175"/>
                  <a:gd name="T4" fmla="*/ 21 w 1083"/>
                  <a:gd name="T5" fmla="*/ 2 h 175"/>
                  <a:gd name="T6" fmla="*/ 27 w 1083"/>
                  <a:gd name="T7" fmla="*/ 0 h 175"/>
                  <a:gd name="T8" fmla="*/ 32 w 1083"/>
                  <a:gd name="T9" fmla="*/ 1 h 175"/>
                  <a:gd name="T10" fmla="*/ 33 w 1083"/>
                  <a:gd name="T11" fmla="*/ 2 h 175"/>
                  <a:gd name="T12" fmla="*/ 33 w 1083"/>
                  <a:gd name="T13" fmla="*/ 4 h 175"/>
                  <a:gd name="T14" fmla="*/ 33 w 1083"/>
                  <a:gd name="T15" fmla="*/ 5 h 175"/>
                  <a:gd name="T16" fmla="*/ 32 w 1083"/>
                  <a:gd name="T17" fmla="*/ 5 h 175"/>
                  <a:gd name="T18" fmla="*/ 29 w 1083"/>
                  <a:gd name="T19" fmla="*/ 4 h 175"/>
                  <a:gd name="T20" fmla="*/ 27 w 1083"/>
                  <a:gd name="T21" fmla="*/ 4 h 175"/>
                  <a:gd name="T22" fmla="*/ 22 w 1083"/>
                  <a:gd name="T23" fmla="*/ 5 h 175"/>
                  <a:gd name="T24" fmla="*/ 16 w 1083"/>
                  <a:gd name="T25" fmla="*/ 5 h 175"/>
                  <a:gd name="T26" fmla="*/ 9 w 1083"/>
                  <a:gd name="T27" fmla="*/ 6 h 175"/>
                  <a:gd name="T28" fmla="*/ 1 w 1083"/>
                  <a:gd name="T29" fmla="*/ 6 h 175"/>
                  <a:gd name="T30" fmla="*/ 0 w 1083"/>
                  <a:gd name="T31" fmla="*/ 5 h 175"/>
                  <a:gd name="T32" fmla="*/ 0 w 1083"/>
                  <a:gd name="T33" fmla="*/ 4 h 175"/>
                  <a:gd name="T34" fmla="*/ 0 w 1083"/>
                  <a:gd name="T35" fmla="*/ 3 h 175"/>
                  <a:gd name="T36" fmla="*/ 1 w 1083"/>
                  <a:gd name="T37" fmla="*/ 2 h 175"/>
                  <a:gd name="T38" fmla="*/ 1 w 1083"/>
                  <a:gd name="T39" fmla="*/ 2 h 1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83"/>
                  <a:gd name="T61" fmla="*/ 0 h 175"/>
                  <a:gd name="T62" fmla="*/ 1083 w 1083"/>
                  <a:gd name="T63" fmla="*/ 175 h 1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83" h="175">
                    <a:moveTo>
                      <a:pt x="57" y="59"/>
                    </a:moveTo>
                    <a:lnTo>
                      <a:pt x="530" y="34"/>
                    </a:lnTo>
                    <a:lnTo>
                      <a:pt x="701" y="34"/>
                    </a:lnTo>
                    <a:lnTo>
                      <a:pt x="870" y="0"/>
                    </a:lnTo>
                    <a:lnTo>
                      <a:pt x="1032" y="27"/>
                    </a:lnTo>
                    <a:lnTo>
                      <a:pt x="1072" y="61"/>
                    </a:lnTo>
                    <a:lnTo>
                      <a:pt x="1083" y="109"/>
                    </a:lnTo>
                    <a:lnTo>
                      <a:pt x="1070" y="143"/>
                    </a:lnTo>
                    <a:lnTo>
                      <a:pt x="1030" y="145"/>
                    </a:lnTo>
                    <a:lnTo>
                      <a:pt x="952" y="122"/>
                    </a:lnTo>
                    <a:lnTo>
                      <a:pt x="878" y="120"/>
                    </a:lnTo>
                    <a:lnTo>
                      <a:pt x="718" y="148"/>
                    </a:lnTo>
                    <a:lnTo>
                      <a:pt x="539" y="148"/>
                    </a:lnTo>
                    <a:lnTo>
                      <a:pt x="298" y="167"/>
                    </a:lnTo>
                    <a:lnTo>
                      <a:pt x="57" y="175"/>
                    </a:lnTo>
                    <a:lnTo>
                      <a:pt x="13" y="156"/>
                    </a:lnTo>
                    <a:lnTo>
                      <a:pt x="0" y="116"/>
                    </a:lnTo>
                    <a:lnTo>
                      <a:pt x="13" y="78"/>
                    </a:lnTo>
                    <a:lnTo>
                      <a:pt x="57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69" name="Freeform 220"/>
              <p:cNvSpPr>
                <a:spLocks/>
              </p:cNvSpPr>
              <p:nvPr/>
            </p:nvSpPr>
            <p:spPr bwMode="auto">
              <a:xfrm rot="-1855449">
                <a:off x="1118" y="1968"/>
                <a:ext cx="85" cy="38"/>
              </a:xfrm>
              <a:custGeom>
                <a:avLst/>
                <a:gdLst>
                  <a:gd name="T0" fmla="*/ 0 w 171"/>
                  <a:gd name="T1" fmla="*/ 1 h 76"/>
                  <a:gd name="T2" fmla="*/ 5 w 171"/>
                  <a:gd name="T3" fmla="*/ 0 h 76"/>
                  <a:gd name="T4" fmla="*/ 5 w 171"/>
                  <a:gd name="T5" fmla="*/ 3 h 76"/>
                  <a:gd name="T6" fmla="*/ 0 w 171"/>
                  <a:gd name="T7" fmla="*/ 3 h 76"/>
                  <a:gd name="T8" fmla="*/ 0 w 171"/>
                  <a:gd name="T9" fmla="*/ 1 h 76"/>
                  <a:gd name="T10" fmla="*/ 0 w 171"/>
                  <a:gd name="T11" fmla="*/ 1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76"/>
                  <a:gd name="T20" fmla="*/ 171 w 171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76">
                    <a:moveTo>
                      <a:pt x="6" y="9"/>
                    </a:moveTo>
                    <a:lnTo>
                      <a:pt x="165" y="0"/>
                    </a:lnTo>
                    <a:lnTo>
                      <a:pt x="171" y="66"/>
                    </a:lnTo>
                    <a:lnTo>
                      <a:pt x="0" y="76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0" name="Freeform 221"/>
              <p:cNvSpPr>
                <a:spLocks/>
              </p:cNvSpPr>
              <p:nvPr/>
            </p:nvSpPr>
            <p:spPr bwMode="auto">
              <a:xfrm rot="-1855449">
                <a:off x="1090" y="1897"/>
                <a:ext cx="104" cy="113"/>
              </a:xfrm>
              <a:custGeom>
                <a:avLst/>
                <a:gdLst>
                  <a:gd name="T0" fmla="*/ 0 w 207"/>
                  <a:gd name="T1" fmla="*/ 6 h 226"/>
                  <a:gd name="T2" fmla="*/ 1 w 207"/>
                  <a:gd name="T3" fmla="*/ 2 h 226"/>
                  <a:gd name="T4" fmla="*/ 2 w 207"/>
                  <a:gd name="T5" fmla="*/ 1 h 226"/>
                  <a:gd name="T6" fmla="*/ 4 w 207"/>
                  <a:gd name="T7" fmla="*/ 0 h 226"/>
                  <a:gd name="T8" fmla="*/ 5 w 207"/>
                  <a:gd name="T9" fmla="*/ 1 h 226"/>
                  <a:gd name="T10" fmla="*/ 6 w 207"/>
                  <a:gd name="T11" fmla="*/ 2 h 226"/>
                  <a:gd name="T12" fmla="*/ 7 w 207"/>
                  <a:gd name="T13" fmla="*/ 6 h 226"/>
                  <a:gd name="T14" fmla="*/ 7 w 207"/>
                  <a:gd name="T15" fmla="*/ 7 h 226"/>
                  <a:gd name="T16" fmla="*/ 6 w 207"/>
                  <a:gd name="T17" fmla="*/ 7 h 226"/>
                  <a:gd name="T18" fmla="*/ 5 w 207"/>
                  <a:gd name="T19" fmla="*/ 5 h 226"/>
                  <a:gd name="T20" fmla="*/ 5 w 207"/>
                  <a:gd name="T21" fmla="*/ 3 h 226"/>
                  <a:gd name="T22" fmla="*/ 5 w 207"/>
                  <a:gd name="T23" fmla="*/ 2 h 226"/>
                  <a:gd name="T24" fmla="*/ 4 w 207"/>
                  <a:gd name="T25" fmla="*/ 2 h 226"/>
                  <a:gd name="T26" fmla="*/ 3 w 207"/>
                  <a:gd name="T27" fmla="*/ 3 h 226"/>
                  <a:gd name="T28" fmla="*/ 2 w 207"/>
                  <a:gd name="T29" fmla="*/ 6 h 226"/>
                  <a:gd name="T30" fmla="*/ 2 w 207"/>
                  <a:gd name="T31" fmla="*/ 7 h 226"/>
                  <a:gd name="T32" fmla="*/ 1 w 207"/>
                  <a:gd name="T33" fmla="*/ 8 h 226"/>
                  <a:gd name="T34" fmla="*/ 0 w 207"/>
                  <a:gd name="T35" fmla="*/ 6 h 226"/>
                  <a:gd name="T36" fmla="*/ 0 w 207"/>
                  <a:gd name="T37" fmla="*/ 6 h 2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226"/>
                  <a:gd name="T59" fmla="*/ 207 w 207"/>
                  <a:gd name="T60" fmla="*/ 226 h 2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226">
                    <a:moveTo>
                      <a:pt x="0" y="165"/>
                    </a:moveTo>
                    <a:lnTo>
                      <a:pt x="21" y="51"/>
                    </a:lnTo>
                    <a:lnTo>
                      <a:pt x="43" y="20"/>
                    </a:lnTo>
                    <a:lnTo>
                      <a:pt x="100" y="0"/>
                    </a:lnTo>
                    <a:lnTo>
                      <a:pt x="156" y="3"/>
                    </a:lnTo>
                    <a:lnTo>
                      <a:pt x="188" y="38"/>
                    </a:lnTo>
                    <a:lnTo>
                      <a:pt x="207" y="163"/>
                    </a:lnTo>
                    <a:lnTo>
                      <a:pt x="199" y="207"/>
                    </a:lnTo>
                    <a:lnTo>
                      <a:pt x="182" y="218"/>
                    </a:lnTo>
                    <a:lnTo>
                      <a:pt x="157" y="159"/>
                    </a:lnTo>
                    <a:lnTo>
                      <a:pt x="150" y="91"/>
                    </a:lnTo>
                    <a:lnTo>
                      <a:pt x="137" y="62"/>
                    </a:lnTo>
                    <a:lnTo>
                      <a:pt x="114" y="53"/>
                    </a:lnTo>
                    <a:lnTo>
                      <a:pt x="70" y="95"/>
                    </a:lnTo>
                    <a:lnTo>
                      <a:pt x="57" y="176"/>
                    </a:lnTo>
                    <a:lnTo>
                      <a:pt x="40" y="216"/>
                    </a:lnTo>
                    <a:lnTo>
                      <a:pt x="17" y="226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1" name="Freeform 222"/>
              <p:cNvSpPr>
                <a:spLocks/>
              </p:cNvSpPr>
              <p:nvPr/>
            </p:nvSpPr>
            <p:spPr bwMode="auto">
              <a:xfrm rot="-1855449">
                <a:off x="1357" y="1792"/>
                <a:ext cx="73" cy="61"/>
              </a:xfrm>
              <a:custGeom>
                <a:avLst/>
                <a:gdLst>
                  <a:gd name="T0" fmla="*/ 1 w 146"/>
                  <a:gd name="T1" fmla="*/ 0 h 122"/>
                  <a:gd name="T2" fmla="*/ 3 w 146"/>
                  <a:gd name="T3" fmla="*/ 1 h 122"/>
                  <a:gd name="T4" fmla="*/ 5 w 146"/>
                  <a:gd name="T5" fmla="*/ 2 h 122"/>
                  <a:gd name="T6" fmla="*/ 5 w 146"/>
                  <a:gd name="T7" fmla="*/ 4 h 122"/>
                  <a:gd name="T8" fmla="*/ 3 w 146"/>
                  <a:gd name="T9" fmla="*/ 3 h 122"/>
                  <a:gd name="T10" fmla="*/ 0 w 146"/>
                  <a:gd name="T11" fmla="*/ 2 h 122"/>
                  <a:gd name="T12" fmla="*/ 1 w 146"/>
                  <a:gd name="T13" fmla="*/ 0 h 122"/>
                  <a:gd name="T14" fmla="*/ 1 w 146"/>
                  <a:gd name="T15" fmla="*/ 0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6"/>
                  <a:gd name="T25" fmla="*/ 0 h 122"/>
                  <a:gd name="T26" fmla="*/ 146 w 146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6" h="122">
                    <a:moveTo>
                      <a:pt x="30" y="0"/>
                    </a:moveTo>
                    <a:lnTo>
                      <a:pt x="87" y="28"/>
                    </a:lnTo>
                    <a:lnTo>
                      <a:pt x="146" y="59"/>
                    </a:lnTo>
                    <a:lnTo>
                      <a:pt x="129" y="122"/>
                    </a:lnTo>
                    <a:lnTo>
                      <a:pt x="79" y="95"/>
                    </a:lnTo>
                    <a:lnTo>
                      <a:pt x="0" y="5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2" name="Freeform 223"/>
              <p:cNvSpPr>
                <a:spLocks/>
              </p:cNvSpPr>
              <p:nvPr/>
            </p:nvSpPr>
            <p:spPr bwMode="auto">
              <a:xfrm rot="-1855449">
                <a:off x="1345" y="1745"/>
                <a:ext cx="93" cy="105"/>
              </a:xfrm>
              <a:custGeom>
                <a:avLst/>
                <a:gdLst>
                  <a:gd name="T0" fmla="*/ 0 w 187"/>
                  <a:gd name="T1" fmla="*/ 2 h 211"/>
                  <a:gd name="T2" fmla="*/ 0 w 187"/>
                  <a:gd name="T3" fmla="*/ 1 h 211"/>
                  <a:gd name="T4" fmla="*/ 1 w 187"/>
                  <a:gd name="T5" fmla="*/ 0 h 211"/>
                  <a:gd name="T6" fmla="*/ 2 w 187"/>
                  <a:gd name="T7" fmla="*/ 0 h 211"/>
                  <a:gd name="T8" fmla="*/ 4 w 187"/>
                  <a:gd name="T9" fmla="*/ 0 h 211"/>
                  <a:gd name="T10" fmla="*/ 5 w 187"/>
                  <a:gd name="T11" fmla="*/ 1 h 211"/>
                  <a:gd name="T12" fmla="*/ 5 w 187"/>
                  <a:gd name="T13" fmla="*/ 2 h 211"/>
                  <a:gd name="T14" fmla="*/ 5 w 187"/>
                  <a:gd name="T15" fmla="*/ 5 h 211"/>
                  <a:gd name="T16" fmla="*/ 4 w 187"/>
                  <a:gd name="T17" fmla="*/ 6 h 211"/>
                  <a:gd name="T18" fmla="*/ 3 w 187"/>
                  <a:gd name="T19" fmla="*/ 6 h 211"/>
                  <a:gd name="T20" fmla="*/ 3 w 187"/>
                  <a:gd name="T21" fmla="*/ 5 h 211"/>
                  <a:gd name="T22" fmla="*/ 3 w 187"/>
                  <a:gd name="T23" fmla="*/ 4 h 211"/>
                  <a:gd name="T24" fmla="*/ 3 w 187"/>
                  <a:gd name="T25" fmla="*/ 1 h 211"/>
                  <a:gd name="T26" fmla="*/ 2 w 187"/>
                  <a:gd name="T27" fmla="*/ 2 h 211"/>
                  <a:gd name="T28" fmla="*/ 1 w 187"/>
                  <a:gd name="T29" fmla="*/ 3 h 211"/>
                  <a:gd name="T30" fmla="*/ 0 w 187"/>
                  <a:gd name="T31" fmla="*/ 4 h 211"/>
                  <a:gd name="T32" fmla="*/ 0 w 187"/>
                  <a:gd name="T33" fmla="*/ 4 h 211"/>
                  <a:gd name="T34" fmla="*/ 0 w 187"/>
                  <a:gd name="T35" fmla="*/ 2 h 211"/>
                  <a:gd name="T36" fmla="*/ 0 w 187"/>
                  <a:gd name="T37" fmla="*/ 2 h 2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7"/>
                  <a:gd name="T58" fmla="*/ 0 h 211"/>
                  <a:gd name="T59" fmla="*/ 187 w 187"/>
                  <a:gd name="T60" fmla="*/ 211 h 2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7" h="211">
                    <a:moveTo>
                      <a:pt x="0" y="89"/>
                    </a:moveTo>
                    <a:lnTo>
                      <a:pt x="18" y="55"/>
                    </a:lnTo>
                    <a:lnTo>
                      <a:pt x="48" y="19"/>
                    </a:lnTo>
                    <a:lnTo>
                      <a:pt x="90" y="0"/>
                    </a:lnTo>
                    <a:lnTo>
                      <a:pt x="143" y="11"/>
                    </a:lnTo>
                    <a:lnTo>
                      <a:pt x="179" y="47"/>
                    </a:lnTo>
                    <a:lnTo>
                      <a:pt x="187" y="91"/>
                    </a:lnTo>
                    <a:lnTo>
                      <a:pt x="164" y="173"/>
                    </a:lnTo>
                    <a:lnTo>
                      <a:pt x="141" y="211"/>
                    </a:lnTo>
                    <a:lnTo>
                      <a:pt x="122" y="207"/>
                    </a:lnTo>
                    <a:lnTo>
                      <a:pt x="114" y="182"/>
                    </a:lnTo>
                    <a:lnTo>
                      <a:pt x="120" y="140"/>
                    </a:lnTo>
                    <a:lnTo>
                      <a:pt x="118" y="53"/>
                    </a:lnTo>
                    <a:lnTo>
                      <a:pt x="78" y="64"/>
                    </a:lnTo>
                    <a:lnTo>
                      <a:pt x="50" y="106"/>
                    </a:lnTo>
                    <a:lnTo>
                      <a:pt x="27" y="144"/>
                    </a:lnTo>
                    <a:lnTo>
                      <a:pt x="4" y="152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3" name="Freeform 224"/>
              <p:cNvSpPr>
                <a:spLocks/>
              </p:cNvSpPr>
              <p:nvPr/>
            </p:nvSpPr>
            <p:spPr bwMode="auto">
              <a:xfrm rot="-1855449">
                <a:off x="1634" y="1816"/>
                <a:ext cx="73" cy="73"/>
              </a:xfrm>
              <a:custGeom>
                <a:avLst/>
                <a:gdLst>
                  <a:gd name="T0" fmla="*/ 1 w 147"/>
                  <a:gd name="T1" fmla="*/ 0 h 146"/>
                  <a:gd name="T2" fmla="*/ 3 w 147"/>
                  <a:gd name="T3" fmla="*/ 2 h 146"/>
                  <a:gd name="T4" fmla="*/ 4 w 147"/>
                  <a:gd name="T5" fmla="*/ 3 h 146"/>
                  <a:gd name="T6" fmla="*/ 4 w 147"/>
                  <a:gd name="T7" fmla="*/ 5 h 146"/>
                  <a:gd name="T8" fmla="*/ 0 w 147"/>
                  <a:gd name="T9" fmla="*/ 2 h 146"/>
                  <a:gd name="T10" fmla="*/ 0 w 147"/>
                  <a:gd name="T11" fmla="*/ 2 h 146"/>
                  <a:gd name="T12" fmla="*/ 1 w 147"/>
                  <a:gd name="T13" fmla="*/ 0 h 146"/>
                  <a:gd name="T14" fmla="*/ 1 w 147"/>
                  <a:gd name="T15" fmla="*/ 0 h 1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146"/>
                  <a:gd name="T26" fmla="*/ 147 w 147"/>
                  <a:gd name="T27" fmla="*/ 146 h 1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146">
                    <a:moveTo>
                      <a:pt x="42" y="0"/>
                    </a:moveTo>
                    <a:lnTo>
                      <a:pt x="97" y="48"/>
                    </a:lnTo>
                    <a:lnTo>
                      <a:pt x="147" y="93"/>
                    </a:lnTo>
                    <a:lnTo>
                      <a:pt x="130" y="146"/>
                    </a:lnTo>
                    <a:lnTo>
                      <a:pt x="4" y="51"/>
                    </a:lnTo>
                    <a:lnTo>
                      <a:pt x="0" y="4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4" name="Freeform 225"/>
              <p:cNvSpPr>
                <a:spLocks/>
              </p:cNvSpPr>
              <p:nvPr/>
            </p:nvSpPr>
            <p:spPr bwMode="auto">
              <a:xfrm rot="-1855449">
                <a:off x="1615" y="1780"/>
                <a:ext cx="94" cy="62"/>
              </a:xfrm>
              <a:custGeom>
                <a:avLst/>
                <a:gdLst>
                  <a:gd name="T0" fmla="*/ 1 w 188"/>
                  <a:gd name="T1" fmla="*/ 2 h 123"/>
                  <a:gd name="T2" fmla="*/ 2 w 188"/>
                  <a:gd name="T3" fmla="*/ 2 h 123"/>
                  <a:gd name="T4" fmla="*/ 3 w 188"/>
                  <a:gd name="T5" fmla="*/ 1 h 123"/>
                  <a:gd name="T6" fmla="*/ 4 w 188"/>
                  <a:gd name="T7" fmla="*/ 0 h 123"/>
                  <a:gd name="T8" fmla="*/ 6 w 188"/>
                  <a:gd name="T9" fmla="*/ 1 h 123"/>
                  <a:gd name="T10" fmla="*/ 6 w 188"/>
                  <a:gd name="T11" fmla="*/ 2 h 123"/>
                  <a:gd name="T12" fmla="*/ 6 w 188"/>
                  <a:gd name="T13" fmla="*/ 4 h 123"/>
                  <a:gd name="T14" fmla="*/ 6 w 188"/>
                  <a:gd name="T15" fmla="*/ 4 h 123"/>
                  <a:gd name="T16" fmla="*/ 5 w 188"/>
                  <a:gd name="T17" fmla="*/ 3 h 123"/>
                  <a:gd name="T18" fmla="*/ 5 w 188"/>
                  <a:gd name="T19" fmla="*/ 2 h 123"/>
                  <a:gd name="T20" fmla="*/ 4 w 188"/>
                  <a:gd name="T21" fmla="*/ 2 h 123"/>
                  <a:gd name="T22" fmla="*/ 2 w 188"/>
                  <a:gd name="T23" fmla="*/ 3 h 123"/>
                  <a:gd name="T24" fmla="*/ 1 w 188"/>
                  <a:gd name="T25" fmla="*/ 4 h 123"/>
                  <a:gd name="T26" fmla="*/ 0 w 188"/>
                  <a:gd name="T27" fmla="*/ 4 h 123"/>
                  <a:gd name="T28" fmla="*/ 1 w 188"/>
                  <a:gd name="T29" fmla="*/ 2 h 123"/>
                  <a:gd name="T30" fmla="*/ 1 w 188"/>
                  <a:gd name="T31" fmla="*/ 2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8"/>
                  <a:gd name="T49" fmla="*/ 0 h 123"/>
                  <a:gd name="T50" fmla="*/ 188 w 188"/>
                  <a:gd name="T51" fmla="*/ 123 h 1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8" h="123">
                    <a:moveTo>
                      <a:pt x="9" y="60"/>
                    </a:moveTo>
                    <a:lnTo>
                      <a:pt x="34" y="34"/>
                    </a:lnTo>
                    <a:lnTo>
                      <a:pt x="74" y="11"/>
                    </a:lnTo>
                    <a:lnTo>
                      <a:pt x="120" y="0"/>
                    </a:lnTo>
                    <a:lnTo>
                      <a:pt x="165" y="13"/>
                    </a:lnTo>
                    <a:lnTo>
                      <a:pt x="188" y="53"/>
                    </a:lnTo>
                    <a:lnTo>
                      <a:pt x="186" y="102"/>
                    </a:lnTo>
                    <a:lnTo>
                      <a:pt x="173" y="123"/>
                    </a:lnTo>
                    <a:lnTo>
                      <a:pt x="156" y="85"/>
                    </a:lnTo>
                    <a:lnTo>
                      <a:pt x="135" y="47"/>
                    </a:lnTo>
                    <a:lnTo>
                      <a:pt x="103" y="45"/>
                    </a:lnTo>
                    <a:lnTo>
                      <a:pt x="51" y="81"/>
                    </a:lnTo>
                    <a:lnTo>
                      <a:pt x="23" y="116"/>
                    </a:lnTo>
                    <a:lnTo>
                      <a:pt x="0" y="119"/>
                    </a:lnTo>
                    <a:lnTo>
                      <a:pt x="9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5" name="Freeform 226"/>
              <p:cNvSpPr>
                <a:spLocks/>
              </p:cNvSpPr>
              <p:nvPr/>
            </p:nvSpPr>
            <p:spPr bwMode="auto">
              <a:xfrm rot="-1855449">
                <a:off x="1679" y="1795"/>
                <a:ext cx="48" cy="75"/>
              </a:xfrm>
              <a:custGeom>
                <a:avLst/>
                <a:gdLst>
                  <a:gd name="T0" fmla="*/ 0 w 97"/>
                  <a:gd name="T1" fmla="*/ 4 h 150"/>
                  <a:gd name="T2" fmla="*/ 1 w 97"/>
                  <a:gd name="T3" fmla="*/ 3 h 150"/>
                  <a:gd name="T4" fmla="*/ 1 w 97"/>
                  <a:gd name="T5" fmla="*/ 0 h 150"/>
                  <a:gd name="T6" fmla="*/ 3 w 97"/>
                  <a:gd name="T7" fmla="*/ 1 h 150"/>
                  <a:gd name="T8" fmla="*/ 2 w 97"/>
                  <a:gd name="T9" fmla="*/ 2 h 150"/>
                  <a:gd name="T10" fmla="*/ 2 w 97"/>
                  <a:gd name="T11" fmla="*/ 4 h 150"/>
                  <a:gd name="T12" fmla="*/ 1 w 97"/>
                  <a:gd name="T13" fmla="*/ 5 h 150"/>
                  <a:gd name="T14" fmla="*/ 0 w 97"/>
                  <a:gd name="T15" fmla="*/ 5 h 150"/>
                  <a:gd name="T16" fmla="*/ 0 w 97"/>
                  <a:gd name="T17" fmla="*/ 4 h 150"/>
                  <a:gd name="T18" fmla="*/ 0 w 97"/>
                  <a:gd name="T19" fmla="*/ 4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7"/>
                  <a:gd name="T31" fmla="*/ 0 h 150"/>
                  <a:gd name="T32" fmla="*/ 97 w 97"/>
                  <a:gd name="T33" fmla="*/ 150 h 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7" h="150">
                    <a:moveTo>
                      <a:pt x="0" y="105"/>
                    </a:moveTo>
                    <a:lnTo>
                      <a:pt x="42" y="80"/>
                    </a:lnTo>
                    <a:lnTo>
                      <a:pt x="57" y="0"/>
                    </a:lnTo>
                    <a:lnTo>
                      <a:pt x="97" y="4"/>
                    </a:lnTo>
                    <a:lnTo>
                      <a:pt x="87" y="55"/>
                    </a:lnTo>
                    <a:lnTo>
                      <a:pt x="68" y="103"/>
                    </a:lnTo>
                    <a:lnTo>
                      <a:pt x="44" y="137"/>
                    </a:lnTo>
                    <a:lnTo>
                      <a:pt x="29" y="15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6" name="Freeform 227"/>
              <p:cNvSpPr>
                <a:spLocks/>
              </p:cNvSpPr>
              <p:nvPr/>
            </p:nvSpPr>
            <p:spPr bwMode="auto">
              <a:xfrm rot="-1855449">
                <a:off x="438" y="1215"/>
                <a:ext cx="1750" cy="1256"/>
              </a:xfrm>
              <a:custGeom>
                <a:avLst/>
                <a:gdLst>
                  <a:gd name="T0" fmla="*/ 21 w 3502"/>
                  <a:gd name="T1" fmla="*/ 75 h 2513"/>
                  <a:gd name="T2" fmla="*/ 7 w 3502"/>
                  <a:gd name="T3" fmla="*/ 63 h 2513"/>
                  <a:gd name="T4" fmla="*/ 5 w 3502"/>
                  <a:gd name="T5" fmla="*/ 54 h 2513"/>
                  <a:gd name="T6" fmla="*/ 0 w 3502"/>
                  <a:gd name="T7" fmla="*/ 39 h 2513"/>
                  <a:gd name="T8" fmla="*/ 4 w 3502"/>
                  <a:gd name="T9" fmla="*/ 30 h 2513"/>
                  <a:gd name="T10" fmla="*/ 11 w 3502"/>
                  <a:gd name="T11" fmla="*/ 27 h 2513"/>
                  <a:gd name="T12" fmla="*/ 19 w 3502"/>
                  <a:gd name="T13" fmla="*/ 28 h 2513"/>
                  <a:gd name="T14" fmla="*/ 21 w 3502"/>
                  <a:gd name="T15" fmla="*/ 17 h 2513"/>
                  <a:gd name="T16" fmla="*/ 27 w 3502"/>
                  <a:gd name="T17" fmla="*/ 8 h 2513"/>
                  <a:gd name="T18" fmla="*/ 35 w 3502"/>
                  <a:gd name="T19" fmla="*/ 5 h 2513"/>
                  <a:gd name="T20" fmla="*/ 44 w 3502"/>
                  <a:gd name="T21" fmla="*/ 11 h 2513"/>
                  <a:gd name="T22" fmla="*/ 50 w 3502"/>
                  <a:gd name="T23" fmla="*/ 7 h 2513"/>
                  <a:gd name="T24" fmla="*/ 56 w 3502"/>
                  <a:gd name="T25" fmla="*/ 2 h 2513"/>
                  <a:gd name="T26" fmla="*/ 66 w 3502"/>
                  <a:gd name="T27" fmla="*/ 0 h 2513"/>
                  <a:gd name="T28" fmla="*/ 77 w 3502"/>
                  <a:gd name="T29" fmla="*/ 10 h 2513"/>
                  <a:gd name="T30" fmla="*/ 82 w 3502"/>
                  <a:gd name="T31" fmla="*/ 13 h 2513"/>
                  <a:gd name="T32" fmla="*/ 96 w 3502"/>
                  <a:gd name="T33" fmla="*/ 13 h 2513"/>
                  <a:gd name="T34" fmla="*/ 98 w 3502"/>
                  <a:gd name="T35" fmla="*/ 29 h 2513"/>
                  <a:gd name="T36" fmla="*/ 105 w 3502"/>
                  <a:gd name="T37" fmla="*/ 32 h 2513"/>
                  <a:gd name="T38" fmla="*/ 108 w 3502"/>
                  <a:gd name="T39" fmla="*/ 43 h 2513"/>
                  <a:gd name="T40" fmla="*/ 105 w 3502"/>
                  <a:gd name="T41" fmla="*/ 50 h 2513"/>
                  <a:gd name="T42" fmla="*/ 100 w 3502"/>
                  <a:gd name="T43" fmla="*/ 54 h 2513"/>
                  <a:gd name="T44" fmla="*/ 93 w 3502"/>
                  <a:gd name="T45" fmla="*/ 57 h 2513"/>
                  <a:gd name="T46" fmla="*/ 95 w 3502"/>
                  <a:gd name="T47" fmla="*/ 63 h 2513"/>
                  <a:gd name="T48" fmla="*/ 93 w 3502"/>
                  <a:gd name="T49" fmla="*/ 73 h 2513"/>
                  <a:gd name="T50" fmla="*/ 87 w 3502"/>
                  <a:gd name="T51" fmla="*/ 77 h 2513"/>
                  <a:gd name="T52" fmla="*/ 72 w 3502"/>
                  <a:gd name="T53" fmla="*/ 77 h 2513"/>
                  <a:gd name="T54" fmla="*/ 66 w 3502"/>
                  <a:gd name="T55" fmla="*/ 72 h 2513"/>
                  <a:gd name="T56" fmla="*/ 73 w 3502"/>
                  <a:gd name="T57" fmla="*/ 73 h 2513"/>
                  <a:gd name="T58" fmla="*/ 86 w 3502"/>
                  <a:gd name="T59" fmla="*/ 73 h 2513"/>
                  <a:gd name="T60" fmla="*/ 92 w 3502"/>
                  <a:gd name="T61" fmla="*/ 63 h 2513"/>
                  <a:gd name="T62" fmla="*/ 91 w 3502"/>
                  <a:gd name="T63" fmla="*/ 54 h 2513"/>
                  <a:gd name="T64" fmla="*/ 101 w 3502"/>
                  <a:gd name="T65" fmla="*/ 49 h 2513"/>
                  <a:gd name="T66" fmla="*/ 104 w 3502"/>
                  <a:gd name="T67" fmla="*/ 36 h 2513"/>
                  <a:gd name="T68" fmla="*/ 95 w 3502"/>
                  <a:gd name="T69" fmla="*/ 35 h 2513"/>
                  <a:gd name="T70" fmla="*/ 94 w 3502"/>
                  <a:gd name="T71" fmla="*/ 29 h 2513"/>
                  <a:gd name="T72" fmla="*/ 94 w 3502"/>
                  <a:gd name="T73" fmla="*/ 17 h 2513"/>
                  <a:gd name="T74" fmla="*/ 85 w 3502"/>
                  <a:gd name="T75" fmla="*/ 15 h 2513"/>
                  <a:gd name="T76" fmla="*/ 77 w 3502"/>
                  <a:gd name="T77" fmla="*/ 21 h 2513"/>
                  <a:gd name="T78" fmla="*/ 73 w 3502"/>
                  <a:gd name="T79" fmla="*/ 20 h 2513"/>
                  <a:gd name="T80" fmla="*/ 72 w 3502"/>
                  <a:gd name="T81" fmla="*/ 7 h 2513"/>
                  <a:gd name="T82" fmla="*/ 66 w 3502"/>
                  <a:gd name="T83" fmla="*/ 3 h 2513"/>
                  <a:gd name="T84" fmla="*/ 54 w 3502"/>
                  <a:gd name="T85" fmla="*/ 8 h 2513"/>
                  <a:gd name="T86" fmla="*/ 48 w 3502"/>
                  <a:gd name="T87" fmla="*/ 21 h 2513"/>
                  <a:gd name="T88" fmla="*/ 44 w 3502"/>
                  <a:gd name="T89" fmla="*/ 21 h 2513"/>
                  <a:gd name="T90" fmla="*/ 40 w 3502"/>
                  <a:gd name="T91" fmla="*/ 11 h 2513"/>
                  <a:gd name="T92" fmla="*/ 34 w 3502"/>
                  <a:gd name="T93" fmla="*/ 8 h 2513"/>
                  <a:gd name="T94" fmla="*/ 23 w 3502"/>
                  <a:gd name="T95" fmla="*/ 25 h 2513"/>
                  <a:gd name="T96" fmla="*/ 20 w 3502"/>
                  <a:gd name="T97" fmla="*/ 36 h 2513"/>
                  <a:gd name="T98" fmla="*/ 13 w 3502"/>
                  <a:gd name="T99" fmla="*/ 32 h 2513"/>
                  <a:gd name="T100" fmla="*/ 7 w 3502"/>
                  <a:gd name="T101" fmla="*/ 32 h 2513"/>
                  <a:gd name="T102" fmla="*/ 4 w 3502"/>
                  <a:gd name="T103" fmla="*/ 44 h 2513"/>
                  <a:gd name="T104" fmla="*/ 8 w 3502"/>
                  <a:gd name="T105" fmla="*/ 52 h 2513"/>
                  <a:gd name="T106" fmla="*/ 13 w 3502"/>
                  <a:gd name="T107" fmla="*/ 61 h 2513"/>
                  <a:gd name="T108" fmla="*/ 13 w 3502"/>
                  <a:gd name="T109" fmla="*/ 67 h 2513"/>
                  <a:gd name="T110" fmla="*/ 18 w 3502"/>
                  <a:gd name="T111" fmla="*/ 71 h 2513"/>
                  <a:gd name="T112" fmla="*/ 29 w 3502"/>
                  <a:gd name="T113" fmla="*/ 71 h 25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02"/>
                  <a:gd name="T172" fmla="*/ 0 h 2513"/>
                  <a:gd name="T173" fmla="*/ 3502 w 3502"/>
                  <a:gd name="T174" fmla="*/ 2513 h 25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02" h="2513">
                    <a:moveTo>
                      <a:pt x="919" y="2355"/>
                    </a:moveTo>
                    <a:lnTo>
                      <a:pt x="858" y="2384"/>
                    </a:lnTo>
                    <a:lnTo>
                      <a:pt x="795" y="2403"/>
                    </a:lnTo>
                    <a:lnTo>
                      <a:pt x="673" y="2418"/>
                    </a:lnTo>
                    <a:lnTo>
                      <a:pt x="557" y="2395"/>
                    </a:lnTo>
                    <a:lnTo>
                      <a:pt x="451" y="2328"/>
                    </a:lnTo>
                    <a:lnTo>
                      <a:pt x="251" y="2087"/>
                    </a:lnTo>
                    <a:lnTo>
                      <a:pt x="253" y="2024"/>
                    </a:lnTo>
                    <a:lnTo>
                      <a:pt x="270" y="1969"/>
                    </a:lnTo>
                    <a:lnTo>
                      <a:pt x="301" y="1920"/>
                    </a:lnTo>
                    <a:lnTo>
                      <a:pt x="343" y="1876"/>
                    </a:lnTo>
                    <a:lnTo>
                      <a:pt x="172" y="1743"/>
                    </a:lnTo>
                    <a:lnTo>
                      <a:pt x="99" y="1642"/>
                    </a:lnTo>
                    <a:lnTo>
                      <a:pt x="48" y="1526"/>
                    </a:lnTo>
                    <a:lnTo>
                      <a:pt x="0" y="1348"/>
                    </a:lnTo>
                    <a:lnTo>
                      <a:pt x="2" y="1260"/>
                    </a:lnTo>
                    <a:lnTo>
                      <a:pt x="23" y="1167"/>
                    </a:lnTo>
                    <a:lnTo>
                      <a:pt x="59" y="1076"/>
                    </a:lnTo>
                    <a:lnTo>
                      <a:pt x="105" y="1000"/>
                    </a:lnTo>
                    <a:lnTo>
                      <a:pt x="134" y="966"/>
                    </a:lnTo>
                    <a:lnTo>
                      <a:pt x="168" y="939"/>
                    </a:lnTo>
                    <a:lnTo>
                      <a:pt x="206" y="916"/>
                    </a:lnTo>
                    <a:lnTo>
                      <a:pt x="251" y="899"/>
                    </a:lnTo>
                    <a:lnTo>
                      <a:pt x="354" y="889"/>
                    </a:lnTo>
                    <a:lnTo>
                      <a:pt x="443" y="912"/>
                    </a:lnTo>
                    <a:lnTo>
                      <a:pt x="527" y="960"/>
                    </a:lnTo>
                    <a:lnTo>
                      <a:pt x="609" y="1026"/>
                    </a:lnTo>
                    <a:lnTo>
                      <a:pt x="618" y="920"/>
                    </a:lnTo>
                    <a:lnTo>
                      <a:pt x="622" y="798"/>
                    </a:lnTo>
                    <a:lnTo>
                      <a:pt x="639" y="715"/>
                    </a:lnTo>
                    <a:lnTo>
                      <a:pt x="666" y="640"/>
                    </a:lnTo>
                    <a:lnTo>
                      <a:pt x="698" y="570"/>
                    </a:lnTo>
                    <a:lnTo>
                      <a:pt x="734" y="492"/>
                    </a:lnTo>
                    <a:lnTo>
                      <a:pt x="774" y="407"/>
                    </a:lnTo>
                    <a:lnTo>
                      <a:pt x="816" y="333"/>
                    </a:lnTo>
                    <a:lnTo>
                      <a:pt x="871" y="270"/>
                    </a:lnTo>
                    <a:lnTo>
                      <a:pt x="907" y="243"/>
                    </a:lnTo>
                    <a:lnTo>
                      <a:pt x="949" y="220"/>
                    </a:lnTo>
                    <a:lnTo>
                      <a:pt x="1036" y="186"/>
                    </a:lnTo>
                    <a:lnTo>
                      <a:pt x="1120" y="165"/>
                    </a:lnTo>
                    <a:lnTo>
                      <a:pt x="1202" y="169"/>
                    </a:lnTo>
                    <a:lnTo>
                      <a:pt x="1280" y="209"/>
                    </a:lnTo>
                    <a:lnTo>
                      <a:pt x="1361" y="285"/>
                    </a:lnTo>
                    <a:lnTo>
                      <a:pt x="1426" y="367"/>
                    </a:lnTo>
                    <a:lnTo>
                      <a:pt x="1508" y="553"/>
                    </a:lnTo>
                    <a:lnTo>
                      <a:pt x="1563" y="372"/>
                    </a:lnTo>
                    <a:lnTo>
                      <a:pt x="1593" y="281"/>
                    </a:lnTo>
                    <a:lnTo>
                      <a:pt x="1620" y="239"/>
                    </a:lnTo>
                    <a:lnTo>
                      <a:pt x="1654" y="199"/>
                    </a:lnTo>
                    <a:lnTo>
                      <a:pt x="1707" y="152"/>
                    </a:lnTo>
                    <a:lnTo>
                      <a:pt x="1761" y="110"/>
                    </a:lnTo>
                    <a:lnTo>
                      <a:pt x="1812" y="76"/>
                    </a:lnTo>
                    <a:lnTo>
                      <a:pt x="1867" y="46"/>
                    </a:lnTo>
                    <a:lnTo>
                      <a:pt x="1924" y="25"/>
                    </a:lnTo>
                    <a:lnTo>
                      <a:pt x="1985" y="9"/>
                    </a:lnTo>
                    <a:lnTo>
                      <a:pt x="2122" y="0"/>
                    </a:lnTo>
                    <a:lnTo>
                      <a:pt x="2209" y="15"/>
                    </a:lnTo>
                    <a:lnTo>
                      <a:pt x="2287" y="51"/>
                    </a:lnTo>
                    <a:lnTo>
                      <a:pt x="2409" y="175"/>
                    </a:lnTo>
                    <a:lnTo>
                      <a:pt x="2483" y="344"/>
                    </a:lnTo>
                    <a:lnTo>
                      <a:pt x="2498" y="530"/>
                    </a:lnTo>
                    <a:lnTo>
                      <a:pt x="2547" y="488"/>
                    </a:lnTo>
                    <a:lnTo>
                      <a:pt x="2599" y="450"/>
                    </a:lnTo>
                    <a:lnTo>
                      <a:pt x="2656" y="418"/>
                    </a:lnTo>
                    <a:lnTo>
                      <a:pt x="2724" y="393"/>
                    </a:lnTo>
                    <a:lnTo>
                      <a:pt x="2855" y="378"/>
                    </a:lnTo>
                    <a:lnTo>
                      <a:pt x="2979" y="393"/>
                    </a:lnTo>
                    <a:lnTo>
                      <a:pt x="3085" y="447"/>
                    </a:lnTo>
                    <a:lnTo>
                      <a:pt x="3167" y="542"/>
                    </a:lnTo>
                    <a:lnTo>
                      <a:pt x="3203" y="678"/>
                    </a:lnTo>
                    <a:lnTo>
                      <a:pt x="3178" y="823"/>
                    </a:lnTo>
                    <a:lnTo>
                      <a:pt x="3142" y="928"/>
                    </a:lnTo>
                    <a:lnTo>
                      <a:pt x="3102" y="1017"/>
                    </a:lnTo>
                    <a:lnTo>
                      <a:pt x="3161" y="1005"/>
                    </a:lnTo>
                    <a:lnTo>
                      <a:pt x="3323" y="1019"/>
                    </a:lnTo>
                    <a:lnTo>
                      <a:pt x="3389" y="1049"/>
                    </a:lnTo>
                    <a:lnTo>
                      <a:pt x="3446" y="1106"/>
                    </a:lnTo>
                    <a:lnTo>
                      <a:pt x="3490" y="1196"/>
                    </a:lnTo>
                    <a:lnTo>
                      <a:pt x="3502" y="1287"/>
                    </a:lnTo>
                    <a:lnTo>
                      <a:pt x="3488" y="1380"/>
                    </a:lnTo>
                    <a:lnTo>
                      <a:pt x="3452" y="1477"/>
                    </a:lnTo>
                    <a:lnTo>
                      <a:pt x="3427" y="1530"/>
                    </a:lnTo>
                    <a:lnTo>
                      <a:pt x="3401" y="1578"/>
                    </a:lnTo>
                    <a:lnTo>
                      <a:pt x="3374" y="1619"/>
                    </a:lnTo>
                    <a:lnTo>
                      <a:pt x="3342" y="1657"/>
                    </a:lnTo>
                    <a:lnTo>
                      <a:pt x="3308" y="1692"/>
                    </a:lnTo>
                    <a:lnTo>
                      <a:pt x="3270" y="1724"/>
                    </a:lnTo>
                    <a:lnTo>
                      <a:pt x="3226" y="1754"/>
                    </a:lnTo>
                    <a:lnTo>
                      <a:pt x="3175" y="1781"/>
                    </a:lnTo>
                    <a:lnTo>
                      <a:pt x="3101" y="1819"/>
                    </a:lnTo>
                    <a:lnTo>
                      <a:pt x="3023" y="1853"/>
                    </a:lnTo>
                    <a:lnTo>
                      <a:pt x="3006" y="1846"/>
                    </a:lnTo>
                    <a:lnTo>
                      <a:pt x="2992" y="1842"/>
                    </a:lnTo>
                    <a:lnTo>
                      <a:pt x="3000" y="1865"/>
                    </a:lnTo>
                    <a:lnTo>
                      <a:pt x="3021" y="1887"/>
                    </a:lnTo>
                    <a:lnTo>
                      <a:pt x="3070" y="2026"/>
                    </a:lnTo>
                    <a:lnTo>
                      <a:pt x="3080" y="2171"/>
                    </a:lnTo>
                    <a:lnTo>
                      <a:pt x="3049" y="2277"/>
                    </a:lnTo>
                    <a:lnTo>
                      <a:pt x="3025" y="2321"/>
                    </a:lnTo>
                    <a:lnTo>
                      <a:pt x="2990" y="2361"/>
                    </a:lnTo>
                    <a:lnTo>
                      <a:pt x="2952" y="2395"/>
                    </a:lnTo>
                    <a:lnTo>
                      <a:pt x="2909" y="2425"/>
                    </a:lnTo>
                    <a:lnTo>
                      <a:pt x="2859" y="2450"/>
                    </a:lnTo>
                    <a:lnTo>
                      <a:pt x="2804" y="2471"/>
                    </a:lnTo>
                    <a:lnTo>
                      <a:pt x="2718" y="2498"/>
                    </a:lnTo>
                    <a:lnTo>
                      <a:pt x="2635" y="2513"/>
                    </a:lnTo>
                    <a:lnTo>
                      <a:pt x="2477" y="2513"/>
                    </a:lnTo>
                    <a:lnTo>
                      <a:pt x="2323" y="2473"/>
                    </a:lnTo>
                    <a:lnTo>
                      <a:pt x="2243" y="2437"/>
                    </a:lnTo>
                    <a:lnTo>
                      <a:pt x="2163" y="2393"/>
                    </a:lnTo>
                    <a:lnTo>
                      <a:pt x="2135" y="2355"/>
                    </a:lnTo>
                    <a:lnTo>
                      <a:pt x="2143" y="2313"/>
                    </a:lnTo>
                    <a:lnTo>
                      <a:pt x="2175" y="2287"/>
                    </a:lnTo>
                    <a:lnTo>
                      <a:pt x="2222" y="2294"/>
                    </a:lnTo>
                    <a:lnTo>
                      <a:pt x="2291" y="2332"/>
                    </a:lnTo>
                    <a:lnTo>
                      <a:pt x="2357" y="2361"/>
                    </a:lnTo>
                    <a:lnTo>
                      <a:pt x="2422" y="2384"/>
                    </a:lnTo>
                    <a:lnTo>
                      <a:pt x="2489" y="2397"/>
                    </a:lnTo>
                    <a:lnTo>
                      <a:pt x="2622" y="2399"/>
                    </a:lnTo>
                    <a:lnTo>
                      <a:pt x="2766" y="2363"/>
                    </a:lnTo>
                    <a:lnTo>
                      <a:pt x="2901" y="2288"/>
                    </a:lnTo>
                    <a:lnTo>
                      <a:pt x="2943" y="2231"/>
                    </a:lnTo>
                    <a:lnTo>
                      <a:pt x="2966" y="2157"/>
                    </a:lnTo>
                    <a:lnTo>
                      <a:pt x="2954" y="2039"/>
                    </a:lnTo>
                    <a:lnTo>
                      <a:pt x="2914" y="1927"/>
                    </a:lnTo>
                    <a:lnTo>
                      <a:pt x="2891" y="1785"/>
                    </a:lnTo>
                    <a:lnTo>
                      <a:pt x="2909" y="1768"/>
                    </a:lnTo>
                    <a:lnTo>
                      <a:pt x="2929" y="1758"/>
                    </a:lnTo>
                    <a:lnTo>
                      <a:pt x="2981" y="1745"/>
                    </a:lnTo>
                    <a:lnTo>
                      <a:pt x="3123" y="1680"/>
                    </a:lnTo>
                    <a:lnTo>
                      <a:pt x="3199" y="1633"/>
                    </a:lnTo>
                    <a:lnTo>
                      <a:pt x="3258" y="1578"/>
                    </a:lnTo>
                    <a:lnTo>
                      <a:pt x="3348" y="1431"/>
                    </a:lnTo>
                    <a:lnTo>
                      <a:pt x="3388" y="1298"/>
                    </a:lnTo>
                    <a:lnTo>
                      <a:pt x="3382" y="1234"/>
                    </a:lnTo>
                    <a:lnTo>
                      <a:pt x="3351" y="1171"/>
                    </a:lnTo>
                    <a:lnTo>
                      <a:pt x="3315" y="1137"/>
                    </a:lnTo>
                    <a:lnTo>
                      <a:pt x="3270" y="1121"/>
                    </a:lnTo>
                    <a:lnTo>
                      <a:pt x="3165" y="1119"/>
                    </a:lnTo>
                    <a:lnTo>
                      <a:pt x="3072" y="1137"/>
                    </a:lnTo>
                    <a:lnTo>
                      <a:pt x="2983" y="1140"/>
                    </a:lnTo>
                    <a:lnTo>
                      <a:pt x="2935" y="1108"/>
                    </a:lnTo>
                    <a:lnTo>
                      <a:pt x="2947" y="1051"/>
                    </a:lnTo>
                    <a:lnTo>
                      <a:pt x="3019" y="928"/>
                    </a:lnTo>
                    <a:lnTo>
                      <a:pt x="3068" y="791"/>
                    </a:lnTo>
                    <a:lnTo>
                      <a:pt x="3089" y="692"/>
                    </a:lnTo>
                    <a:lnTo>
                      <a:pt x="3066" y="599"/>
                    </a:lnTo>
                    <a:lnTo>
                      <a:pt x="3040" y="561"/>
                    </a:lnTo>
                    <a:lnTo>
                      <a:pt x="3009" y="532"/>
                    </a:lnTo>
                    <a:lnTo>
                      <a:pt x="2973" y="513"/>
                    </a:lnTo>
                    <a:lnTo>
                      <a:pt x="2933" y="500"/>
                    </a:lnTo>
                    <a:lnTo>
                      <a:pt x="2751" y="506"/>
                    </a:lnTo>
                    <a:lnTo>
                      <a:pt x="2660" y="544"/>
                    </a:lnTo>
                    <a:lnTo>
                      <a:pt x="2589" y="597"/>
                    </a:lnTo>
                    <a:lnTo>
                      <a:pt x="2521" y="658"/>
                    </a:lnTo>
                    <a:lnTo>
                      <a:pt x="2481" y="686"/>
                    </a:lnTo>
                    <a:lnTo>
                      <a:pt x="2435" y="715"/>
                    </a:lnTo>
                    <a:lnTo>
                      <a:pt x="2393" y="726"/>
                    </a:lnTo>
                    <a:lnTo>
                      <a:pt x="2363" y="715"/>
                    </a:lnTo>
                    <a:lnTo>
                      <a:pt x="2355" y="642"/>
                    </a:lnTo>
                    <a:lnTo>
                      <a:pt x="2388" y="473"/>
                    </a:lnTo>
                    <a:lnTo>
                      <a:pt x="2378" y="386"/>
                    </a:lnTo>
                    <a:lnTo>
                      <a:pt x="2354" y="304"/>
                    </a:lnTo>
                    <a:lnTo>
                      <a:pt x="2316" y="230"/>
                    </a:lnTo>
                    <a:lnTo>
                      <a:pt x="2262" y="171"/>
                    </a:lnTo>
                    <a:lnTo>
                      <a:pt x="2230" y="148"/>
                    </a:lnTo>
                    <a:lnTo>
                      <a:pt x="2196" y="131"/>
                    </a:lnTo>
                    <a:lnTo>
                      <a:pt x="2116" y="114"/>
                    </a:lnTo>
                    <a:lnTo>
                      <a:pt x="2004" y="123"/>
                    </a:lnTo>
                    <a:lnTo>
                      <a:pt x="1907" y="156"/>
                    </a:lnTo>
                    <a:lnTo>
                      <a:pt x="1819" y="209"/>
                    </a:lnTo>
                    <a:lnTo>
                      <a:pt x="1732" y="283"/>
                    </a:lnTo>
                    <a:lnTo>
                      <a:pt x="1662" y="390"/>
                    </a:lnTo>
                    <a:lnTo>
                      <a:pt x="1627" y="507"/>
                    </a:lnTo>
                    <a:lnTo>
                      <a:pt x="1591" y="621"/>
                    </a:lnTo>
                    <a:lnTo>
                      <a:pt x="1561" y="675"/>
                    </a:lnTo>
                    <a:lnTo>
                      <a:pt x="1515" y="724"/>
                    </a:lnTo>
                    <a:lnTo>
                      <a:pt x="1485" y="741"/>
                    </a:lnTo>
                    <a:lnTo>
                      <a:pt x="1456" y="741"/>
                    </a:lnTo>
                    <a:lnTo>
                      <a:pt x="1422" y="690"/>
                    </a:lnTo>
                    <a:lnTo>
                      <a:pt x="1394" y="570"/>
                    </a:lnTo>
                    <a:lnTo>
                      <a:pt x="1352" y="469"/>
                    </a:lnTo>
                    <a:lnTo>
                      <a:pt x="1325" y="424"/>
                    </a:lnTo>
                    <a:lnTo>
                      <a:pt x="1291" y="380"/>
                    </a:lnTo>
                    <a:lnTo>
                      <a:pt x="1253" y="338"/>
                    </a:lnTo>
                    <a:lnTo>
                      <a:pt x="1206" y="298"/>
                    </a:lnTo>
                    <a:lnTo>
                      <a:pt x="1158" y="276"/>
                    </a:lnTo>
                    <a:lnTo>
                      <a:pt x="1107" y="279"/>
                    </a:lnTo>
                    <a:lnTo>
                      <a:pt x="996" y="325"/>
                    </a:lnTo>
                    <a:lnTo>
                      <a:pt x="898" y="414"/>
                    </a:lnTo>
                    <a:lnTo>
                      <a:pt x="839" y="542"/>
                    </a:lnTo>
                    <a:lnTo>
                      <a:pt x="736" y="815"/>
                    </a:lnTo>
                    <a:lnTo>
                      <a:pt x="725" y="994"/>
                    </a:lnTo>
                    <a:lnTo>
                      <a:pt x="711" y="1074"/>
                    </a:lnTo>
                    <a:lnTo>
                      <a:pt x="670" y="1154"/>
                    </a:lnTo>
                    <a:lnTo>
                      <a:pt x="650" y="1173"/>
                    </a:lnTo>
                    <a:lnTo>
                      <a:pt x="630" y="1180"/>
                    </a:lnTo>
                    <a:lnTo>
                      <a:pt x="584" y="1159"/>
                    </a:lnTo>
                    <a:lnTo>
                      <a:pt x="516" y="1095"/>
                    </a:lnTo>
                    <a:lnTo>
                      <a:pt x="445" y="1040"/>
                    </a:lnTo>
                    <a:lnTo>
                      <a:pt x="409" y="1019"/>
                    </a:lnTo>
                    <a:lnTo>
                      <a:pt x="369" y="1005"/>
                    </a:lnTo>
                    <a:lnTo>
                      <a:pt x="284" y="1009"/>
                    </a:lnTo>
                    <a:lnTo>
                      <a:pt x="225" y="1038"/>
                    </a:lnTo>
                    <a:lnTo>
                      <a:pt x="185" y="1083"/>
                    </a:lnTo>
                    <a:lnTo>
                      <a:pt x="134" y="1203"/>
                    </a:lnTo>
                    <a:lnTo>
                      <a:pt x="116" y="1344"/>
                    </a:lnTo>
                    <a:lnTo>
                      <a:pt x="132" y="1412"/>
                    </a:lnTo>
                    <a:lnTo>
                      <a:pt x="156" y="1484"/>
                    </a:lnTo>
                    <a:lnTo>
                      <a:pt x="198" y="1583"/>
                    </a:lnTo>
                    <a:lnTo>
                      <a:pt x="223" y="1625"/>
                    </a:lnTo>
                    <a:lnTo>
                      <a:pt x="257" y="1667"/>
                    </a:lnTo>
                    <a:lnTo>
                      <a:pt x="436" y="1832"/>
                    </a:lnTo>
                    <a:lnTo>
                      <a:pt x="453" y="1895"/>
                    </a:lnTo>
                    <a:lnTo>
                      <a:pt x="443" y="1927"/>
                    </a:lnTo>
                    <a:lnTo>
                      <a:pt x="421" y="1952"/>
                    </a:lnTo>
                    <a:lnTo>
                      <a:pt x="369" y="2003"/>
                    </a:lnTo>
                    <a:lnTo>
                      <a:pt x="365" y="2078"/>
                    </a:lnTo>
                    <a:lnTo>
                      <a:pt x="384" y="2135"/>
                    </a:lnTo>
                    <a:lnTo>
                      <a:pt x="424" y="2173"/>
                    </a:lnTo>
                    <a:lnTo>
                      <a:pt x="478" y="2205"/>
                    </a:lnTo>
                    <a:lnTo>
                      <a:pt x="529" y="2243"/>
                    </a:lnTo>
                    <a:lnTo>
                      <a:pt x="567" y="2271"/>
                    </a:lnTo>
                    <a:lnTo>
                      <a:pt x="607" y="2290"/>
                    </a:lnTo>
                    <a:lnTo>
                      <a:pt x="690" y="2304"/>
                    </a:lnTo>
                    <a:lnTo>
                      <a:pt x="867" y="2252"/>
                    </a:lnTo>
                    <a:lnTo>
                      <a:pt x="915" y="2250"/>
                    </a:lnTo>
                    <a:lnTo>
                      <a:pt x="945" y="2279"/>
                    </a:lnTo>
                    <a:lnTo>
                      <a:pt x="949" y="2321"/>
                    </a:lnTo>
                    <a:lnTo>
                      <a:pt x="919" y="23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7" name="Freeform 228"/>
              <p:cNvSpPr>
                <a:spLocks/>
              </p:cNvSpPr>
              <p:nvPr/>
            </p:nvSpPr>
            <p:spPr bwMode="auto">
              <a:xfrm rot="-1855449">
                <a:off x="673" y="2172"/>
                <a:ext cx="144" cy="161"/>
              </a:xfrm>
              <a:custGeom>
                <a:avLst/>
                <a:gdLst>
                  <a:gd name="T0" fmla="*/ 1 w 287"/>
                  <a:gd name="T1" fmla="*/ 9 h 321"/>
                  <a:gd name="T2" fmla="*/ 0 w 287"/>
                  <a:gd name="T3" fmla="*/ 5 h 321"/>
                  <a:gd name="T4" fmla="*/ 1 w 287"/>
                  <a:gd name="T5" fmla="*/ 3 h 321"/>
                  <a:gd name="T6" fmla="*/ 2 w 287"/>
                  <a:gd name="T7" fmla="*/ 1 h 321"/>
                  <a:gd name="T8" fmla="*/ 4 w 287"/>
                  <a:gd name="T9" fmla="*/ 0 h 321"/>
                  <a:gd name="T10" fmla="*/ 6 w 287"/>
                  <a:gd name="T11" fmla="*/ 1 h 321"/>
                  <a:gd name="T12" fmla="*/ 9 w 287"/>
                  <a:gd name="T13" fmla="*/ 3 h 321"/>
                  <a:gd name="T14" fmla="*/ 9 w 287"/>
                  <a:gd name="T15" fmla="*/ 5 h 321"/>
                  <a:gd name="T16" fmla="*/ 9 w 287"/>
                  <a:gd name="T17" fmla="*/ 6 h 321"/>
                  <a:gd name="T18" fmla="*/ 8 w 287"/>
                  <a:gd name="T19" fmla="*/ 6 h 321"/>
                  <a:gd name="T20" fmla="*/ 6 w 287"/>
                  <a:gd name="T21" fmla="*/ 6 h 321"/>
                  <a:gd name="T22" fmla="*/ 5 w 287"/>
                  <a:gd name="T23" fmla="*/ 4 h 321"/>
                  <a:gd name="T24" fmla="*/ 5 w 287"/>
                  <a:gd name="T25" fmla="*/ 4 h 321"/>
                  <a:gd name="T26" fmla="*/ 4 w 287"/>
                  <a:gd name="T27" fmla="*/ 4 h 321"/>
                  <a:gd name="T28" fmla="*/ 4 w 287"/>
                  <a:gd name="T29" fmla="*/ 6 h 321"/>
                  <a:gd name="T30" fmla="*/ 4 w 287"/>
                  <a:gd name="T31" fmla="*/ 9 h 321"/>
                  <a:gd name="T32" fmla="*/ 4 w 287"/>
                  <a:gd name="T33" fmla="*/ 10 h 321"/>
                  <a:gd name="T34" fmla="*/ 3 w 287"/>
                  <a:gd name="T35" fmla="*/ 11 h 321"/>
                  <a:gd name="T36" fmla="*/ 1 w 287"/>
                  <a:gd name="T37" fmla="*/ 10 h 321"/>
                  <a:gd name="T38" fmla="*/ 1 w 287"/>
                  <a:gd name="T39" fmla="*/ 9 h 321"/>
                  <a:gd name="T40" fmla="*/ 1 w 287"/>
                  <a:gd name="T41" fmla="*/ 9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7"/>
                  <a:gd name="T64" fmla="*/ 0 h 321"/>
                  <a:gd name="T65" fmla="*/ 287 w 287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7" h="321">
                    <a:moveTo>
                      <a:pt x="6" y="266"/>
                    </a:moveTo>
                    <a:lnTo>
                      <a:pt x="0" y="133"/>
                    </a:lnTo>
                    <a:lnTo>
                      <a:pt x="14" y="76"/>
                    </a:lnTo>
                    <a:lnTo>
                      <a:pt x="52" y="26"/>
                    </a:lnTo>
                    <a:lnTo>
                      <a:pt x="107" y="0"/>
                    </a:lnTo>
                    <a:lnTo>
                      <a:pt x="170" y="9"/>
                    </a:lnTo>
                    <a:lnTo>
                      <a:pt x="278" y="95"/>
                    </a:lnTo>
                    <a:lnTo>
                      <a:pt x="287" y="140"/>
                    </a:lnTo>
                    <a:lnTo>
                      <a:pt x="265" y="176"/>
                    </a:lnTo>
                    <a:lnTo>
                      <a:pt x="225" y="186"/>
                    </a:lnTo>
                    <a:lnTo>
                      <a:pt x="185" y="163"/>
                    </a:lnTo>
                    <a:lnTo>
                      <a:pt x="158" y="121"/>
                    </a:lnTo>
                    <a:lnTo>
                      <a:pt x="143" y="108"/>
                    </a:lnTo>
                    <a:lnTo>
                      <a:pt x="128" y="112"/>
                    </a:lnTo>
                    <a:lnTo>
                      <a:pt x="107" y="178"/>
                    </a:lnTo>
                    <a:lnTo>
                      <a:pt x="120" y="260"/>
                    </a:lnTo>
                    <a:lnTo>
                      <a:pt x="105" y="304"/>
                    </a:lnTo>
                    <a:lnTo>
                      <a:pt x="65" y="321"/>
                    </a:lnTo>
                    <a:lnTo>
                      <a:pt x="25" y="307"/>
                    </a:lnTo>
                    <a:lnTo>
                      <a:pt x="6" y="266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8" name="Freeform 229"/>
              <p:cNvSpPr>
                <a:spLocks/>
              </p:cNvSpPr>
              <p:nvPr/>
            </p:nvSpPr>
            <p:spPr bwMode="auto">
              <a:xfrm rot="-1855449">
                <a:off x="867" y="1841"/>
                <a:ext cx="137" cy="156"/>
              </a:xfrm>
              <a:custGeom>
                <a:avLst/>
                <a:gdLst>
                  <a:gd name="T0" fmla="*/ 3 w 274"/>
                  <a:gd name="T1" fmla="*/ 10 h 312"/>
                  <a:gd name="T2" fmla="*/ 1 w 274"/>
                  <a:gd name="T3" fmla="*/ 8 h 312"/>
                  <a:gd name="T4" fmla="*/ 0 w 274"/>
                  <a:gd name="T5" fmla="*/ 6 h 312"/>
                  <a:gd name="T6" fmla="*/ 1 w 274"/>
                  <a:gd name="T7" fmla="*/ 3 h 312"/>
                  <a:gd name="T8" fmla="*/ 2 w 274"/>
                  <a:gd name="T9" fmla="*/ 2 h 312"/>
                  <a:gd name="T10" fmla="*/ 3 w 274"/>
                  <a:gd name="T11" fmla="*/ 1 h 312"/>
                  <a:gd name="T12" fmla="*/ 4 w 274"/>
                  <a:gd name="T13" fmla="*/ 0 h 312"/>
                  <a:gd name="T14" fmla="*/ 5 w 274"/>
                  <a:gd name="T15" fmla="*/ 0 h 312"/>
                  <a:gd name="T16" fmla="*/ 8 w 274"/>
                  <a:gd name="T17" fmla="*/ 2 h 312"/>
                  <a:gd name="T18" fmla="*/ 9 w 274"/>
                  <a:gd name="T19" fmla="*/ 3 h 312"/>
                  <a:gd name="T20" fmla="*/ 9 w 274"/>
                  <a:gd name="T21" fmla="*/ 4 h 312"/>
                  <a:gd name="T22" fmla="*/ 8 w 274"/>
                  <a:gd name="T23" fmla="*/ 5 h 312"/>
                  <a:gd name="T24" fmla="*/ 6 w 274"/>
                  <a:gd name="T25" fmla="*/ 5 h 312"/>
                  <a:gd name="T26" fmla="*/ 6 w 274"/>
                  <a:gd name="T27" fmla="*/ 4 h 312"/>
                  <a:gd name="T28" fmla="*/ 5 w 274"/>
                  <a:gd name="T29" fmla="*/ 4 h 312"/>
                  <a:gd name="T30" fmla="*/ 4 w 274"/>
                  <a:gd name="T31" fmla="*/ 5 h 312"/>
                  <a:gd name="T32" fmla="*/ 4 w 274"/>
                  <a:gd name="T33" fmla="*/ 7 h 312"/>
                  <a:gd name="T34" fmla="*/ 5 w 274"/>
                  <a:gd name="T35" fmla="*/ 8 h 312"/>
                  <a:gd name="T36" fmla="*/ 5 w 274"/>
                  <a:gd name="T37" fmla="*/ 9 h 312"/>
                  <a:gd name="T38" fmla="*/ 4 w 274"/>
                  <a:gd name="T39" fmla="*/ 10 h 312"/>
                  <a:gd name="T40" fmla="*/ 3 w 274"/>
                  <a:gd name="T41" fmla="*/ 10 h 312"/>
                  <a:gd name="T42" fmla="*/ 3 w 274"/>
                  <a:gd name="T43" fmla="*/ 10 h 3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4"/>
                  <a:gd name="T67" fmla="*/ 0 h 312"/>
                  <a:gd name="T68" fmla="*/ 274 w 274"/>
                  <a:gd name="T69" fmla="*/ 312 h 3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4" h="312">
                    <a:moveTo>
                      <a:pt x="68" y="312"/>
                    </a:moveTo>
                    <a:lnTo>
                      <a:pt x="13" y="256"/>
                    </a:lnTo>
                    <a:lnTo>
                      <a:pt x="0" y="173"/>
                    </a:lnTo>
                    <a:lnTo>
                      <a:pt x="23" y="85"/>
                    </a:lnTo>
                    <a:lnTo>
                      <a:pt x="46" y="47"/>
                    </a:lnTo>
                    <a:lnTo>
                      <a:pt x="76" y="17"/>
                    </a:lnTo>
                    <a:lnTo>
                      <a:pt x="116" y="0"/>
                    </a:lnTo>
                    <a:lnTo>
                      <a:pt x="158" y="0"/>
                    </a:lnTo>
                    <a:lnTo>
                      <a:pt x="243" y="34"/>
                    </a:lnTo>
                    <a:lnTo>
                      <a:pt x="274" y="70"/>
                    </a:lnTo>
                    <a:lnTo>
                      <a:pt x="268" y="112"/>
                    </a:lnTo>
                    <a:lnTo>
                      <a:pt x="238" y="141"/>
                    </a:lnTo>
                    <a:lnTo>
                      <a:pt x="190" y="137"/>
                    </a:lnTo>
                    <a:lnTo>
                      <a:pt x="165" y="116"/>
                    </a:lnTo>
                    <a:lnTo>
                      <a:pt x="143" y="112"/>
                    </a:lnTo>
                    <a:lnTo>
                      <a:pt x="103" y="161"/>
                    </a:lnTo>
                    <a:lnTo>
                      <a:pt x="114" y="205"/>
                    </a:lnTo>
                    <a:lnTo>
                      <a:pt x="146" y="239"/>
                    </a:lnTo>
                    <a:lnTo>
                      <a:pt x="143" y="281"/>
                    </a:lnTo>
                    <a:lnTo>
                      <a:pt x="114" y="312"/>
                    </a:lnTo>
                    <a:lnTo>
                      <a:pt x="68" y="312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9" name="Freeform 230"/>
              <p:cNvSpPr>
                <a:spLocks/>
              </p:cNvSpPr>
              <p:nvPr/>
            </p:nvSpPr>
            <p:spPr bwMode="auto">
              <a:xfrm rot="-1855449">
                <a:off x="785" y="1680"/>
                <a:ext cx="166" cy="97"/>
              </a:xfrm>
              <a:custGeom>
                <a:avLst/>
                <a:gdLst>
                  <a:gd name="T0" fmla="*/ 2 w 331"/>
                  <a:gd name="T1" fmla="*/ 1 h 193"/>
                  <a:gd name="T2" fmla="*/ 4 w 331"/>
                  <a:gd name="T3" fmla="*/ 0 h 193"/>
                  <a:gd name="T4" fmla="*/ 7 w 331"/>
                  <a:gd name="T5" fmla="*/ 1 h 193"/>
                  <a:gd name="T6" fmla="*/ 9 w 331"/>
                  <a:gd name="T7" fmla="*/ 2 h 193"/>
                  <a:gd name="T8" fmla="*/ 11 w 331"/>
                  <a:gd name="T9" fmla="*/ 4 h 193"/>
                  <a:gd name="T10" fmla="*/ 11 w 331"/>
                  <a:gd name="T11" fmla="*/ 5 h 193"/>
                  <a:gd name="T12" fmla="*/ 10 w 331"/>
                  <a:gd name="T13" fmla="*/ 6 h 193"/>
                  <a:gd name="T14" fmla="*/ 9 w 331"/>
                  <a:gd name="T15" fmla="*/ 7 h 193"/>
                  <a:gd name="T16" fmla="*/ 8 w 331"/>
                  <a:gd name="T17" fmla="*/ 6 h 193"/>
                  <a:gd name="T18" fmla="*/ 7 w 331"/>
                  <a:gd name="T19" fmla="*/ 5 h 193"/>
                  <a:gd name="T20" fmla="*/ 5 w 331"/>
                  <a:gd name="T21" fmla="*/ 4 h 193"/>
                  <a:gd name="T22" fmla="*/ 3 w 331"/>
                  <a:gd name="T23" fmla="*/ 4 h 193"/>
                  <a:gd name="T24" fmla="*/ 1 w 331"/>
                  <a:gd name="T25" fmla="*/ 4 h 193"/>
                  <a:gd name="T26" fmla="*/ 0 w 331"/>
                  <a:gd name="T27" fmla="*/ 3 h 193"/>
                  <a:gd name="T28" fmla="*/ 1 w 331"/>
                  <a:gd name="T29" fmla="*/ 2 h 193"/>
                  <a:gd name="T30" fmla="*/ 2 w 331"/>
                  <a:gd name="T31" fmla="*/ 1 h 193"/>
                  <a:gd name="T32" fmla="*/ 2 w 331"/>
                  <a:gd name="T33" fmla="*/ 1 h 1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1"/>
                  <a:gd name="T52" fmla="*/ 0 h 193"/>
                  <a:gd name="T53" fmla="*/ 331 w 331"/>
                  <a:gd name="T54" fmla="*/ 193 h 1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1" h="193">
                    <a:moveTo>
                      <a:pt x="38" y="15"/>
                    </a:moveTo>
                    <a:lnTo>
                      <a:pt x="124" y="0"/>
                    </a:lnTo>
                    <a:lnTo>
                      <a:pt x="204" y="9"/>
                    </a:lnTo>
                    <a:lnTo>
                      <a:pt x="276" y="47"/>
                    </a:lnTo>
                    <a:lnTo>
                      <a:pt x="327" y="112"/>
                    </a:lnTo>
                    <a:lnTo>
                      <a:pt x="331" y="157"/>
                    </a:lnTo>
                    <a:lnTo>
                      <a:pt x="303" y="188"/>
                    </a:lnTo>
                    <a:lnTo>
                      <a:pt x="261" y="193"/>
                    </a:lnTo>
                    <a:lnTo>
                      <a:pt x="225" y="163"/>
                    </a:lnTo>
                    <a:lnTo>
                      <a:pt x="198" y="131"/>
                    </a:lnTo>
                    <a:lnTo>
                      <a:pt x="160" y="117"/>
                    </a:lnTo>
                    <a:lnTo>
                      <a:pt x="73" y="125"/>
                    </a:lnTo>
                    <a:lnTo>
                      <a:pt x="27" y="121"/>
                    </a:lnTo>
                    <a:lnTo>
                      <a:pt x="0" y="89"/>
                    </a:lnTo>
                    <a:lnTo>
                      <a:pt x="2" y="45"/>
                    </a:lnTo>
                    <a:lnTo>
                      <a:pt x="38" y="15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80" name="Freeform 231"/>
              <p:cNvSpPr>
                <a:spLocks/>
              </p:cNvSpPr>
              <p:nvPr/>
            </p:nvSpPr>
            <p:spPr bwMode="auto">
              <a:xfrm rot="-1855449">
                <a:off x="1160" y="1419"/>
                <a:ext cx="131" cy="155"/>
              </a:xfrm>
              <a:custGeom>
                <a:avLst/>
                <a:gdLst>
                  <a:gd name="T0" fmla="*/ 1 w 262"/>
                  <a:gd name="T1" fmla="*/ 9 h 310"/>
                  <a:gd name="T2" fmla="*/ 0 w 262"/>
                  <a:gd name="T3" fmla="*/ 5 h 310"/>
                  <a:gd name="T4" fmla="*/ 1 w 262"/>
                  <a:gd name="T5" fmla="*/ 4 h 310"/>
                  <a:gd name="T6" fmla="*/ 1 w 262"/>
                  <a:gd name="T7" fmla="*/ 2 h 310"/>
                  <a:gd name="T8" fmla="*/ 3 w 262"/>
                  <a:gd name="T9" fmla="*/ 1 h 310"/>
                  <a:gd name="T10" fmla="*/ 5 w 262"/>
                  <a:gd name="T11" fmla="*/ 0 h 310"/>
                  <a:gd name="T12" fmla="*/ 8 w 262"/>
                  <a:gd name="T13" fmla="*/ 1 h 310"/>
                  <a:gd name="T14" fmla="*/ 9 w 262"/>
                  <a:gd name="T15" fmla="*/ 3 h 310"/>
                  <a:gd name="T16" fmla="*/ 8 w 262"/>
                  <a:gd name="T17" fmla="*/ 4 h 310"/>
                  <a:gd name="T18" fmla="*/ 7 w 262"/>
                  <a:gd name="T19" fmla="*/ 5 h 310"/>
                  <a:gd name="T20" fmla="*/ 6 w 262"/>
                  <a:gd name="T21" fmla="*/ 4 h 310"/>
                  <a:gd name="T22" fmla="*/ 5 w 262"/>
                  <a:gd name="T23" fmla="*/ 4 h 310"/>
                  <a:gd name="T24" fmla="*/ 4 w 262"/>
                  <a:gd name="T25" fmla="*/ 4 h 310"/>
                  <a:gd name="T26" fmla="*/ 4 w 262"/>
                  <a:gd name="T27" fmla="*/ 6 h 310"/>
                  <a:gd name="T28" fmla="*/ 5 w 262"/>
                  <a:gd name="T29" fmla="*/ 8 h 310"/>
                  <a:gd name="T30" fmla="*/ 5 w 262"/>
                  <a:gd name="T31" fmla="*/ 9 h 310"/>
                  <a:gd name="T32" fmla="*/ 4 w 262"/>
                  <a:gd name="T33" fmla="*/ 10 h 310"/>
                  <a:gd name="T34" fmla="*/ 3 w 262"/>
                  <a:gd name="T35" fmla="*/ 10 h 310"/>
                  <a:gd name="T36" fmla="*/ 1 w 262"/>
                  <a:gd name="T37" fmla="*/ 9 h 310"/>
                  <a:gd name="T38" fmla="*/ 1 w 262"/>
                  <a:gd name="T39" fmla="*/ 9 h 3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2"/>
                  <a:gd name="T61" fmla="*/ 0 h 310"/>
                  <a:gd name="T62" fmla="*/ 262 w 262"/>
                  <a:gd name="T63" fmla="*/ 310 h 3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2" h="310">
                    <a:moveTo>
                      <a:pt x="34" y="278"/>
                    </a:moveTo>
                    <a:lnTo>
                      <a:pt x="0" y="160"/>
                    </a:lnTo>
                    <a:lnTo>
                      <a:pt x="6" y="105"/>
                    </a:lnTo>
                    <a:lnTo>
                      <a:pt x="32" y="50"/>
                    </a:lnTo>
                    <a:lnTo>
                      <a:pt x="76" y="13"/>
                    </a:lnTo>
                    <a:lnTo>
                      <a:pt x="129" y="0"/>
                    </a:lnTo>
                    <a:lnTo>
                      <a:pt x="238" y="32"/>
                    </a:lnTo>
                    <a:lnTo>
                      <a:pt x="262" y="72"/>
                    </a:lnTo>
                    <a:lnTo>
                      <a:pt x="253" y="112"/>
                    </a:lnTo>
                    <a:lnTo>
                      <a:pt x="219" y="137"/>
                    </a:lnTo>
                    <a:lnTo>
                      <a:pt x="173" y="127"/>
                    </a:lnTo>
                    <a:lnTo>
                      <a:pt x="147" y="114"/>
                    </a:lnTo>
                    <a:lnTo>
                      <a:pt x="126" y="120"/>
                    </a:lnTo>
                    <a:lnTo>
                      <a:pt x="114" y="173"/>
                    </a:lnTo>
                    <a:lnTo>
                      <a:pt x="137" y="228"/>
                    </a:lnTo>
                    <a:lnTo>
                      <a:pt x="139" y="276"/>
                    </a:lnTo>
                    <a:lnTo>
                      <a:pt x="110" y="306"/>
                    </a:lnTo>
                    <a:lnTo>
                      <a:pt x="69" y="310"/>
                    </a:lnTo>
                    <a:lnTo>
                      <a:pt x="34" y="278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81" name="Freeform 232"/>
              <p:cNvSpPr>
                <a:spLocks/>
              </p:cNvSpPr>
              <p:nvPr/>
            </p:nvSpPr>
            <p:spPr bwMode="auto">
              <a:xfrm rot="-1855449">
                <a:off x="1475" y="1515"/>
                <a:ext cx="137" cy="159"/>
              </a:xfrm>
              <a:custGeom>
                <a:avLst/>
                <a:gdLst>
                  <a:gd name="T0" fmla="*/ 0 w 276"/>
                  <a:gd name="T1" fmla="*/ 2 h 318"/>
                  <a:gd name="T2" fmla="*/ 1 w 276"/>
                  <a:gd name="T3" fmla="*/ 1 h 318"/>
                  <a:gd name="T4" fmla="*/ 3 w 276"/>
                  <a:gd name="T5" fmla="*/ 0 h 318"/>
                  <a:gd name="T6" fmla="*/ 5 w 276"/>
                  <a:gd name="T7" fmla="*/ 1 h 318"/>
                  <a:gd name="T8" fmla="*/ 7 w 276"/>
                  <a:gd name="T9" fmla="*/ 2 h 318"/>
                  <a:gd name="T10" fmla="*/ 8 w 276"/>
                  <a:gd name="T11" fmla="*/ 3 h 318"/>
                  <a:gd name="T12" fmla="*/ 8 w 276"/>
                  <a:gd name="T13" fmla="*/ 5 h 318"/>
                  <a:gd name="T14" fmla="*/ 8 w 276"/>
                  <a:gd name="T15" fmla="*/ 7 h 318"/>
                  <a:gd name="T16" fmla="*/ 7 w 276"/>
                  <a:gd name="T17" fmla="*/ 10 h 318"/>
                  <a:gd name="T18" fmla="*/ 6 w 276"/>
                  <a:gd name="T19" fmla="*/ 10 h 318"/>
                  <a:gd name="T20" fmla="*/ 4 w 276"/>
                  <a:gd name="T21" fmla="*/ 10 h 318"/>
                  <a:gd name="T22" fmla="*/ 4 w 276"/>
                  <a:gd name="T23" fmla="*/ 9 h 318"/>
                  <a:gd name="T24" fmla="*/ 4 w 276"/>
                  <a:gd name="T25" fmla="*/ 8 h 318"/>
                  <a:gd name="T26" fmla="*/ 4 w 276"/>
                  <a:gd name="T27" fmla="*/ 4 h 318"/>
                  <a:gd name="T28" fmla="*/ 3 w 276"/>
                  <a:gd name="T29" fmla="*/ 4 h 318"/>
                  <a:gd name="T30" fmla="*/ 1 w 276"/>
                  <a:gd name="T31" fmla="*/ 5 h 318"/>
                  <a:gd name="T32" fmla="*/ 0 w 276"/>
                  <a:gd name="T33" fmla="*/ 5 h 318"/>
                  <a:gd name="T34" fmla="*/ 0 w 276"/>
                  <a:gd name="T35" fmla="*/ 3 h 318"/>
                  <a:gd name="T36" fmla="*/ 0 w 276"/>
                  <a:gd name="T37" fmla="*/ 2 h 318"/>
                  <a:gd name="T38" fmla="*/ 0 w 276"/>
                  <a:gd name="T39" fmla="*/ 2 h 3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6"/>
                  <a:gd name="T61" fmla="*/ 0 h 318"/>
                  <a:gd name="T62" fmla="*/ 276 w 276"/>
                  <a:gd name="T63" fmla="*/ 318 h 3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6" h="318">
                    <a:moveTo>
                      <a:pt x="14" y="56"/>
                    </a:moveTo>
                    <a:lnTo>
                      <a:pt x="61" y="18"/>
                    </a:lnTo>
                    <a:lnTo>
                      <a:pt x="120" y="0"/>
                    </a:lnTo>
                    <a:lnTo>
                      <a:pt x="181" y="6"/>
                    </a:lnTo>
                    <a:lnTo>
                      <a:pt x="232" y="37"/>
                    </a:lnTo>
                    <a:lnTo>
                      <a:pt x="266" y="92"/>
                    </a:lnTo>
                    <a:lnTo>
                      <a:pt x="276" y="156"/>
                    </a:lnTo>
                    <a:lnTo>
                      <a:pt x="263" y="223"/>
                    </a:lnTo>
                    <a:lnTo>
                      <a:pt x="234" y="289"/>
                    </a:lnTo>
                    <a:lnTo>
                      <a:pt x="198" y="318"/>
                    </a:lnTo>
                    <a:lnTo>
                      <a:pt x="156" y="310"/>
                    </a:lnTo>
                    <a:lnTo>
                      <a:pt x="129" y="278"/>
                    </a:lnTo>
                    <a:lnTo>
                      <a:pt x="135" y="232"/>
                    </a:lnTo>
                    <a:lnTo>
                      <a:pt x="152" y="120"/>
                    </a:lnTo>
                    <a:lnTo>
                      <a:pt x="101" y="128"/>
                    </a:lnTo>
                    <a:lnTo>
                      <a:pt x="61" y="151"/>
                    </a:lnTo>
                    <a:lnTo>
                      <a:pt x="21" y="135"/>
                    </a:lnTo>
                    <a:lnTo>
                      <a:pt x="0" y="99"/>
                    </a:lnTo>
                    <a:lnTo>
                      <a:pt x="14" y="56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82" name="Freeform 233"/>
              <p:cNvSpPr>
                <a:spLocks/>
              </p:cNvSpPr>
              <p:nvPr/>
            </p:nvSpPr>
            <p:spPr bwMode="auto">
              <a:xfrm rot="-1855449">
                <a:off x="1555" y="1319"/>
                <a:ext cx="144" cy="117"/>
              </a:xfrm>
              <a:custGeom>
                <a:avLst/>
                <a:gdLst>
                  <a:gd name="T0" fmla="*/ 1 w 287"/>
                  <a:gd name="T1" fmla="*/ 3 h 234"/>
                  <a:gd name="T2" fmla="*/ 2 w 287"/>
                  <a:gd name="T3" fmla="*/ 2 h 234"/>
                  <a:gd name="T4" fmla="*/ 3 w 287"/>
                  <a:gd name="T5" fmla="*/ 1 h 234"/>
                  <a:gd name="T6" fmla="*/ 5 w 287"/>
                  <a:gd name="T7" fmla="*/ 0 h 234"/>
                  <a:gd name="T8" fmla="*/ 7 w 287"/>
                  <a:gd name="T9" fmla="*/ 1 h 234"/>
                  <a:gd name="T10" fmla="*/ 9 w 287"/>
                  <a:gd name="T11" fmla="*/ 3 h 234"/>
                  <a:gd name="T12" fmla="*/ 9 w 287"/>
                  <a:gd name="T13" fmla="*/ 6 h 234"/>
                  <a:gd name="T14" fmla="*/ 9 w 287"/>
                  <a:gd name="T15" fmla="*/ 7 h 234"/>
                  <a:gd name="T16" fmla="*/ 8 w 287"/>
                  <a:gd name="T17" fmla="*/ 8 h 234"/>
                  <a:gd name="T18" fmla="*/ 7 w 287"/>
                  <a:gd name="T19" fmla="*/ 7 h 234"/>
                  <a:gd name="T20" fmla="*/ 6 w 287"/>
                  <a:gd name="T21" fmla="*/ 6 h 234"/>
                  <a:gd name="T22" fmla="*/ 6 w 287"/>
                  <a:gd name="T23" fmla="*/ 5 h 234"/>
                  <a:gd name="T24" fmla="*/ 5 w 287"/>
                  <a:gd name="T25" fmla="*/ 4 h 234"/>
                  <a:gd name="T26" fmla="*/ 4 w 287"/>
                  <a:gd name="T27" fmla="*/ 5 h 234"/>
                  <a:gd name="T28" fmla="*/ 3 w 287"/>
                  <a:gd name="T29" fmla="*/ 6 h 234"/>
                  <a:gd name="T30" fmla="*/ 1 w 287"/>
                  <a:gd name="T31" fmla="*/ 6 h 234"/>
                  <a:gd name="T32" fmla="*/ 0 w 287"/>
                  <a:gd name="T33" fmla="*/ 5 h 234"/>
                  <a:gd name="T34" fmla="*/ 1 w 287"/>
                  <a:gd name="T35" fmla="*/ 3 h 234"/>
                  <a:gd name="T36" fmla="*/ 1 w 287"/>
                  <a:gd name="T37" fmla="*/ 3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7"/>
                  <a:gd name="T58" fmla="*/ 0 h 234"/>
                  <a:gd name="T59" fmla="*/ 287 w 287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7" h="234">
                    <a:moveTo>
                      <a:pt x="6" y="93"/>
                    </a:moveTo>
                    <a:lnTo>
                      <a:pt x="42" y="46"/>
                    </a:lnTo>
                    <a:lnTo>
                      <a:pt x="90" y="14"/>
                    </a:lnTo>
                    <a:lnTo>
                      <a:pt x="141" y="0"/>
                    </a:lnTo>
                    <a:lnTo>
                      <a:pt x="194" y="10"/>
                    </a:lnTo>
                    <a:lnTo>
                      <a:pt x="263" y="76"/>
                    </a:lnTo>
                    <a:lnTo>
                      <a:pt x="287" y="171"/>
                    </a:lnTo>
                    <a:lnTo>
                      <a:pt x="272" y="215"/>
                    </a:lnTo>
                    <a:lnTo>
                      <a:pt x="234" y="234"/>
                    </a:lnTo>
                    <a:lnTo>
                      <a:pt x="194" y="223"/>
                    </a:lnTo>
                    <a:lnTo>
                      <a:pt x="173" y="179"/>
                    </a:lnTo>
                    <a:lnTo>
                      <a:pt x="168" y="141"/>
                    </a:lnTo>
                    <a:lnTo>
                      <a:pt x="145" y="114"/>
                    </a:lnTo>
                    <a:lnTo>
                      <a:pt x="105" y="152"/>
                    </a:lnTo>
                    <a:lnTo>
                      <a:pt x="69" y="179"/>
                    </a:lnTo>
                    <a:lnTo>
                      <a:pt x="27" y="173"/>
                    </a:lnTo>
                    <a:lnTo>
                      <a:pt x="0" y="141"/>
                    </a:lnTo>
                    <a:lnTo>
                      <a:pt x="6" y="93"/>
                    </a:lnTo>
                    <a:close/>
                  </a:path>
                </a:pathLst>
              </a:custGeom>
              <a:solidFill>
                <a:srgbClr val="21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83" name="Freeform 234"/>
              <p:cNvSpPr>
                <a:spLocks/>
              </p:cNvSpPr>
              <p:nvPr/>
            </p:nvSpPr>
            <p:spPr bwMode="auto">
              <a:xfrm rot="-1855449">
                <a:off x="1851" y="1534"/>
                <a:ext cx="123" cy="150"/>
              </a:xfrm>
              <a:custGeom>
                <a:avLst/>
                <a:gdLst>
                  <a:gd name="T0" fmla="*/ 1 w 245"/>
                  <a:gd name="T1" fmla="*/ 1 h 298"/>
                  <a:gd name="T2" fmla="*/ 3 w 245"/>
                  <a:gd name="T3" fmla="*/ 0 h 298"/>
                  <a:gd name="T4" fmla="*/ 5 w 245"/>
                  <a:gd name="T5" fmla="*/ 1 h 298"/>
                  <a:gd name="T6" fmla="*/ 7 w 245"/>
                  <a:gd name="T7" fmla="*/ 2 h 298"/>
                  <a:gd name="T8" fmla="*/ 8 w 245"/>
                  <a:gd name="T9" fmla="*/ 3 h 298"/>
                  <a:gd name="T10" fmla="*/ 8 w 245"/>
                  <a:gd name="T11" fmla="*/ 5 h 298"/>
                  <a:gd name="T12" fmla="*/ 8 w 245"/>
                  <a:gd name="T13" fmla="*/ 7 h 298"/>
                  <a:gd name="T14" fmla="*/ 7 w 245"/>
                  <a:gd name="T15" fmla="*/ 9 h 298"/>
                  <a:gd name="T16" fmla="*/ 6 w 245"/>
                  <a:gd name="T17" fmla="*/ 9 h 298"/>
                  <a:gd name="T18" fmla="*/ 5 w 245"/>
                  <a:gd name="T19" fmla="*/ 10 h 298"/>
                  <a:gd name="T20" fmla="*/ 3 w 245"/>
                  <a:gd name="T21" fmla="*/ 10 h 298"/>
                  <a:gd name="T22" fmla="*/ 3 w 245"/>
                  <a:gd name="T23" fmla="*/ 9 h 298"/>
                  <a:gd name="T24" fmla="*/ 2 w 245"/>
                  <a:gd name="T25" fmla="*/ 8 h 298"/>
                  <a:gd name="T26" fmla="*/ 3 w 245"/>
                  <a:gd name="T27" fmla="*/ 7 h 298"/>
                  <a:gd name="T28" fmla="*/ 4 w 245"/>
                  <a:gd name="T29" fmla="*/ 6 h 298"/>
                  <a:gd name="T30" fmla="*/ 5 w 245"/>
                  <a:gd name="T31" fmla="*/ 4 h 298"/>
                  <a:gd name="T32" fmla="*/ 3 w 245"/>
                  <a:gd name="T33" fmla="*/ 4 h 298"/>
                  <a:gd name="T34" fmla="*/ 2 w 245"/>
                  <a:gd name="T35" fmla="*/ 4 h 298"/>
                  <a:gd name="T36" fmla="*/ 1 w 245"/>
                  <a:gd name="T37" fmla="*/ 4 h 298"/>
                  <a:gd name="T38" fmla="*/ 0 w 245"/>
                  <a:gd name="T39" fmla="*/ 3 h 298"/>
                  <a:gd name="T40" fmla="*/ 1 w 245"/>
                  <a:gd name="T41" fmla="*/ 1 h 298"/>
                  <a:gd name="T42" fmla="*/ 1 w 245"/>
                  <a:gd name="T43" fmla="*/ 1 h 2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5"/>
                  <a:gd name="T67" fmla="*/ 0 h 298"/>
                  <a:gd name="T68" fmla="*/ 245 w 245"/>
                  <a:gd name="T69" fmla="*/ 298 h 29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5" h="298">
                    <a:moveTo>
                      <a:pt x="23" y="25"/>
                    </a:moveTo>
                    <a:lnTo>
                      <a:pt x="82" y="0"/>
                    </a:lnTo>
                    <a:lnTo>
                      <a:pt x="148" y="4"/>
                    </a:lnTo>
                    <a:lnTo>
                      <a:pt x="205" y="34"/>
                    </a:lnTo>
                    <a:lnTo>
                      <a:pt x="240" y="87"/>
                    </a:lnTo>
                    <a:lnTo>
                      <a:pt x="245" y="150"/>
                    </a:lnTo>
                    <a:lnTo>
                      <a:pt x="230" y="211"/>
                    </a:lnTo>
                    <a:lnTo>
                      <a:pt x="194" y="262"/>
                    </a:lnTo>
                    <a:lnTo>
                      <a:pt x="169" y="281"/>
                    </a:lnTo>
                    <a:lnTo>
                      <a:pt x="141" y="298"/>
                    </a:lnTo>
                    <a:lnTo>
                      <a:pt x="95" y="298"/>
                    </a:lnTo>
                    <a:lnTo>
                      <a:pt x="65" y="268"/>
                    </a:lnTo>
                    <a:lnTo>
                      <a:pt x="63" y="226"/>
                    </a:lnTo>
                    <a:lnTo>
                      <a:pt x="95" y="192"/>
                    </a:lnTo>
                    <a:lnTo>
                      <a:pt x="126" y="161"/>
                    </a:lnTo>
                    <a:lnTo>
                      <a:pt x="129" y="118"/>
                    </a:lnTo>
                    <a:lnTo>
                      <a:pt x="93" y="116"/>
                    </a:lnTo>
                    <a:lnTo>
                      <a:pt x="48" y="127"/>
                    </a:lnTo>
                    <a:lnTo>
                      <a:pt x="12" y="104"/>
                    </a:lnTo>
                    <a:lnTo>
                      <a:pt x="0" y="65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125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84" name="Freeform 235"/>
              <p:cNvSpPr>
                <a:spLocks/>
              </p:cNvSpPr>
              <p:nvPr/>
            </p:nvSpPr>
            <p:spPr bwMode="auto">
              <a:xfrm rot="-1855449">
                <a:off x="1799" y="1904"/>
                <a:ext cx="169" cy="135"/>
              </a:xfrm>
              <a:custGeom>
                <a:avLst/>
                <a:gdLst>
                  <a:gd name="T0" fmla="*/ 4 w 338"/>
                  <a:gd name="T1" fmla="*/ 4 h 270"/>
                  <a:gd name="T2" fmla="*/ 5 w 338"/>
                  <a:gd name="T3" fmla="*/ 5 h 270"/>
                  <a:gd name="T4" fmla="*/ 6 w 338"/>
                  <a:gd name="T5" fmla="*/ 5 h 270"/>
                  <a:gd name="T6" fmla="*/ 7 w 338"/>
                  <a:gd name="T7" fmla="*/ 4 h 270"/>
                  <a:gd name="T8" fmla="*/ 7 w 338"/>
                  <a:gd name="T9" fmla="*/ 2 h 270"/>
                  <a:gd name="T10" fmla="*/ 8 w 338"/>
                  <a:gd name="T11" fmla="*/ 1 h 270"/>
                  <a:gd name="T12" fmla="*/ 9 w 338"/>
                  <a:gd name="T13" fmla="*/ 0 h 270"/>
                  <a:gd name="T14" fmla="*/ 11 w 338"/>
                  <a:gd name="T15" fmla="*/ 1 h 270"/>
                  <a:gd name="T16" fmla="*/ 11 w 338"/>
                  <a:gd name="T17" fmla="*/ 3 h 270"/>
                  <a:gd name="T18" fmla="*/ 11 w 338"/>
                  <a:gd name="T19" fmla="*/ 5 h 270"/>
                  <a:gd name="T20" fmla="*/ 10 w 338"/>
                  <a:gd name="T21" fmla="*/ 7 h 270"/>
                  <a:gd name="T22" fmla="*/ 8 w 338"/>
                  <a:gd name="T23" fmla="*/ 8 h 270"/>
                  <a:gd name="T24" fmla="*/ 6 w 338"/>
                  <a:gd name="T25" fmla="*/ 9 h 270"/>
                  <a:gd name="T26" fmla="*/ 3 w 338"/>
                  <a:gd name="T27" fmla="*/ 8 h 270"/>
                  <a:gd name="T28" fmla="*/ 1 w 338"/>
                  <a:gd name="T29" fmla="*/ 5 h 270"/>
                  <a:gd name="T30" fmla="*/ 0 w 338"/>
                  <a:gd name="T31" fmla="*/ 4 h 270"/>
                  <a:gd name="T32" fmla="*/ 1 w 338"/>
                  <a:gd name="T33" fmla="*/ 3 h 270"/>
                  <a:gd name="T34" fmla="*/ 3 w 338"/>
                  <a:gd name="T35" fmla="*/ 3 h 270"/>
                  <a:gd name="T36" fmla="*/ 4 w 338"/>
                  <a:gd name="T37" fmla="*/ 4 h 270"/>
                  <a:gd name="T38" fmla="*/ 4 w 338"/>
                  <a:gd name="T39" fmla="*/ 4 h 2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8"/>
                  <a:gd name="T61" fmla="*/ 0 h 270"/>
                  <a:gd name="T62" fmla="*/ 338 w 338"/>
                  <a:gd name="T63" fmla="*/ 270 h 2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8" h="270">
                    <a:moveTo>
                      <a:pt x="106" y="103"/>
                    </a:moveTo>
                    <a:lnTo>
                      <a:pt x="135" y="141"/>
                    </a:lnTo>
                    <a:lnTo>
                      <a:pt x="180" y="156"/>
                    </a:lnTo>
                    <a:lnTo>
                      <a:pt x="216" y="120"/>
                    </a:lnTo>
                    <a:lnTo>
                      <a:pt x="224" y="52"/>
                    </a:lnTo>
                    <a:lnTo>
                      <a:pt x="247" y="12"/>
                    </a:lnTo>
                    <a:lnTo>
                      <a:pt x="288" y="0"/>
                    </a:lnTo>
                    <a:lnTo>
                      <a:pt x="327" y="21"/>
                    </a:lnTo>
                    <a:lnTo>
                      <a:pt x="338" y="65"/>
                    </a:lnTo>
                    <a:lnTo>
                      <a:pt x="323" y="139"/>
                    </a:lnTo>
                    <a:lnTo>
                      <a:pt x="292" y="206"/>
                    </a:lnTo>
                    <a:lnTo>
                      <a:pt x="247" y="253"/>
                    </a:lnTo>
                    <a:lnTo>
                      <a:pt x="180" y="270"/>
                    </a:lnTo>
                    <a:lnTo>
                      <a:pt x="72" y="238"/>
                    </a:lnTo>
                    <a:lnTo>
                      <a:pt x="1" y="149"/>
                    </a:lnTo>
                    <a:lnTo>
                      <a:pt x="0" y="101"/>
                    </a:lnTo>
                    <a:lnTo>
                      <a:pt x="30" y="72"/>
                    </a:lnTo>
                    <a:lnTo>
                      <a:pt x="72" y="71"/>
                    </a:lnTo>
                    <a:lnTo>
                      <a:pt x="106" y="103"/>
                    </a:lnTo>
                    <a:close/>
                  </a:path>
                </a:pathLst>
              </a:custGeom>
              <a:solidFill>
                <a:srgbClr val="125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14465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Přírodní výběr</a:t>
            </a:r>
            <a:endParaRPr lang="en-US" altLang="cs-CZ" smtClean="0"/>
          </a:p>
        </p:txBody>
      </p:sp>
      <p:sp>
        <p:nvSpPr>
          <p:cNvPr id="241" name="Zástupný symbol pro obsah 240">
            <a:extLst>
              <a:ext uri="{FF2B5EF4-FFF2-40B4-BE49-F238E27FC236}">
                <a16:creationId xmlns:a16="http://schemas.microsoft.com/office/drawing/2014/main" id="{7A46B903-3AFE-4077-BEEF-C43120932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u="sng" dirty="0">
                <a:latin typeface="Franklin Gothic Medium" pitchFamily="34" charset="0"/>
              </a:rPr>
              <a:t>Rezistence k antibakteriálnímu mýdlu</a:t>
            </a:r>
            <a:endParaRPr lang="en-US" sz="2400" u="sng" dirty="0">
              <a:latin typeface="Franklin Gothic Medium" pitchFamily="34" charset="0"/>
            </a:endParaRPr>
          </a:p>
          <a:p>
            <a:pPr marL="4308475" indent="-1433513">
              <a:buNone/>
              <a:defRPr/>
            </a:pPr>
            <a:r>
              <a:rPr lang="cs-CZ" sz="2000" dirty="0">
                <a:latin typeface="Franklin Gothic Medium" pitchFamily="34" charset="0"/>
              </a:rPr>
              <a:t>generace</a:t>
            </a:r>
            <a:r>
              <a:rPr lang="en-US" sz="2000" dirty="0">
                <a:latin typeface="Franklin Gothic Medium" pitchFamily="34" charset="0"/>
              </a:rPr>
              <a:t> 1:</a:t>
            </a:r>
            <a:r>
              <a:rPr lang="cs-CZ" sz="2000" dirty="0">
                <a:latin typeface="Franklin Gothic Medium" pitchFamily="34" charset="0"/>
              </a:rPr>
              <a:t> 	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1.00 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   bez rezistence</a:t>
            </a:r>
            <a:b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0.00    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rezistentní</a:t>
            </a:r>
          </a:p>
          <a:p>
            <a:pPr marL="4308475" indent="-1433513">
              <a:buNone/>
              <a:defRPr/>
            </a:pPr>
            <a:r>
              <a:rPr lang="cs-CZ" sz="2000" dirty="0">
                <a:latin typeface="Franklin Gothic Medium" pitchFamily="34" charset="0"/>
              </a:rPr>
              <a:t>generace</a:t>
            </a:r>
            <a:r>
              <a:rPr lang="en-US" sz="2000" dirty="0">
                <a:latin typeface="Franklin Gothic Medium" pitchFamily="34" charset="0"/>
              </a:rPr>
              <a:t> </a:t>
            </a:r>
            <a:r>
              <a:rPr lang="cs-CZ" sz="2000" dirty="0">
                <a:latin typeface="Franklin Gothic Medium" pitchFamily="34" charset="0"/>
              </a:rPr>
              <a:t>2</a:t>
            </a:r>
            <a:r>
              <a:rPr lang="en-US" sz="2000" dirty="0">
                <a:latin typeface="Franklin Gothic Medium" pitchFamily="34" charset="0"/>
              </a:rPr>
              <a:t>:</a:t>
            </a:r>
            <a:r>
              <a:rPr lang="cs-CZ" sz="2000" dirty="0">
                <a:latin typeface="Franklin Gothic Medium" pitchFamily="34" charset="0"/>
              </a:rPr>
              <a:t> 	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0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.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96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 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   bez rezistence</a:t>
            </a:r>
            <a:b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0.0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4</a:t>
            </a: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    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rezistentní</a:t>
            </a:r>
          </a:p>
          <a:p>
            <a:pPr marL="4308475" indent="-1433513">
              <a:buNone/>
              <a:defRPr/>
            </a:pPr>
            <a:r>
              <a:rPr lang="cs-CZ" sz="2000" dirty="0">
                <a:latin typeface="Franklin Gothic Medium" pitchFamily="34" charset="0"/>
              </a:rPr>
              <a:t>generace</a:t>
            </a:r>
            <a:r>
              <a:rPr lang="en-US" sz="2000" dirty="0">
                <a:latin typeface="Franklin Gothic Medium" pitchFamily="34" charset="0"/>
              </a:rPr>
              <a:t> </a:t>
            </a:r>
            <a:r>
              <a:rPr lang="cs-CZ" sz="2000" dirty="0">
                <a:latin typeface="Franklin Gothic Medium" pitchFamily="34" charset="0"/>
              </a:rPr>
              <a:t>3</a:t>
            </a:r>
            <a:r>
              <a:rPr lang="en-US" sz="2000" dirty="0">
                <a:latin typeface="Franklin Gothic Medium" pitchFamily="34" charset="0"/>
              </a:rPr>
              <a:t>:</a:t>
            </a:r>
            <a:r>
              <a:rPr lang="cs-CZ" sz="2000" dirty="0">
                <a:latin typeface="Franklin Gothic Medium" pitchFamily="34" charset="0"/>
              </a:rPr>
              <a:t> 	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0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.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76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 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   bez rezistence</a:t>
            </a:r>
            <a:b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0.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24</a:t>
            </a: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    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rezistentní</a:t>
            </a:r>
          </a:p>
          <a:p>
            <a:pPr marL="4308475" indent="-1433513">
              <a:buNone/>
              <a:defRPr/>
            </a:pPr>
            <a:r>
              <a:rPr lang="cs-CZ" sz="2000" dirty="0">
                <a:latin typeface="Franklin Gothic Medium" pitchFamily="34" charset="0"/>
              </a:rPr>
              <a:t>generace</a:t>
            </a:r>
            <a:r>
              <a:rPr lang="en-US" sz="2000" dirty="0">
                <a:latin typeface="Franklin Gothic Medium" pitchFamily="34" charset="0"/>
              </a:rPr>
              <a:t> </a:t>
            </a:r>
            <a:r>
              <a:rPr lang="cs-CZ" sz="2000" dirty="0">
                <a:latin typeface="Franklin Gothic Medium" pitchFamily="34" charset="0"/>
              </a:rPr>
              <a:t>4</a:t>
            </a:r>
            <a:r>
              <a:rPr lang="en-US" sz="2000" dirty="0">
                <a:latin typeface="Franklin Gothic Medium" pitchFamily="34" charset="0"/>
              </a:rPr>
              <a:t>:</a:t>
            </a:r>
            <a:r>
              <a:rPr lang="cs-CZ" sz="2000" dirty="0">
                <a:latin typeface="Franklin Gothic Medium" pitchFamily="34" charset="0"/>
              </a:rPr>
              <a:t> 	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0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.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12</a:t>
            </a:r>
            <a:r>
              <a:rPr lang="en-US" sz="2000" dirty="0">
                <a:solidFill>
                  <a:srgbClr val="00B283"/>
                </a:solidFill>
                <a:latin typeface="Franklin Gothic Medium" pitchFamily="34" charset="0"/>
              </a:rPr>
              <a:t> </a:t>
            </a:r>
            <a: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  <a:t>   bez rezistence</a:t>
            </a:r>
            <a:br>
              <a:rPr lang="cs-CZ" sz="2000" dirty="0">
                <a:solidFill>
                  <a:srgbClr val="00B283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0.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88</a:t>
            </a:r>
            <a:r>
              <a:rPr lang="en-US" sz="2000" dirty="0">
                <a:solidFill>
                  <a:srgbClr val="FF0000"/>
                </a:solidFill>
                <a:latin typeface="Franklin Gothic Medium" pitchFamily="34" charset="0"/>
              </a:rPr>
              <a:t>    </a:t>
            </a:r>
            <a:r>
              <a:rPr lang="cs-CZ" sz="2000" dirty="0">
                <a:solidFill>
                  <a:srgbClr val="FF0000"/>
                </a:solidFill>
                <a:latin typeface="Franklin Gothic Medium" pitchFamily="34" charset="0"/>
              </a:rPr>
              <a:t>rezistentní</a:t>
            </a:r>
            <a:endParaRPr lang="en-US" sz="2000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marL="4308475" indent="-1433513">
              <a:buNone/>
              <a:defRPr/>
            </a:pPr>
            <a:endParaRPr lang="en-US" sz="2000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marL="4308475" indent="-1433513">
              <a:buNone/>
              <a:defRPr/>
            </a:pPr>
            <a:endParaRPr lang="en-US" sz="2000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marL="4308475" indent="-1433513">
              <a:buNone/>
              <a:defRPr/>
            </a:pPr>
            <a:endParaRPr lang="en-US" sz="2000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marL="4216400" indent="-1341438">
              <a:defRPr/>
            </a:pPr>
            <a:endParaRPr lang="cs-CZ" dirty="0"/>
          </a:p>
        </p:txBody>
      </p:sp>
      <p:grpSp>
        <p:nvGrpSpPr>
          <p:cNvPr id="32772" name="Group 234"/>
          <p:cNvGrpSpPr>
            <a:grpSpLocks/>
          </p:cNvGrpSpPr>
          <p:nvPr/>
        </p:nvGrpSpPr>
        <p:grpSpPr bwMode="auto">
          <a:xfrm>
            <a:off x="5961063" y="5557838"/>
            <a:ext cx="2411412" cy="939800"/>
            <a:chOff x="2555" y="940"/>
            <a:chExt cx="1519" cy="592"/>
          </a:xfrm>
        </p:grpSpPr>
        <p:sp>
          <p:nvSpPr>
            <p:cNvPr id="32975" name="Text Box 235"/>
            <p:cNvSpPr txBox="1">
              <a:spLocks noChangeArrowheads="1"/>
            </p:cNvSpPr>
            <p:nvPr/>
          </p:nvSpPr>
          <p:spPr bwMode="auto">
            <a:xfrm>
              <a:off x="3958" y="940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Tx/>
                <a:buNone/>
              </a:pPr>
              <a:endParaRPr lang="en-US" altLang="cs-CZ" sz="2000" u="sng">
                <a:latin typeface="Franklin Gothic Medium" panose="020B0603020102020204" pitchFamily="34" charset="0"/>
              </a:endParaRPr>
            </a:p>
          </p:txBody>
        </p:sp>
        <p:sp>
          <p:nvSpPr>
            <p:cNvPr id="32976" name="Text Box 236"/>
            <p:cNvSpPr txBox="1">
              <a:spLocks noChangeArrowheads="1"/>
            </p:cNvSpPr>
            <p:nvPr/>
          </p:nvSpPr>
          <p:spPr bwMode="auto">
            <a:xfrm>
              <a:off x="2555" y="1241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cs-CZ" sz="2400">
                <a:solidFill>
                  <a:srgbClr val="FF0000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32773" name="Skupina 239"/>
          <p:cNvGrpSpPr>
            <a:grpSpLocks/>
          </p:cNvGrpSpPr>
          <p:nvPr/>
        </p:nvGrpSpPr>
        <p:grpSpPr bwMode="auto">
          <a:xfrm>
            <a:off x="2927350" y="3284538"/>
            <a:ext cx="3289300" cy="2697162"/>
            <a:chOff x="252413" y="1560513"/>
            <a:chExt cx="3289300" cy="2697162"/>
          </a:xfrm>
        </p:grpSpPr>
        <p:grpSp>
          <p:nvGrpSpPr>
            <p:cNvPr id="32774" name="Group 3"/>
            <p:cNvGrpSpPr>
              <a:grpSpLocks noChangeAspect="1"/>
            </p:cNvGrpSpPr>
            <p:nvPr/>
          </p:nvGrpSpPr>
          <p:grpSpPr bwMode="auto">
            <a:xfrm rot="-1096600">
              <a:off x="827088" y="2359025"/>
              <a:ext cx="585787" cy="438150"/>
              <a:chOff x="334" y="883"/>
              <a:chExt cx="1830" cy="1369"/>
            </a:xfrm>
          </p:grpSpPr>
          <p:sp>
            <p:nvSpPr>
              <p:cNvPr id="32968" name="Freeform 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69" name="Freeform 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70" name="Freeform 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71" name="Freeform 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72" name="Freeform 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73" name="Freeform 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74" name="Freeform 1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775" name="Group 11"/>
            <p:cNvGrpSpPr>
              <a:grpSpLocks noChangeAspect="1"/>
            </p:cNvGrpSpPr>
            <p:nvPr/>
          </p:nvGrpSpPr>
          <p:grpSpPr bwMode="auto">
            <a:xfrm>
              <a:off x="1889125" y="2373313"/>
              <a:ext cx="585788" cy="438150"/>
              <a:chOff x="334" y="883"/>
              <a:chExt cx="1830" cy="1369"/>
            </a:xfrm>
          </p:grpSpPr>
          <p:sp>
            <p:nvSpPr>
              <p:cNvPr id="32961" name="Freeform 1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66FFFF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62" name="Freeform 1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63" name="Freeform 1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64" name="Freeform 1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65" name="Freeform 1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66" name="Freeform 1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67" name="Freeform 1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776" name="Group 19"/>
            <p:cNvGrpSpPr>
              <a:grpSpLocks noChangeAspect="1"/>
            </p:cNvGrpSpPr>
            <p:nvPr/>
          </p:nvGrpSpPr>
          <p:grpSpPr bwMode="auto">
            <a:xfrm rot="3647405">
              <a:off x="813594" y="1754982"/>
              <a:ext cx="585787" cy="438150"/>
              <a:chOff x="334" y="883"/>
              <a:chExt cx="1830" cy="1369"/>
            </a:xfrm>
          </p:grpSpPr>
          <p:sp>
            <p:nvSpPr>
              <p:cNvPr id="32954" name="Freeform 2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55" name="Freeform 2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56" name="Freeform 2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57" name="Freeform 2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58" name="Freeform 2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59" name="Freeform 2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60" name="Freeform 2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777" name="Group 27"/>
            <p:cNvGrpSpPr>
              <a:grpSpLocks noChangeAspect="1"/>
            </p:cNvGrpSpPr>
            <p:nvPr/>
          </p:nvGrpSpPr>
          <p:grpSpPr bwMode="auto">
            <a:xfrm>
              <a:off x="252413" y="2447925"/>
              <a:ext cx="585787" cy="438150"/>
              <a:chOff x="334" y="883"/>
              <a:chExt cx="1830" cy="1369"/>
            </a:xfrm>
          </p:grpSpPr>
          <p:sp>
            <p:nvSpPr>
              <p:cNvPr id="32947" name="Freeform 28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48" name="Freeform 29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49" name="Freeform 30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50" name="Freeform 31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51" name="Freeform 32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52" name="Freeform 33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53" name="Freeform 34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778" name="Group 35"/>
            <p:cNvGrpSpPr>
              <a:grpSpLocks noChangeAspect="1"/>
            </p:cNvGrpSpPr>
            <p:nvPr/>
          </p:nvGrpSpPr>
          <p:grpSpPr bwMode="auto">
            <a:xfrm>
              <a:off x="2039938" y="2879725"/>
              <a:ext cx="585787" cy="438150"/>
              <a:chOff x="334" y="883"/>
              <a:chExt cx="1830" cy="1369"/>
            </a:xfrm>
          </p:grpSpPr>
          <p:sp>
            <p:nvSpPr>
              <p:cNvPr id="32940" name="Freeform 36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41" name="Freeform 37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42" name="Freeform 38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43" name="Freeform 39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44" name="Freeform 40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45" name="Freeform 41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46" name="Freeform 42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779" name="Group 43"/>
            <p:cNvGrpSpPr>
              <a:grpSpLocks noChangeAspect="1"/>
            </p:cNvGrpSpPr>
            <p:nvPr/>
          </p:nvGrpSpPr>
          <p:grpSpPr bwMode="auto">
            <a:xfrm>
              <a:off x="2405063" y="2547938"/>
              <a:ext cx="585787" cy="438150"/>
              <a:chOff x="334" y="883"/>
              <a:chExt cx="1830" cy="1369"/>
            </a:xfrm>
          </p:grpSpPr>
          <p:sp>
            <p:nvSpPr>
              <p:cNvPr id="32933" name="Freeform 44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34" name="Freeform 45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35" name="Freeform 46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36" name="Freeform 47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37" name="Freeform 48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38" name="Freeform 49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39" name="Freeform 50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780" name="Group 51"/>
            <p:cNvGrpSpPr>
              <a:grpSpLocks noChangeAspect="1"/>
            </p:cNvGrpSpPr>
            <p:nvPr/>
          </p:nvGrpSpPr>
          <p:grpSpPr bwMode="auto">
            <a:xfrm>
              <a:off x="2068513" y="1612900"/>
              <a:ext cx="585787" cy="438150"/>
              <a:chOff x="334" y="883"/>
              <a:chExt cx="1830" cy="1369"/>
            </a:xfrm>
          </p:grpSpPr>
          <p:sp>
            <p:nvSpPr>
              <p:cNvPr id="32926" name="Freeform 52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27" name="Freeform 53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28" name="Freeform 54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29" name="Freeform 55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30" name="Freeform 56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31" name="Freeform 57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32" name="Freeform 58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781" name="Group 59"/>
            <p:cNvGrpSpPr>
              <a:grpSpLocks noChangeAspect="1"/>
            </p:cNvGrpSpPr>
            <p:nvPr/>
          </p:nvGrpSpPr>
          <p:grpSpPr bwMode="auto">
            <a:xfrm>
              <a:off x="827088" y="3198813"/>
              <a:ext cx="585787" cy="438150"/>
              <a:chOff x="334" y="883"/>
              <a:chExt cx="1830" cy="1369"/>
            </a:xfrm>
          </p:grpSpPr>
          <p:sp>
            <p:nvSpPr>
              <p:cNvPr id="32919" name="Freeform 60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20" name="Freeform 61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21" name="Freeform 62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22" name="Freeform 63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23" name="Freeform 64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24" name="Freeform 65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25" name="Freeform 66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782" name="Group 67"/>
            <p:cNvGrpSpPr>
              <a:grpSpLocks noChangeAspect="1"/>
            </p:cNvGrpSpPr>
            <p:nvPr/>
          </p:nvGrpSpPr>
          <p:grpSpPr bwMode="auto">
            <a:xfrm>
              <a:off x="1376363" y="3763963"/>
              <a:ext cx="585787" cy="438150"/>
              <a:chOff x="334" y="883"/>
              <a:chExt cx="1830" cy="1369"/>
            </a:xfrm>
          </p:grpSpPr>
          <p:sp>
            <p:nvSpPr>
              <p:cNvPr id="32912" name="Freeform 68"/>
              <p:cNvSpPr>
                <a:spLocks noChangeAspect="1"/>
              </p:cNvSpPr>
              <p:nvPr/>
            </p:nvSpPr>
            <p:spPr bwMode="auto">
              <a:xfrm>
                <a:off x="837" y="1258"/>
                <a:ext cx="1101" cy="588"/>
              </a:xfrm>
              <a:custGeom>
                <a:avLst/>
                <a:gdLst>
                  <a:gd name="T0" fmla="*/ 8 w 3108"/>
                  <a:gd name="T1" fmla="*/ 0 h 1655"/>
                  <a:gd name="T2" fmla="*/ 7 w 3108"/>
                  <a:gd name="T3" fmla="*/ 0 h 1655"/>
                  <a:gd name="T4" fmla="*/ 5 w 3108"/>
                  <a:gd name="T5" fmla="*/ 0 h 1655"/>
                  <a:gd name="T6" fmla="*/ 4 w 3108"/>
                  <a:gd name="T7" fmla="*/ 0 h 1655"/>
                  <a:gd name="T8" fmla="*/ 2 w 3108"/>
                  <a:gd name="T9" fmla="*/ 1 h 1655"/>
                  <a:gd name="T10" fmla="*/ 2 w 3108"/>
                  <a:gd name="T11" fmla="*/ 1 h 1655"/>
                  <a:gd name="T12" fmla="*/ 2 w 3108"/>
                  <a:gd name="T13" fmla="*/ 1 h 1655"/>
                  <a:gd name="T14" fmla="*/ 2 w 3108"/>
                  <a:gd name="T15" fmla="*/ 1 h 1655"/>
                  <a:gd name="T16" fmla="*/ 1 w 3108"/>
                  <a:gd name="T17" fmla="*/ 2 h 1655"/>
                  <a:gd name="T18" fmla="*/ 1 w 3108"/>
                  <a:gd name="T19" fmla="*/ 2 h 1655"/>
                  <a:gd name="T20" fmla="*/ 0 w 3108"/>
                  <a:gd name="T21" fmla="*/ 2 h 1655"/>
                  <a:gd name="T22" fmla="*/ 0 w 3108"/>
                  <a:gd name="T23" fmla="*/ 4 h 1655"/>
                  <a:gd name="T24" fmla="*/ 0 w 3108"/>
                  <a:gd name="T25" fmla="*/ 6 h 1655"/>
                  <a:gd name="T26" fmla="*/ 1 w 3108"/>
                  <a:gd name="T27" fmla="*/ 7 h 1655"/>
                  <a:gd name="T28" fmla="*/ 1 w 3108"/>
                  <a:gd name="T29" fmla="*/ 8 h 1655"/>
                  <a:gd name="T30" fmla="*/ 2 w 3108"/>
                  <a:gd name="T31" fmla="*/ 8 h 1655"/>
                  <a:gd name="T32" fmla="*/ 2 w 3108"/>
                  <a:gd name="T33" fmla="*/ 9 h 1655"/>
                  <a:gd name="T34" fmla="*/ 2 w 3108"/>
                  <a:gd name="T35" fmla="*/ 9 h 1655"/>
                  <a:gd name="T36" fmla="*/ 4 w 3108"/>
                  <a:gd name="T37" fmla="*/ 9 h 1655"/>
                  <a:gd name="T38" fmla="*/ 10 w 3108"/>
                  <a:gd name="T39" fmla="*/ 9 h 1655"/>
                  <a:gd name="T40" fmla="*/ 11 w 3108"/>
                  <a:gd name="T41" fmla="*/ 8 h 1655"/>
                  <a:gd name="T42" fmla="*/ 11 w 3108"/>
                  <a:gd name="T43" fmla="*/ 8 h 1655"/>
                  <a:gd name="T44" fmla="*/ 12 w 3108"/>
                  <a:gd name="T45" fmla="*/ 8 h 1655"/>
                  <a:gd name="T46" fmla="*/ 14 w 3108"/>
                  <a:gd name="T47" fmla="*/ 7 h 1655"/>
                  <a:gd name="T48" fmla="*/ 15 w 3108"/>
                  <a:gd name="T49" fmla="*/ 6 h 1655"/>
                  <a:gd name="T50" fmla="*/ 16 w 3108"/>
                  <a:gd name="T51" fmla="*/ 6 h 1655"/>
                  <a:gd name="T52" fmla="*/ 16 w 3108"/>
                  <a:gd name="T53" fmla="*/ 6 h 1655"/>
                  <a:gd name="T54" fmla="*/ 17 w 3108"/>
                  <a:gd name="T55" fmla="*/ 5 h 1655"/>
                  <a:gd name="T56" fmla="*/ 17 w 3108"/>
                  <a:gd name="T57" fmla="*/ 6 h 1655"/>
                  <a:gd name="T58" fmla="*/ 17 w 3108"/>
                  <a:gd name="T59" fmla="*/ 5 h 1655"/>
                  <a:gd name="T60" fmla="*/ 17 w 3108"/>
                  <a:gd name="T61" fmla="*/ 5 h 1655"/>
                  <a:gd name="T62" fmla="*/ 17 w 3108"/>
                  <a:gd name="T63" fmla="*/ 5 h 1655"/>
                  <a:gd name="T64" fmla="*/ 17 w 3108"/>
                  <a:gd name="T65" fmla="*/ 5 h 1655"/>
                  <a:gd name="T66" fmla="*/ 17 w 3108"/>
                  <a:gd name="T67" fmla="*/ 4 h 1655"/>
                  <a:gd name="T68" fmla="*/ 17 w 3108"/>
                  <a:gd name="T69" fmla="*/ 2 h 1655"/>
                  <a:gd name="T70" fmla="*/ 16 w 3108"/>
                  <a:gd name="T71" fmla="*/ 2 h 1655"/>
                  <a:gd name="T72" fmla="*/ 16 w 3108"/>
                  <a:gd name="T73" fmla="*/ 2 h 1655"/>
                  <a:gd name="T74" fmla="*/ 16 w 3108"/>
                  <a:gd name="T75" fmla="*/ 2 h 1655"/>
                  <a:gd name="T76" fmla="*/ 16 w 3108"/>
                  <a:gd name="T77" fmla="*/ 1 h 1655"/>
                  <a:gd name="T78" fmla="*/ 16 w 3108"/>
                  <a:gd name="T79" fmla="*/ 1 h 1655"/>
                  <a:gd name="T80" fmla="*/ 15 w 3108"/>
                  <a:gd name="T81" fmla="*/ 1 h 1655"/>
                  <a:gd name="T82" fmla="*/ 14 w 3108"/>
                  <a:gd name="T83" fmla="*/ 0 h 1655"/>
                  <a:gd name="T84" fmla="*/ 14 w 3108"/>
                  <a:gd name="T85" fmla="*/ 0 h 1655"/>
                  <a:gd name="T86" fmla="*/ 13 w 3108"/>
                  <a:gd name="T87" fmla="*/ 0 h 1655"/>
                  <a:gd name="T88" fmla="*/ 13 w 3108"/>
                  <a:gd name="T89" fmla="*/ 0 h 1655"/>
                  <a:gd name="T90" fmla="*/ 10 w 3108"/>
                  <a:gd name="T91" fmla="*/ 1 h 1655"/>
                  <a:gd name="T92" fmla="*/ 8 w 3108"/>
                  <a:gd name="T93" fmla="*/ 0 h 1655"/>
                  <a:gd name="T94" fmla="*/ 8 w 3108"/>
                  <a:gd name="T95" fmla="*/ 0 h 1655"/>
                  <a:gd name="T96" fmla="*/ 8 w 3108"/>
                  <a:gd name="T97" fmla="*/ 0 h 16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08"/>
                  <a:gd name="T148" fmla="*/ 0 h 1655"/>
                  <a:gd name="T149" fmla="*/ 3108 w 3108"/>
                  <a:gd name="T150" fmla="*/ 1655 h 16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08" h="1655">
                    <a:moveTo>
                      <a:pt x="1398" y="9"/>
                    </a:moveTo>
                    <a:cubicBezTo>
                      <a:pt x="1307" y="56"/>
                      <a:pt x="1421" y="9"/>
                      <a:pt x="1315" y="9"/>
                    </a:cubicBezTo>
                    <a:cubicBezTo>
                      <a:pt x="1166" y="9"/>
                      <a:pt x="1018" y="22"/>
                      <a:pt x="869" y="28"/>
                    </a:cubicBezTo>
                    <a:cubicBezTo>
                      <a:pt x="792" y="43"/>
                      <a:pt x="713" y="52"/>
                      <a:pt x="637" y="74"/>
                    </a:cubicBezTo>
                    <a:cubicBezTo>
                      <a:pt x="584" y="89"/>
                      <a:pt x="479" y="120"/>
                      <a:pt x="479" y="120"/>
                    </a:cubicBezTo>
                    <a:cubicBezTo>
                      <a:pt x="425" y="174"/>
                      <a:pt x="481" y="127"/>
                      <a:pt x="386" y="167"/>
                    </a:cubicBezTo>
                    <a:cubicBezTo>
                      <a:pt x="369" y="174"/>
                      <a:pt x="355" y="187"/>
                      <a:pt x="339" y="195"/>
                    </a:cubicBezTo>
                    <a:cubicBezTo>
                      <a:pt x="324" y="202"/>
                      <a:pt x="308" y="207"/>
                      <a:pt x="293" y="213"/>
                    </a:cubicBezTo>
                    <a:cubicBezTo>
                      <a:pt x="268" y="238"/>
                      <a:pt x="244" y="263"/>
                      <a:pt x="219" y="288"/>
                    </a:cubicBezTo>
                    <a:cubicBezTo>
                      <a:pt x="203" y="304"/>
                      <a:pt x="172" y="334"/>
                      <a:pt x="172" y="334"/>
                    </a:cubicBezTo>
                    <a:cubicBezTo>
                      <a:pt x="150" y="388"/>
                      <a:pt x="110" y="422"/>
                      <a:pt x="79" y="474"/>
                    </a:cubicBezTo>
                    <a:cubicBezTo>
                      <a:pt x="59" y="547"/>
                      <a:pt x="35" y="558"/>
                      <a:pt x="14" y="631"/>
                    </a:cubicBezTo>
                    <a:cubicBezTo>
                      <a:pt x="22" y="764"/>
                      <a:pt x="0" y="966"/>
                      <a:pt x="79" y="1096"/>
                    </a:cubicBezTo>
                    <a:cubicBezTo>
                      <a:pt x="95" y="1158"/>
                      <a:pt x="117" y="1245"/>
                      <a:pt x="172" y="1282"/>
                    </a:cubicBezTo>
                    <a:cubicBezTo>
                      <a:pt x="196" y="1340"/>
                      <a:pt x="207" y="1351"/>
                      <a:pt x="265" y="1375"/>
                    </a:cubicBezTo>
                    <a:cubicBezTo>
                      <a:pt x="306" y="1475"/>
                      <a:pt x="253" y="1372"/>
                      <a:pt x="330" y="1449"/>
                    </a:cubicBezTo>
                    <a:cubicBezTo>
                      <a:pt x="343" y="1462"/>
                      <a:pt x="345" y="1483"/>
                      <a:pt x="358" y="1495"/>
                    </a:cubicBezTo>
                    <a:cubicBezTo>
                      <a:pt x="384" y="1518"/>
                      <a:pt x="422" y="1523"/>
                      <a:pt x="451" y="1542"/>
                    </a:cubicBezTo>
                    <a:cubicBezTo>
                      <a:pt x="547" y="1606"/>
                      <a:pt x="633" y="1631"/>
                      <a:pt x="748" y="1653"/>
                    </a:cubicBezTo>
                    <a:cubicBezTo>
                      <a:pt x="1135" y="1641"/>
                      <a:pt x="1422" y="1655"/>
                      <a:pt x="1770" y="1523"/>
                    </a:cubicBezTo>
                    <a:cubicBezTo>
                      <a:pt x="1810" y="1508"/>
                      <a:pt x="1854" y="1499"/>
                      <a:pt x="1891" y="1477"/>
                    </a:cubicBezTo>
                    <a:cubicBezTo>
                      <a:pt x="1906" y="1468"/>
                      <a:pt x="1920" y="1456"/>
                      <a:pt x="1937" y="1449"/>
                    </a:cubicBezTo>
                    <a:cubicBezTo>
                      <a:pt x="1997" y="1424"/>
                      <a:pt x="2066" y="1417"/>
                      <a:pt x="2123" y="1384"/>
                    </a:cubicBezTo>
                    <a:cubicBezTo>
                      <a:pt x="2235" y="1318"/>
                      <a:pt x="2340" y="1270"/>
                      <a:pt x="2467" y="1245"/>
                    </a:cubicBezTo>
                    <a:cubicBezTo>
                      <a:pt x="2557" y="1190"/>
                      <a:pt x="2646" y="1159"/>
                      <a:pt x="2745" y="1124"/>
                    </a:cubicBezTo>
                    <a:cubicBezTo>
                      <a:pt x="2786" y="1110"/>
                      <a:pt x="2826" y="1093"/>
                      <a:pt x="2866" y="1077"/>
                    </a:cubicBezTo>
                    <a:cubicBezTo>
                      <a:pt x="2882" y="1071"/>
                      <a:pt x="2913" y="1059"/>
                      <a:pt x="2913" y="1059"/>
                    </a:cubicBezTo>
                    <a:cubicBezTo>
                      <a:pt x="2961" y="1010"/>
                      <a:pt x="2993" y="995"/>
                      <a:pt x="3052" y="966"/>
                    </a:cubicBezTo>
                    <a:cubicBezTo>
                      <a:pt x="3108" y="938"/>
                      <a:pt x="2994" y="1008"/>
                      <a:pt x="3052" y="984"/>
                    </a:cubicBezTo>
                    <a:cubicBezTo>
                      <a:pt x="3033" y="984"/>
                      <a:pt x="3009" y="965"/>
                      <a:pt x="3052" y="892"/>
                    </a:cubicBezTo>
                    <a:cubicBezTo>
                      <a:pt x="3080" y="856"/>
                      <a:pt x="2995" y="934"/>
                      <a:pt x="3052" y="892"/>
                    </a:cubicBezTo>
                    <a:cubicBezTo>
                      <a:pt x="3049" y="884"/>
                      <a:pt x="3036" y="860"/>
                      <a:pt x="3033" y="845"/>
                    </a:cubicBezTo>
                    <a:cubicBezTo>
                      <a:pt x="3041" y="829"/>
                      <a:pt x="3024" y="815"/>
                      <a:pt x="3033" y="799"/>
                    </a:cubicBezTo>
                    <a:cubicBezTo>
                      <a:pt x="3027" y="774"/>
                      <a:pt x="2989" y="617"/>
                      <a:pt x="2978" y="594"/>
                    </a:cubicBezTo>
                    <a:cubicBezTo>
                      <a:pt x="2973" y="584"/>
                      <a:pt x="2995" y="482"/>
                      <a:pt x="2987" y="474"/>
                    </a:cubicBezTo>
                    <a:cubicBezTo>
                      <a:pt x="2979" y="466"/>
                      <a:pt x="2969" y="404"/>
                      <a:pt x="2959" y="399"/>
                    </a:cubicBezTo>
                    <a:cubicBezTo>
                      <a:pt x="2934" y="370"/>
                      <a:pt x="2946" y="334"/>
                      <a:pt x="2931" y="316"/>
                    </a:cubicBezTo>
                    <a:cubicBezTo>
                      <a:pt x="2916" y="298"/>
                      <a:pt x="2877" y="296"/>
                      <a:pt x="2866" y="288"/>
                    </a:cubicBezTo>
                    <a:cubicBezTo>
                      <a:pt x="2836" y="270"/>
                      <a:pt x="2895" y="287"/>
                      <a:pt x="2866" y="269"/>
                    </a:cubicBezTo>
                    <a:cubicBezTo>
                      <a:pt x="2772" y="210"/>
                      <a:pt x="2984" y="271"/>
                      <a:pt x="2820" y="223"/>
                    </a:cubicBezTo>
                    <a:cubicBezTo>
                      <a:pt x="2775" y="178"/>
                      <a:pt x="2784" y="205"/>
                      <a:pt x="2727" y="176"/>
                    </a:cubicBezTo>
                    <a:cubicBezTo>
                      <a:pt x="2664" y="144"/>
                      <a:pt x="2582" y="118"/>
                      <a:pt x="2523" y="83"/>
                    </a:cubicBezTo>
                    <a:cubicBezTo>
                      <a:pt x="2507" y="74"/>
                      <a:pt x="2493" y="61"/>
                      <a:pt x="2476" y="55"/>
                    </a:cubicBezTo>
                    <a:cubicBezTo>
                      <a:pt x="2452" y="46"/>
                      <a:pt x="2426" y="44"/>
                      <a:pt x="2402" y="37"/>
                    </a:cubicBezTo>
                    <a:cubicBezTo>
                      <a:pt x="2349" y="22"/>
                      <a:pt x="2262" y="55"/>
                      <a:pt x="2262" y="55"/>
                    </a:cubicBezTo>
                    <a:cubicBezTo>
                      <a:pt x="2077" y="148"/>
                      <a:pt x="1873" y="0"/>
                      <a:pt x="1705" y="102"/>
                    </a:cubicBezTo>
                    <a:cubicBezTo>
                      <a:pt x="1626" y="79"/>
                      <a:pt x="1554" y="53"/>
                      <a:pt x="1473" y="37"/>
                    </a:cubicBezTo>
                    <a:cubicBezTo>
                      <a:pt x="1451" y="28"/>
                      <a:pt x="1432" y="11"/>
                      <a:pt x="1408" y="9"/>
                    </a:cubicBezTo>
                    <a:cubicBezTo>
                      <a:pt x="1397" y="8"/>
                      <a:pt x="1306" y="56"/>
                      <a:pt x="1398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13" name="Freeform 69"/>
              <p:cNvSpPr>
                <a:spLocks noChangeAspect="1"/>
              </p:cNvSpPr>
              <p:nvPr/>
            </p:nvSpPr>
            <p:spPr bwMode="auto">
              <a:xfrm rot="-5409578">
                <a:off x="579" y="1679"/>
                <a:ext cx="296" cy="444"/>
              </a:xfrm>
              <a:custGeom>
                <a:avLst/>
                <a:gdLst>
                  <a:gd name="T0" fmla="*/ 2 w 362"/>
                  <a:gd name="T1" fmla="*/ 0 h 836"/>
                  <a:gd name="T2" fmla="*/ 19 w 362"/>
                  <a:gd name="T3" fmla="*/ 15 h 836"/>
                  <a:gd name="T4" fmla="*/ 114 w 362"/>
                  <a:gd name="T5" fmla="*/ 19 h 836"/>
                  <a:gd name="T6" fmla="*/ 131 w 362"/>
                  <a:gd name="T7" fmla="*/ 3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14" name="Freeform 70"/>
              <p:cNvSpPr>
                <a:spLocks noChangeAspect="1"/>
              </p:cNvSpPr>
              <p:nvPr/>
            </p:nvSpPr>
            <p:spPr bwMode="auto">
              <a:xfrm rot="-10155043">
                <a:off x="1382" y="883"/>
                <a:ext cx="116" cy="410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10 h 836"/>
                  <a:gd name="T4" fmla="*/ 1 w 362"/>
                  <a:gd name="T5" fmla="*/ 12 h 836"/>
                  <a:gd name="T6" fmla="*/ 1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15" name="Freeform 71"/>
              <p:cNvSpPr>
                <a:spLocks noChangeAspect="1"/>
              </p:cNvSpPr>
              <p:nvPr/>
            </p:nvSpPr>
            <p:spPr bwMode="auto">
              <a:xfrm rot="6580134" flipH="1">
                <a:off x="1545" y="1779"/>
                <a:ext cx="368" cy="294"/>
              </a:xfrm>
              <a:custGeom>
                <a:avLst/>
                <a:gdLst>
                  <a:gd name="T0" fmla="*/ 5 w 362"/>
                  <a:gd name="T1" fmla="*/ 0 h 836"/>
                  <a:gd name="T2" fmla="*/ 56 w 362"/>
                  <a:gd name="T3" fmla="*/ 2 h 836"/>
                  <a:gd name="T4" fmla="*/ 336 w 362"/>
                  <a:gd name="T5" fmla="*/ 2 h 836"/>
                  <a:gd name="T6" fmla="*/ 388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16" name="Freeform 72"/>
              <p:cNvSpPr>
                <a:spLocks noChangeAspect="1"/>
              </p:cNvSpPr>
              <p:nvPr/>
            </p:nvSpPr>
            <p:spPr bwMode="auto">
              <a:xfrm rot="5821797" flipH="1">
                <a:off x="544" y="1220"/>
                <a:ext cx="102" cy="522"/>
              </a:xfrm>
              <a:custGeom>
                <a:avLst/>
                <a:gdLst>
                  <a:gd name="T0" fmla="*/ 0 w 362"/>
                  <a:gd name="T1" fmla="*/ 0 h 836"/>
                  <a:gd name="T2" fmla="*/ 0 w 362"/>
                  <a:gd name="T3" fmla="*/ 32 h 836"/>
                  <a:gd name="T4" fmla="*/ 1 w 362"/>
                  <a:gd name="T5" fmla="*/ 41 h 836"/>
                  <a:gd name="T6" fmla="*/ 1 w 362"/>
                  <a:gd name="T7" fmla="*/ 79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17" name="Freeform 73"/>
              <p:cNvSpPr>
                <a:spLocks noChangeAspect="1"/>
              </p:cNvSpPr>
              <p:nvPr/>
            </p:nvSpPr>
            <p:spPr bwMode="auto">
              <a:xfrm rot="10388876" flipH="1">
                <a:off x="1105" y="1840"/>
                <a:ext cx="149" cy="412"/>
              </a:xfrm>
              <a:custGeom>
                <a:avLst/>
                <a:gdLst>
                  <a:gd name="T0" fmla="*/ 0 w 362"/>
                  <a:gd name="T1" fmla="*/ 0 h 836"/>
                  <a:gd name="T2" fmla="*/ 1 w 362"/>
                  <a:gd name="T3" fmla="*/ 10 h 836"/>
                  <a:gd name="T4" fmla="*/ 4 w 362"/>
                  <a:gd name="T5" fmla="*/ 13 h 836"/>
                  <a:gd name="T6" fmla="*/ 4 w 362"/>
                  <a:gd name="T7" fmla="*/ 24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18" name="Freeform 74"/>
              <p:cNvSpPr>
                <a:spLocks noChangeAspect="1"/>
              </p:cNvSpPr>
              <p:nvPr/>
            </p:nvSpPr>
            <p:spPr bwMode="auto">
              <a:xfrm rot="10951826" flipV="1">
                <a:off x="1844" y="1059"/>
                <a:ext cx="320" cy="298"/>
              </a:xfrm>
              <a:custGeom>
                <a:avLst/>
                <a:gdLst>
                  <a:gd name="T0" fmla="*/ 4 w 362"/>
                  <a:gd name="T1" fmla="*/ 0 h 836"/>
                  <a:gd name="T2" fmla="*/ 27 w 362"/>
                  <a:gd name="T3" fmla="*/ 2 h 836"/>
                  <a:gd name="T4" fmla="*/ 168 w 362"/>
                  <a:gd name="T5" fmla="*/ 2 h 836"/>
                  <a:gd name="T6" fmla="*/ 193 w 362"/>
                  <a:gd name="T7" fmla="*/ 5 h 8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"/>
                  <a:gd name="T13" fmla="*/ 0 h 836"/>
                  <a:gd name="T14" fmla="*/ 362 w 362"/>
                  <a:gd name="T15" fmla="*/ 836 h 8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" h="836">
                    <a:moveTo>
                      <a:pt x="5" y="0"/>
                    </a:moveTo>
                    <a:cubicBezTo>
                      <a:pt x="2" y="135"/>
                      <a:pt x="0" y="271"/>
                      <a:pt x="51" y="344"/>
                    </a:cubicBezTo>
                    <a:cubicBezTo>
                      <a:pt x="102" y="417"/>
                      <a:pt x="260" y="355"/>
                      <a:pt x="311" y="437"/>
                    </a:cubicBezTo>
                    <a:cubicBezTo>
                      <a:pt x="362" y="519"/>
                      <a:pt x="360" y="677"/>
                      <a:pt x="358" y="836"/>
                    </a:cubicBezTo>
                  </a:path>
                </a:pathLst>
              </a:custGeom>
              <a:solidFill>
                <a:srgbClr val="FF0000"/>
              </a:solidFill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783" name="Group 75"/>
            <p:cNvGrpSpPr>
              <a:grpSpLocks/>
            </p:cNvGrpSpPr>
            <p:nvPr/>
          </p:nvGrpSpPr>
          <p:grpSpPr bwMode="auto">
            <a:xfrm>
              <a:off x="366713" y="1560513"/>
              <a:ext cx="3175000" cy="2697162"/>
              <a:chOff x="231" y="983"/>
              <a:chExt cx="2000" cy="1699"/>
            </a:xfrm>
          </p:grpSpPr>
          <p:grpSp>
            <p:nvGrpSpPr>
              <p:cNvPr id="32784" name="Group 76"/>
              <p:cNvGrpSpPr>
                <a:grpSpLocks/>
              </p:cNvGrpSpPr>
              <p:nvPr/>
            </p:nvGrpSpPr>
            <p:grpSpPr bwMode="auto">
              <a:xfrm>
                <a:off x="1265" y="2111"/>
                <a:ext cx="324" cy="314"/>
                <a:chOff x="1265" y="2111"/>
                <a:chExt cx="324" cy="314"/>
              </a:xfrm>
            </p:grpSpPr>
            <p:sp>
              <p:nvSpPr>
                <p:cNvPr id="32905" name="Freeform 77"/>
                <p:cNvSpPr>
                  <a:spLocks noChangeAspect="1"/>
                </p:cNvSpPr>
                <p:nvPr/>
              </p:nvSpPr>
              <p:spPr bwMode="auto">
                <a:xfrm rot="-1863688">
                  <a:off x="1350" y="2207"/>
                  <a:ext cx="222" cy="118"/>
                </a:xfrm>
                <a:custGeom>
                  <a:avLst/>
                  <a:gdLst>
                    <a:gd name="T0" fmla="*/ 0 w 3108"/>
                    <a:gd name="T1" fmla="*/ 0 h 1655"/>
                    <a:gd name="T2" fmla="*/ 0 w 3108"/>
                    <a:gd name="T3" fmla="*/ 0 h 1655"/>
                    <a:gd name="T4" fmla="*/ 0 w 3108"/>
                    <a:gd name="T5" fmla="*/ 0 h 1655"/>
                    <a:gd name="T6" fmla="*/ 0 w 3108"/>
                    <a:gd name="T7" fmla="*/ 0 h 1655"/>
                    <a:gd name="T8" fmla="*/ 0 w 3108"/>
                    <a:gd name="T9" fmla="*/ 0 h 1655"/>
                    <a:gd name="T10" fmla="*/ 0 w 3108"/>
                    <a:gd name="T11" fmla="*/ 0 h 1655"/>
                    <a:gd name="T12" fmla="*/ 0 w 3108"/>
                    <a:gd name="T13" fmla="*/ 0 h 1655"/>
                    <a:gd name="T14" fmla="*/ 0 w 3108"/>
                    <a:gd name="T15" fmla="*/ 0 h 1655"/>
                    <a:gd name="T16" fmla="*/ 0 w 3108"/>
                    <a:gd name="T17" fmla="*/ 0 h 1655"/>
                    <a:gd name="T18" fmla="*/ 0 w 3108"/>
                    <a:gd name="T19" fmla="*/ 0 h 1655"/>
                    <a:gd name="T20" fmla="*/ 0 w 3108"/>
                    <a:gd name="T21" fmla="*/ 0 h 1655"/>
                    <a:gd name="T22" fmla="*/ 0 w 3108"/>
                    <a:gd name="T23" fmla="*/ 0 h 1655"/>
                    <a:gd name="T24" fmla="*/ 0 w 3108"/>
                    <a:gd name="T25" fmla="*/ 0 h 1655"/>
                    <a:gd name="T26" fmla="*/ 0 w 3108"/>
                    <a:gd name="T27" fmla="*/ 0 h 1655"/>
                    <a:gd name="T28" fmla="*/ 0 w 3108"/>
                    <a:gd name="T29" fmla="*/ 0 h 1655"/>
                    <a:gd name="T30" fmla="*/ 0 w 3108"/>
                    <a:gd name="T31" fmla="*/ 0 h 1655"/>
                    <a:gd name="T32" fmla="*/ 0 w 3108"/>
                    <a:gd name="T33" fmla="*/ 0 h 1655"/>
                    <a:gd name="T34" fmla="*/ 0 w 3108"/>
                    <a:gd name="T35" fmla="*/ 0 h 1655"/>
                    <a:gd name="T36" fmla="*/ 0 w 3108"/>
                    <a:gd name="T37" fmla="*/ 0 h 1655"/>
                    <a:gd name="T38" fmla="*/ 0 w 3108"/>
                    <a:gd name="T39" fmla="*/ 0 h 1655"/>
                    <a:gd name="T40" fmla="*/ 0 w 3108"/>
                    <a:gd name="T41" fmla="*/ 0 h 1655"/>
                    <a:gd name="T42" fmla="*/ 0 w 3108"/>
                    <a:gd name="T43" fmla="*/ 0 h 1655"/>
                    <a:gd name="T44" fmla="*/ 0 w 3108"/>
                    <a:gd name="T45" fmla="*/ 0 h 1655"/>
                    <a:gd name="T46" fmla="*/ 0 w 3108"/>
                    <a:gd name="T47" fmla="*/ 0 h 1655"/>
                    <a:gd name="T48" fmla="*/ 0 w 3108"/>
                    <a:gd name="T49" fmla="*/ 0 h 1655"/>
                    <a:gd name="T50" fmla="*/ 0 w 3108"/>
                    <a:gd name="T51" fmla="*/ 0 h 1655"/>
                    <a:gd name="T52" fmla="*/ 0 w 3108"/>
                    <a:gd name="T53" fmla="*/ 0 h 1655"/>
                    <a:gd name="T54" fmla="*/ 0 w 3108"/>
                    <a:gd name="T55" fmla="*/ 0 h 1655"/>
                    <a:gd name="T56" fmla="*/ 0 w 3108"/>
                    <a:gd name="T57" fmla="*/ 0 h 1655"/>
                    <a:gd name="T58" fmla="*/ 0 w 3108"/>
                    <a:gd name="T59" fmla="*/ 0 h 1655"/>
                    <a:gd name="T60" fmla="*/ 0 w 3108"/>
                    <a:gd name="T61" fmla="*/ 0 h 1655"/>
                    <a:gd name="T62" fmla="*/ 0 w 3108"/>
                    <a:gd name="T63" fmla="*/ 0 h 1655"/>
                    <a:gd name="T64" fmla="*/ 0 w 3108"/>
                    <a:gd name="T65" fmla="*/ 0 h 1655"/>
                    <a:gd name="T66" fmla="*/ 0 w 3108"/>
                    <a:gd name="T67" fmla="*/ 0 h 1655"/>
                    <a:gd name="T68" fmla="*/ 0 w 3108"/>
                    <a:gd name="T69" fmla="*/ 0 h 1655"/>
                    <a:gd name="T70" fmla="*/ 0 w 3108"/>
                    <a:gd name="T71" fmla="*/ 0 h 1655"/>
                    <a:gd name="T72" fmla="*/ 0 w 3108"/>
                    <a:gd name="T73" fmla="*/ 0 h 1655"/>
                    <a:gd name="T74" fmla="*/ 0 w 3108"/>
                    <a:gd name="T75" fmla="*/ 0 h 1655"/>
                    <a:gd name="T76" fmla="*/ 0 w 3108"/>
                    <a:gd name="T77" fmla="*/ 0 h 1655"/>
                    <a:gd name="T78" fmla="*/ 0 w 3108"/>
                    <a:gd name="T79" fmla="*/ 0 h 1655"/>
                    <a:gd name="T80" fmla="*/ 0 w 3108"/>
                    <a:gd name="T81" fmla="*/ 0 h 1655"/>
                    <a:gd name="T82" fmla="*/ 0 w 3108"/>
                    <a:gd name="T83" fmla="*/ 0 h 1655"/>
                    <a:gd name="T84" fmla="*/ 0 w 3108"/>
                    <a:gd name="T85" fmla="*/ 0 h 1655"/>
                    <a:gd name="T86" fmla="*/ 0 w 3108"/>
                    <a:gd name="T87" fmla="*/ 0 h 1655"/>
                    <a:gd name="T88" fmla="*/ 0 w 3108"/>
                    <a:gd name="T89" fmla="*/ 0 h 1655"/>
                    <a:gd name="T90" fmla="*/ 0 w 3108"/>
                    <a:gd name="T91" fmla="*/ 0 h 1655"/>
                    <a:gd name="T92" fmla="*/ 0 w 3108"/>
                    <a:gd name="T93" fmla="*/ 0 h 1655"/>
                    <a:gd name="T94" fmla="*/ 0 w 3108"/>
                    <a:gd name="T95" fmla="*/ 0 h 1655"/>
                    <a:gd name="T96" fmla="*/ 0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6" name="Freeform 78"/>
                <p:cNvSpPr>
                  <a:spLocks noChangeAspect="1"/>
                </p:cNvSpPr>
                <p:nvPr/>
              </p:nvSpPr>
              <p:spPr bwMode="auto">
                <a:xfrm rot="-7273266">
                  <a:off x="1353" y="2350"/>
                  <a:ext cx="60" cy="9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0 h 836"/>
                    <a:gd name="T4" fmla="*/ 0 w 362"/>
                    <a:gd name="T5" fmla="*/ 0 h 836"/>
                    <a:gd name="T6" fmla="*/ 0 w 362"/>
                    <a:gd name="T7" fmla="*/ 0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7" name="Freeform 79"/>
                <p:cNvSpPr>
                  <a:spLocks noChangeAspect="1"/>
                </p:cNvSpPr>
                <p:nvPr/>
              </p:nvSpPr>
              <p:spPr bwMode="auto">
                <a:xfrm rot="9581269">
                  <a:off x="1411" y="2139"/>
                  <a:ext cx="24" cy="83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0 h 836"/>
                    <a:gd name="T4" fmla="*/ 0 w 362"/>
                    <a:gd name="T5" fmla="*/ 0 h 836"/>
                    <a:gd name="T6" fmla="*/ 0 w 362"/>
                    <a:gd name="T7" fmla="*/ 0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8" name="Freeform 80"/>
                <p:cNvSpPr>
                  <a:spLocks noChangeAspect="1"/>
                </p:cNvSpPr>
                <p:nvPr/>
              </p:nvSpPr>
              <p:spPr bwMode="auto">
                <a:xfrm rot="4716446" flipH="1">
                  <a:off x="1523" y="2264"/>
                  <a:ext cx="74" cy="59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0 h 836"/>
                    <a:gd name="T4" fmla="*/ 0 w 362"/>
                    <a:gd name="T5" fmla="*/ 0 h 836"/>
                    <a:gd name="T6" fmla="*/ 0 w 362"/>
                    <a:gd name="T7" fmla="*/ 0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9" name="Freeform 81"/>
                <p:cNvSpPr>
                  <a:spLocks noChangeAspect="1"/>
                </p:cNvSpPr>
                <p:nvPr/>
              </p:nvSpPr>
              <p:spPr bwMode="auto">
                <a:xfrm rot="3958109" flipH="1">
                  <a:off x="1307" y="2283"/>
                  <a:ext cx="21" cy="105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0 h 836"/>
                    <a:gd name="T4" fmla="*/ 0 w 362"/>
                    <a:gd name="T5" fmla="*/ 0 h 836"/>
                    <a:gd name="T6" fmla="*/ 0 w 362"/>
                    <a:gd name="T7" fmla="*/ 0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10" name="Freeform 82"/>
                <p:cNvSpPr>
                  <a:spLocks noChangeAspect="1"/>
                </p:cNvSpPr>
                <p:nvPr/>
              </p:nvSpPr>
              <p:spPr bwMode="auto">
                <a:xfrm rot="8525188" flipH="1">
                  <a:off x="1462" y="2331"/>
                  <a:ext cx="31" cy="83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0 h 836"/>
                    <a:gd name="T4" fmla="*/ 0 w 362"/>
                    <a:gd name="T5" fmla="*/ 0 h 836"/>
                    <a:gd name="T6" fmla="*/ 0 w 362"/>
                    <a:gd name="T7" fmla="*/ 0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11" name="Freeform 83"/>
                <p:cNvSpPr>
                  <a:spLocks noChangeAspect="1"/>
                </p:cNvSpPr>
                <p:nvPr/>
              </p:nvSpPr>
              <p:spPr bwMode="auto">
                <a:xfrm rot="9088138" flipV="1">
                  <a:off x="1500" y="2111"/>
                  <a:ext cx="65" cy="61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0 h 836"/>
                    <a:gd name="T4" fmla="*/ 0 w 362"/>
                    <a:gd name="T5" fmla="*/ 0 h 836"/>
                    <a:gd name="T6" fmla="*/ 0 w 362"/>
                    <a:gd name="T7" fmla="*/ 0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85" name="Group 84"/>
              <p:cNvGrpSpPr>
                <a:grpSpLocks noChangeAspect="1"/>
              </p:cNvGrpSpPr>
              <p:nvPr/>
            </p:nvGrpSpPr>
            <p:grpSpPr bwMode="auto">
              <a:xfrm>
                <a:off x="1596" y="1919"/>
                <a:ext cx="369" cy="276"/>
                <a:chOff x="334" y="883"/>
                <a:chExt cx="1830" cy="1369"/>
              </a:xfrm>
            </p:grpSpPr>
            <p:sp>
              <p:nvSpPr>
                <p:cNvPr id="32898" name="Freeform 85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9" name="Freeform 86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0" name="Freeform 87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1" name="Freeform 88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2" name="Freeform 89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3" name="Freeform 90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04" name="Freeform 91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86" name="Group 92"/>
              <p:cNvGrpSpPr>
                <a:grpSpLocks noChangeAspect="1"/>
              </p:cNvGrpSpPr>
              <p:nvPr/>
            </p:nvGrpSpPr>
            <p:grpSpPr bwMode="auto">
              <a:xfrm>
                <a:off x="849" y="1508"/>
                <a:ext cx="369" cy="276"/>
                <a:chOff x="334" y="883"/>
                <a:chExt cx="1830" cy="1369"/>
              </a:xfrm>
            </p:grpSpPr>
            <p:sp>
              <p:nvSpPr>
                <p:cNvPr id="32891" name="Freeform 93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2" name="Freeform 94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3" name="Freeform 95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4" name="Freeform 96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5" name="Freeform 97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6" name="Freeform 98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7" name="Freeform 99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87" name="Group 100"/>
              <p:cNvGrpSpPr>
                <a:grpSpLocks noChangeAspect="1"/>
              </p:cNvGrpSpPr>
              <p:nvPr/>
            </p:nvGrpSpPr>
            <p:grpSpPr bwMode="auto">
              <a:xfrm>
                <a:off x="620" y="1743"/>
                <a:ext cx="369" cy="276"/>
                <a:chOff x="334" y="883"/>
                <a:chExt cx="1830" cy="1369"/>
              </a:xfrm>
            </p:grpSpPr>
            <p:sp>
              <p:nvSpPr>
                <p:cNvPr id="32884" name="Freeform 101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85" name="Freeform 102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86" name="Freeform 103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87" name="Freeform 104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88" name="Freeform 105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89" name="Freeform 106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90" name="Freeform 107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88" name="Group 108"/>
              <p:cNvGrpSpPr>
                <a:grpSpLocks noChangeAspect="1"/>
              </p:cNvGrpSpPr>
              <p:nvPr/>
            </p:nvGrpSpPr>
            <p:grpSpPr bwMode="auto">
              <a:xfrm rot="-2960288">
                <a:off x="933" y="1813"/>
                <a:ext cx="369" cy="276"/>
                <a:chOff x="334" y="883"/>
                <a:chExt cx="1830" cy="1369"/>
              </a:xfrm>
            </p:grpSpPr>
            <p:sp>
              <p:nvSpPr>
                <p:cNvPr id="32877" name="Freeform 109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78" name="Freeform 110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79" name="Freeform 111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80" name="Freeform 112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81" name="Freeform 113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82" name="Freeform 114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83" name="Freeform 115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89" name="Group 116"/>
              <p:cNvGrpSpPr>
                <a:grpSpLocks noChangeAspect="1"/>
              </p:cNvGrpSpPr>
              <p:nvPr/>
            </p:nvGrpSpPr>
            <p:grpSpPr bwMode="auto">
              <a:xfrm rot="-1863688">
                <a:off x="304" y="1835"/>
                <a:ext cx="369" cy="276"/>
                <a:chOff x="334" y="883"/>
                <a:chExt cx="1830" cy="1369"/>
              </a:xfrm>
            </p:grpSpPr>
            <p:sp>
              <p:nvSpPr>
                <p:cNvPr id="32870" name="Freeform 117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71" name="Freeform 118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72" name="Freeform 119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73" name="Freeform 120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74" name="Freeform 121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75" name="Freeform 122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76" name="Freeform 123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90" name="Group 124"/>
              <p:cNvGrpSpPr>
                <a:grpSpLocks noChangeAspect="1"/>
              </p:cNvGrpSpPr>
              <p:nvPr/>
            </p:nvGrpSpPr>
            <p:grpSpPr bwMode="auto">
              <a:xfrm rot="1902465">
                <a:off x="231" y="1260"/>
                <a:ext cx="369" cy="276"/>
                <a:chOff x="334" y="883"/>
                <a:chExt cx="1830" cy="1369"/>
              </a:xfrm>
            </p:grpSpPr>
            <p:sp>
              <p:nvSpPr>
                <p:cNvPr id="32863" name="Freeform 125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64" name="Freeform 126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65" name="Freeform 127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66" name="Freeform 128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67" name="Freeform 129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68" name="Freeform 130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69" name="Freeform 131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91" name="Group 132"/>
              <p:cNvGrpSpPr>
                <a:grpSpLocks noChangeAspect="1"/>
              </p:cNvGrpSpPr>
              <p:nvPr/>
            </p:nvGrpSpPr>
            <p:grpSpPr bwMode="auto">
              <a:xfrm rot="3647405">
                <a:off x="1630" y="1247"/>
                <a:ext cx="369" cy="276"/>
                <a:chOff x="334" y="883"/>
                <a:chExt cx="1830" cy="1369"/>
              </a:xfrm>
            </p:grpSpPr>
            <p:sp>
              <p:nvSpPr>
                <p:cNvPr id="32856" name="Freeform 133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57" name="Freeform 134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58" name="Freeform 135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59" name="Freeform 136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60" name="Freeform 137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61" name="Freeform 138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62" name="Freeform 139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92" name="Group 140"/>
              <p:cNvGrpSpPr>
                <a:grpSpLocks noChangeAspect="1"/>
              </p:cNvGrpSpPr>
              <p:nvPr/>
            </p:nvGrpSpPr>
            <p:grpSpPr bwMode="auto">
              <a:xfrm rot="1902465">
                <a:off x="862" y="1241"/>
                <a:ext cx="369" cy="276"/>
                <a:chOff x="334" y="883"/>
                <a:chExt cx="1830" cy="1369"/>
              </a:xfrm>
            </p:grpSpPr>
            <p:sp>
              <p:nvSpPr>
                <p:cNvPr id="32849" name="Freeform 141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50" name="Freeform 142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51" name="Freeform 143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52" name="Freeform 144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53" name="Freeform 145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54" name="Freeform 146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55" name="Freeform 147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93" name="Group 148"/>
              <p:cNvGrpSpPr>
                <a:grpSpLocks noChangeAspect="1"/>
              </p:cNvGrpSpPr>
              <p:nvPr/>
            </p:nvGrpSpPr>
            <p:grpSpPr bwMode="auto">
              <a:xfrm rot="1780832">
                <a:off x="1299" y="1241"/>
                <a:ext cx="369" cy="276"/>
                <a:chOff x="334" y="883"/>
                <a:chExt cx="1830" cy="1369"/>
              </a:xfrm>
            </p:grpSpPr>
            <p:sp>
              <p:nvSpPr>
                <p:cNvPr id="32842" name="Freeform 149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43" name="Freeform 150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44" name="Freeform 151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45" name="Freeform 152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46" name="Freeform 153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47" name="Freeform 154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48" name="Freeform 155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94" name="Group 156"/>
              <p:cNvGrpSpPr>
                <a:grpSpLocks noChangeAspect="1"/>
              </p:cNvGrpSpPr>
              <p:nvPr/>
            </p:nvGrpSpPr>
            <p:grpSpPr bwMode="auto">
              <a:xfrm rot="805865">
                <a:off x="957" y="983"/>
                <a:ext cx="369" cy="276"/>
                <a:chOff x="334" y="883"/>
                <a:chExt cx="1830" cy="1369"/>
              </a:xfrm>
            </p:grpSpPr>
            <p:sp>
              <p:nvSpPr>
                <p:cNvPr id="32835" name="Freeform 157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36" name="Freeform 158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37" name="Freeform 159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38" name="Freeform 160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39" name="Freeform 161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40" name="Freeform 162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41" name="Freeform 163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95" name="Group 164"/>
              <p:cNvGrpSpPr>
                <a:grpSpLocks noChangeAspect="1"/>
              </p:cNvGrpSpPr>
              <p:nvPr/>
            </p:nvGrpSpPr>
            <p:grpSpPr bwMode="auto">
              <a:xfrm>
                <a:off x="890" y="2096"/>
                <a:ext cx="369" cy="276"/>
                <a:chOff x="334" y="883"/>
                <a:chExt cx="1830" cy="1369"/>
              </a:xfrm>
            </p:grpSpPr>
            <p:sp>
              <p:nvSpPr>
                <p:cNvPr id="32828" name="Freeform 165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66FFFF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29" name="Freeform 166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30" name="Freeform 167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31" name="Freeform 168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32" name="Freeform 169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33" name="Freeform 170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34" name="Freeform 171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96" name="Group 172"/>
              <p:cNvGrpSpPr>
                <a:grpSpLocks noChangeAspect="1"/>
              </p:cNvGrpSpPr>
              <p:nvPr/>
            </p:nvGrpSpPr>
            <p:grpSpPr bwMode="auto">
              <a:xfrm rot="1902465">
                <a:off x="523" y="2277"/>
                <a:ext cx="369" cy="276"/>
                <a:chOff x="334" y="883"/>
                <a:chExt cx="1830" cy="1369"/>
              </a:xfrm>
            </p:grpSpPr>
            <p:sp>
              <p:nvSpPr>
                <p:cNvPr id="32821" name="Freeform 173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22" name="Freeform 174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23" name="Freeform 175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24" name="Freeform 176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25" name="Freeform 177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26" name="Freeform 178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27" name="Freeform 179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97" name="Group 180"/>
              <p:cNvGrpSpPr>
                <a:grpSpLocks noChangeAspect="1"/>
              </p:cNvGrpSpPr>
              <p:nvPr/>
            </p:nvGrpSpPr>
            <p:grpSpPr bwMode="auto">
              <a:xfrm>
                <a:off x="1235" y="2406"/>
                <a:ext cx="369" cy="276"/>
                <a:chOff x="334" y="883"/>
                <a:chExt cx="1830" cy="1369"/>
              </a:xfrm>
            </p:grpSpPr>
            <p:sp>
              <p:nvSpPr>
                <p:cNvPr id="32814" name="Freeform 181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15" name="Freeform 182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16" name="Freeform 183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17" name="Freeform 184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18" name="Freeform 185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19" name="Freeform 186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20" name="Freeform 187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98" name="Group 188"/>
              <p:cNvGrpSpPr>
                <a:grpSpLocks noChangeAspect="1"/>
              </p:cNvGrpSpPr>
              <p:nvPr/>
            </p:nvGrpSpPr>
            <p:grpSpPr bwMode="auto">
              <a:xfrm>
                <a:off x="1585" y="2170"/>
                <a:ext cx="369" cy="276"/>
                <a:chOff x="334" y="883"/>
                <a:chExt cx="1830" cy="1369"/>
              </a:xfrm>
            </p:grpSpPr>
            <p:sp>
              <p:nvSpPr>
                <p:cNvPr id="32807" name="Freeform 189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08" name="Freeform 190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09" name="Freeform 191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10" name="Freeform 192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11" name="Freeform 193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12" name="Freeform 194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13" name="Freeform 195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2799" name="Group 196"/>
              <p:cNvGrpSpPr>
                <a:grpSpLocks noChangeAspect="1"/>
              </p:cNvGrpSpPr>
              <p:nvPr/>
            </p:nvGrpSpPr>
            <p:grpSpPr bwMode="auto">
              <a:xfrm rot="-1863688">
                <a:off x="1862" y="1582"/>
                <a:ext cx="369" cy="276"/>
                <a:chOff x="334" y="883"/>
                <a:chExt cx="1830" cy="1369"/>
              </a:xfrm>
            </p:grpSpPr>
            <p:sp>
              <p:nvSpPr>
                <p:cNvPr id="32800" name="Freeform 197"/>
                <p:cNvSpPr>
                  <a:spLocks noChangeAspect="1"/>
                </p:cNvSpPr>
                <p:nvPr/>
              </p:nvSpPr>
              <p:spPr bwMode="auto">
                <a:xfrm>
                  <a:off x="837" y="1258"/>
                  <a:ext cx="1101" cy="588"/>
                </a:xfrm>
                <a:custGeom>
                  <a:avLst/>
                  <a:gdLst>
                    <a:gd name="T0" fmla="*/ 8 w 3108"/>
                    <a:gd name="T1" fmla="*/ 0 h 1655"/>
                    <a:gd name="T2" fmla="*/ 7 w 3108"/>
                    <a:gd name="T3" fmla="*/ 0 h 1655"/>
                    <a:gd name="T4" fmla="*/ 5 w 3108"/>
                    <a:gd name="T5" fmla="*/ 0 h 1655"/>
                    <a:gd name="T6" fmla="*/ 4 w 3108"/>
                    <a:gd name="T7" fmla="*/ 0 h 1655"/>
                    <a:gd name="T8" fmla="*/ 2 w 3108"/>
                    <a:gd name="T9" fmla="*/ 1 h 1655"/>
                    <a:gd name="T10" fmla="*/ 2 w 3108"/>
                    <a:gd name="T11" fmla="*/ 1 h 1655"/>
                    <a:gd name="T12" fmla="*/ 2 w 3108"/>
                    <a:gd name="T13" fmla="*/ 1 h 1655"/>
                    <a:gd name="T14" fmla="*/ 2 w 3108"/>
                    <a:gd name="T15" fmla="*/ 1 h 1655"/>
                    <a:gd name="T16" fmla="*/ 1 w 3108"/>
                    <a:gd name="T17" fmla="*/ 2 h 1655"/>
                    <a:gd name="T18" fmla="*/ 1 w 3108"/>
                    <a:gd name="T19" fmla="*/ 2 h 1655"/>
                    <a:gd name="T20" fmla="*/ 0 w 3108"/>
                    <a:gd name="T21" fmla="*/ 2 h 1655"/>
                    <a:gd name="T22" fmla="*/ 0 w 3108"/>
                    <a:gd name="T23" fmla="*/ 4 h 1655"/>
                    <a:gd name="T24" fmla="*/ 0 w 3108"/>
                    <a:gd name="T25" fmla="*/ 6 h 1655"/>
                    <a:gd name="T26" fmla="*/ 1 w 3108"/>
                    <a:gd name="T27" fmla="*/ 7 h 1655"/>
                    <a:gd name="T28" fmla="*/ 1 w 3108"/>
                    <a:gd name="T29" fmla="*/ 8 h 1655"/>
                    <a:gd name="T30" fmla="*/ 2 w 3108"/>
                    <a:gd name="T31" fmla="*/ 8 h 1655"/>
                    <a:gd name="T32" fmla="*/ 2 w 3108"/>
                    <a:gd name="T33" fmla="*/ 9 h 1655"/>
                    <a:gd name="T34" fmla="*/ 2 w 3108"/>
                    <a:gd name="T35" fmla="*/ 9 h 1655"/>
                    <a:gd name="T36" fmla="*/ 4 w 3108"/>
                    <a:gd name="T37" fmla="*/ 9 h 1655"/>
                    <a:gd name="T38" fmla="*/ 10 w 3108"/>
                    <a:gd name="T39" fmla="*/ 9 h 1655"/>
                    <a:gd name="T40" fmla="*/ 11 w 3108"/>
                    <a:gd name="T41" fmla="*/ 8 h 1655"/>
                    <a:gd name="T42" fmla="*/ 11 w 3108"/>
                    <a:gd name="T43" fmla="*/ 8 h 1655"/>
                    <a:gd name="T44" fmla="*/ 12 w 3108"/>
                    <a:gd name="T45" fmla="*/ 8 h 1655"/>
                    <a:gd name="T46" fmla="*/ 14 w 3108"/>
                    <a:gd name="T47" fmla="*/ 7 h 1655"/>
                    <a:gd name="T48" fmla="*/ 15 w 3108"/>
                    <a:gd name="T49" fmla="*/ 6 h 1655"/>
                    <a:gd name="T50" fmla="*/ 16 w 3108"/>
                    <a:gd name="T51" fmla="*/ 6 h 1655"/>
                    <a:gd name="T52" fmla="*/ 16 w 3108"/>
                    <a:gd name="T53" fmla="*/ 6 h 1655"/>
                    <a:gd name="T54" fmla="*/ 17 w 3108"/>
                    <a:gd name="T55" fmla="*/ 5 h 1655"/>
                    <a:gd name="T56" fmla="*/ 17 w 3108"/>
                    <a:gd name="T57" fmla="*/ 6 h 1655"/>
                    <a:gd name="T58" fmla="*/ 17 w 3108"/>
                    <a:gd name="T59" fmla="*/ 5 h 1655"/>
                    <a:gd name="T60" fmla="*/ 17 w 3108"/>
                    <a:gd name="T61" fmla="*/ 5 h 1655"/>
                    <a:gd name="T62" fmla="*/ 17 w 3108"/>
                    <a:gd name="T63" fmla="*/ 5 h 1655"/>
                    <a:gd name="T64" fmla="*/ 17 w 3108"/>
                    <a:gd name="T65" fmla="*/ 5 h 1655"/>
                    <a:gd name="T66" fmla="*/ 17 w 3108"/>
                    <a:gd name="T67" fmla="*/ 4 h 1655"/>
                    <a:gd name="T68" fmla="*/ 17 w 3108"/>
                    <a:gd name="T69" fmla="*/ 2 h 1655"/>
                    <a:gd name="T70" fmla="*/ 16 w 3108"/>
                    <a:gd name="T71" fmla="*/ 2 h 1655"/>
                    <a:gd name="T72" fmla="*/ 16 w 3108"/>
                    <a:gd name="T73" fmla="*/ 2 h 1655"/>
                    <a:gd name="T74" fmla="*/ 16 w 3108"/>
                    <a:gd name="T75" fmla="*/ 2 h 1655"/>
                    <a:gd name="T76" fmla="*/ 16 w 3108"/>
                    <a:gd name="T77" fmla="*/ 1 h 1655"/>
                    <a:gd name="T78" fmla="*/ 16 w 3108"/>
                    <a:gd name="T79" fmla="*/ 1 h 1655"/>
                    <a:gd name="T80" fmla="*/ 15 w 3108"/>
                    <a:gd name="T81" fmla="*/ 1 h 1655"/>
                    <a:gd name="T82" fmla="*/ 14 w 3108"/>
                    <a:gd name="T83" fmla="*/ 0 h 1655"/>
                    <a:gd name="T84" fmla="*/ 14 w 3108"/>
                    <a:gd name="T85" fmla="*/ 0 h 1655"/>
                    <a:gd name="T86" fmla="*/ 13 w 3108"/>
                    <a:gd name="T87" fmla="*/ 0 h 1655"/>
                    <a:gd name="T88" fmla="*/ 13 w 3108"/>
                    <a:gd name="T89" fmla="*/ 0 h 1655"/>
                    <a:gd name="T90" fmla="*/ 10 w 3108"/>
                    <a:gd name="T91" fmla="*/ 1 h 1655"/>
                    <a:gd name="T92" fmla="*/ 8 w 3108"/>
                    <a:gd name="T93" fmla="*/ 0 h 1655"/>
                    <a:gd name="T94" fmla="*/ 8 w 3108"/>
                    <a:gd name="T95" fmla="*/ 0 h 1655"/>
                    <a:gd name="T96" fmla="*/ 8 w 3108"/>
                    <a:gd name="T97" fmla="*/ 0 h 1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08"/>
                    <a:gd name="T148" fmla="*/ 0 h 1655"/>
                    <a:gd name="T149" fmla="*/ 3108 w 3108"/>
                    <a:gd name="T150" fmla="*/ 1655 h 1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08" h="1655">
                      <a:moveTo>
                        <a:pt x="1398" y="9"/>
                      </a:moveTo>
                      <a:cubicBezTo>
                        <a:pt x="1307" y="56"/>
                        <a:pt x="1421" y="9"/>
                        <a:pt x="1315" y="9"/>
                      </a:cubicBezTo>
                      <a:cubicBezTo>
                        <a:pt x="1166" y="9"/>
                        <a:pt x="1018" y="22"/>
                        <a:pt x="869" y="28"/>
                      </a:cubicBezTo>
                      <a:cubicBezTo>
                        <a:pt x="792" y="43"/>
                        <a:pt x="713" y="52"/>
                        <a:pt x="637" y="74"/>
                      </a:cubicBezTo>
                      <a:cubicBezTo>
                        <a:pt x="584" y="89"/>
                        <a:pt x="479" y="120"/>
                        <a:pt x="479" y="120"/>
                      </a:cubicBezTo>
                      <a:cubicBezTo>
                        <a:pt x="425" y="174"/>
                        <a:pt x="481" y="127"/>
                        <a:pt x="386" y="167"/>
                      </a:cubicBezTo>
                      <a:cubicBezTo>
                        <a:pt x="369" y="174"/>
                        <a:pt x="355" y="187"/>
                        <a:pt x="339" y="195"/>
                      </a:cubicBezTo>
                      <a:cubicBezTo>
                        <a:pt x="324" y="202"/>
                        <a:pt x="308" y="207"/>
                        <a:pt x="293" y="213"/>
                      </a:cubicBezTo>
                      <a:cubicBezTo>
                        <a:pt x="268" y="238"/>
                        <a:pt x="244" y="263"/>
                        <a:pt x="219" y="288"/>
                      </a:cubicBezTo>
                      <a:cubicBezTo>
                        <a:pt x="203" y="304"/>
                        <a:pt x="172" y="334"/>
                        <a:pt x="172" y="334"/>
                      </a:cubicBezTo>
                      <a:cubicBezTo>
                        <a:pt x="150" y="388"/>
                        <a:pt x="110" y="422"/>
                        <a:pt x="79" y="474"/>
                      </a:cubicBezTo>
                      <a:cubicBezTo>
                        <a:pt x="59" y="547"/>
                        <a:pt x="35" y="558"/>
                        <a:pt x="14" y="631"/>
                      </a:cubicBezTo>
                      <a:cubicBezTo>
                        <a:pt x="22" y="764"/>
                        <a:pt x="0" y="966"/>
                        <a:pt x="79" y="1096"/>
                      </a:cubicBezTo>
                      <a:cubicBezTo>
                        <a:pt x="95" y="1158"/>
                        <a:pt x="117" y="1245"/>
                        <a:pt x="172" y="1282"/>
                      </a:cubicBezTo>
                      <a:cubicBezTo>
                        <a:pt x="196" y="1340"/>
                        <a:pt x="207" y="1351"/>
                        <a:pt x="265" y="1375"/>
                      </a:cubicBezTo>
                      <a:cubicBezTo>
                        <a:pt x="306" y="1475"/>
                        <a:pt x="253" y="1372"/>
                        <a:pt x="330" y="1449"/>
                      </a:cubicBezTo>
                      <a:cubicBezTo>
                        <a:pt x="343" y="1462"/>
                        <a:pt x="345" y="1483"/>
                        <a:pt x="358" y="1495"/>
                      </a:cubicBezTo>
                      <a:cubicBezTo>
                        <a:pt x="384" y="1518"/>
                        <a:pt x="422" y="1523"/>
                        <a:pt x="451" y="1542"/>
                      </a:cubicBezTo>
                      <a:cubicBezTo>
                        <a:pt x="547" y="1606"/>
                        <a:pt x="633" y="1631"/>
                        <a:pt x="748" y="1653"/>
                      </a:cubicBezTo>
                      <a:cubicBezTo>
                        <a:pt x="1135" y="1641"/>
                        <a:pt x="1422" y="1655"/>
                        <a:pt x="1770" y="1523"/>
                      </a:cubicBezTo>
                      <a:cubicBezTo>
                        <a:pt x="1810" y="1508"/>
                        <a:pt x="1854" y="1499"/>
                        <a:pt x="1891" y="1477"/>
                      </a:cubicBezTo>
                      <a:cubicBezTo>
                        <a:pt x="1906" y="1468"/>
                        <a:pt x="1920" y="1456"/>
                        <a:pt x="1937" y="1449"/>
                      </a:cubicBezTo>
                      <a:cubicBezTo>
                        <a:pt x="1997" y="1424"/>
                        <a:pt x="2066" y="1417"/>
                        <a:pt x="2123" y="1384"/>
                      </a:cubicBezTo>
                      <a:cubicBezTo>
                        <a:pt x="2235" y="1318"/>
                        <a:pt x="2340" y="1270"/>
                        <a:pt x="2467" y="1245"/>
                      </a:cubicBezTo>
                      <a:cubicBezTo>
                        <a:pt x="2557" y="1190"/>
                        <a:pt x="2646" y="1159"/>
                        <a:pt x="2745" y="1124"/>
                      </a:cubicBezTo>
                      <a:cubicBezTo>
                        <a:pt x="2786" y="1110"/>
                        <a:pt x="2826" y="1093"/>
                        <a:pt x="2866" y="1077"/>
                      </a:cubicBezTo>
                      <a:cubicBezTo>
                        <a:pt x="2882" y="1071"/>
                        <a:pt x="2913" y="1059"/>
                        <a:pt x="2913" y="1059"/>
                      </a:cubicBezTo>
                      <a:cubicBezTo>
                        <a:pt x="2961" y="1010"/>
                        <a:pt x="2993" y="995"/>
                        <a:pt x="3052" y="966"/>
                      </a:cubicBezTo>
                      <a:cubicBezTo>
                        <a:pt x="3108" y="938"/>
                        <a:pt x="2994" y="1008"/>
                        <a:pt x="3052" y="984"/>
                      </a:cubicBezTo>
                      <a:cubicBezTo>
                        <a:pt x="3033" y="984"/>
                        <a:pt x="3009" y="965"/>
                        <a:pt x="3052" y="892"/>
                      </a:cubicBezTo>
                      <a:cubicBezTo>
                        <a:pt x="3080" y="856"/>
                        <a:pt x="2995" y="934"/>
                        <a:pt x="3052" y="892"/>
                      </a:cubicBezTo>
                      <a:cubicBezTo>
                        <a:pt x="3049" y="884"/>
                        <a:pt x="3036" y="860"/>
                        <a:pt x="3033" y="845"/>
                      </a:cubicBezTo>
                      <a:cubicBezTo>
                        <a:pt x="3041" y="829"/>
                        <a:pt x="3024" y="815"/>
                        <a:pt x="3033" y="799"/>
                      </a:cubicBezTo>
                      <a:cubicBezTo>
                        <a:pt x="3027" y="774"/>
                        <a:pt x="2989" y="617"/>
                        <a:pt x="2978" y="594"/>
                      </a:cubicBezTo>
                      <a:cubicBezTo>
                        <a:pt x="2973" y="584"/>
                        <a:pt x="2995" y="482"/>
                        <a:pt x="2987" y="474"/>
                      </a:cubicBezTo>
                      <a:cubicBezTo>
                        <a:pt x="2979" y="466"/>
                        <a:pt x="2969" y="404"/>
                        <a:pt x="2959" y="399"/>
                      </a:cubicBezTo>
                      <a:cubicBezTo>
                        <a:pt x="2934" y="370"/>
                        <a:pt x="2946" y="334"/>
                        <a:pt x="2931" y="316"/>
                      </a:cubicBezTo>
                      <a:cubicBezTo>
                        <a:pt x="2916" y="298"/>
                        <a:pt x="2877" y="296"/>
                        <a:pt x="2866" y="288"/>
                      </a:cubicBezTo>
                      <a:cubicBezTo>
                        <a:pt x="2836" y="270"/>
                        <a:pt x="2895" y="287"/>
                        <a:pt x="2866" y="269"/>
                      </a:cubicBezTo>
                      <a:cubicBezTo>
                        <a:pt x="2772" y="210"/>
                        <a:pt x="2984" y="271"/>
                        <a:pt x="2820" y="223"/>
                      </a:cubicBezTo>
                      <a:cubicBezTo>
                        <a:pt x="2775" y="178"/>
                        <a:pt x="2784" y="205"/>
                        <a:pt x="2727" y="176"/>
                      </a:cubicBezTo>
                      <a:cubicBezTo>
                        <a:pt x="2664" y="144"/>
                        <a:pt x="2582" y="118"/>
                        <a:pt x="2523" y="83"/>
                      </a:cubicBezTo>
                      <a:cubicBezTo>
                        <a:pt x="2507" y="74"/>
                        <a:pt x="2493" y="61"/>
                        <a:pt x="2476" y="55"/>
                      </a:cubicBezTo>
                      <a:cubicBezTo>
                        <a:pt x="2452" y="46"/>
                        <a:pt x="2426" y="44"/>
                        <a:pt x="2402" y="37"/>
                      </a:cubicBezTo>
                      <a:cubicBezTo>
                        <a:pt x="2349" y="22"/>
                        <a:pt x="2262" y="55"/>
                        <a:pt x="2262" y="55"/>
                      </a:cubicBezTo>
                      <a:cubicBezTo>
                        <a:pt x="2077" y="148"/>
                        <a:pt x="1873" y="0"/>
                        <a:pt x="1705" y="102"/>
                      </a:cubicBezTo>
                      <a:cubicBezTo>
                        <a:pt x="1626" y="79"/>
                        <a:pt x="1554" y="53"/>
                        <a:pt x="1473" y="37"/>
                      </a:cubicBezTo>
                      <a:cubicBezTo>
                        <a:pt x="1451" y="28"/>
                        <a:pt x="1432" y="11"/>
                        <a:pt x="1408" y="9"/>
                      </a:cubicBezTo>
                      <a:cubicBezTo>
                        <a:pt x="1397" y="8"/>
                        <a:pt x="1306" y="56"/>
                        <a:pt x="1398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01" name="Freeform 198"/>
                <p:cNvSpPr>
                  <a:spLocks noChangeAspect="1"/>
                </p:cNvSpPr>
                <p:nvPr/>
              </p:nvSpPr>
              <p:spPr bwMode="auto">
                <a:xfrm rot="-5409578">
                  <a:off x="579" y="1679"/>
                  <a:ext cx="296" cy="444"/>
                </a:xfrm>
                <a:custGeom>
                  <a:avLst/>
                  <a:gdLst>
                    <a:gd name="T0" fmla="*/ 2 w 362"/>
                    <a:gd name="T1" fmla="*/ 0 h 836"/>
                    <a:gd name="T2" fmla="*/ 19 w 362"/>
                    <a:gd name="T3" fmla="*/ 15 h 836"/>
                    <a:gd name="T4" fmla="*/ 114 w 362"/>
                    <a:gd name="T5" fmla="*/ 19 h 836"/>
                    <a:gd name="T6" fmla="*/ 131 w 362"/>
                    <a:gd name="T7" fmla="*/ 3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02" name="Freeform 199"/>
                <p:cNvSpPr>
                  <a:spLocks noChangeAspect="1"/>
                </p:cNvSpPr>
                <p:nvPr/>
              </p:nvSpPr>
              <p:spPr bwMode="auto">
                <a:xfrm rot="-10155043">
                  <a:off x="1382" y="883"/>
                  <a:ext cx="116" cy="410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10 h 836"/>
                    <a:gd name="T4" fmla="*/ 1 w 362"/>
                    <a:gd name="T5" fmla="*/ 12 h 836"/>
                    <a:gd name="T6" fmla="*/ 1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03" name="Freeform 200"/>
                <p:cNvSpPr>
                  <a:spLocks noChangeAspect="1"/>
                </p:cNvSpPr>
                <p:nvPr/>
              </p:nvSpPr>
              <p:spPr bwMode="auto">
                <a:xfrm rot="6580134" flipH="1">
                  <a:off x="1545" y="1779"/>
                  <a:ext cx="368" cy="294"/>
                </a:xfrm>
                <a:custGeom>
                  <a:avLst/>
                  <a:gdLst>
                    <a:gd name="T0" fmla="*/ 5 w 362"/>
                    <a:gd name="T1" fmla="*/ 0 h 836"/>
                    <a:gd name="T2" fmla="*/ 56 w 362"/>
                    <a:gd name="T3" fmla="*/ 2 h 836"/>
                    <a:gd name="T4" fmla="*/ 336 w 362"/>
                    <a:gd name="T5" fmla="*/ 2 h 836"/>
                    <a:gd name="T6" fmla="*/ 388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04" name="Freeform 201"/>
                <p:cNvSpPr>
                  <a:spLocks noChangeAspect="1"/>
                </p:cNvSpPr>
                <p:nvPr/>
              </p:nvSpPr>
              <p:spPr bwMode="auto">
                <a:xfrm rot="5821797" flipH="1">
                  <a:off x="544" y="1220"/>
                  <a:ext cx="102" cy="522"/>
                </a:xfrm>
                <a:custGeom>
                  <a:avLst/>
                  <a:gdLst>
                    <a:gd name="T0" fmla="*/ 0 w 362"/>
                    <a:gd name="T1" fmla="*/ 0 h 836"/>
                    <a:gd name="T2" fmla="*/ 0 w 362"/>
                    <a:gd name="T3" fmla="*/ 32 h 836"/>
                    <a:gd name="T4" fmla="*/ 1 w 362"/>
                    <a:gd name="T5" fmla="*/ 41 h 836"/>
                    <a:gd name="T6" fmla="*/ 1 w 362"/>
                    <a:gd name="T7" fmla="*/ 79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05" name="Freeform 202"/>
                <p:cNvSpPr>
                  <a:spLocks noChangeAspect="1"/>
                </p:cNvSpPr>
                <p:nvPr/>
              </p:nvSpPr>
              <p:spPr bwMode="auto">
                <a:xfrm rot="10388876" flipH="1">
                  <a:off x="1105" y="1840"/>
                  <a:ext cx="149" cy="412"/>
                </a:xfrm>
                <a:custGeom>
                  <a:avLst/>
                  <a:gdLst>
                    <a:gd name="T0" fmla="*/ 0 w 362"/>
                    <a:gd name="T1" fmla="*/ 0 h 836"/>
                    <a:gd name="T2" fmla="*/ 1 w 362"/>
                    <a:gd name="T3" fmla="*/ 10 h 836"/>
                    <a:gd name="T4" fmla="*/ 4 w 362"/>
                    <a:gd name="T5" fmla="*/ 13 h 836"/>
                    <a:gd name="T6" fmla="*/ 4 w 362"/>
                    <a:gd name="T7" fmla="*/ 24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06" name="Freeform 203"/>
                <p:cNvSpPr>
                  <a:spLocks noChangeAspect="1"/>
                </p:cNvSpPr>
                <p:nvPr/>
              </p:nvSpPr>
              <p:spPr bwMode="auto">
                <a:xfrm rot="10951826" flipV="1">
                  <a:off x="1844" y="1059"/>
                  <a:ext cx="320" cy="298"/>
                </a:xfrm>
                <a:custGeom>
                  <a:avLst/>
                  <a:gdLst>
                    <a:gd name="T0" fmla="*/ 4 w 362"/>
                    <a:gd name="T1" fmla="*/ 0 h 836"/>
                    <a:gd name="T2" fmla="*/ 27 w 362"/>
                    <a:gd name="T3" fmla="*/ 2 h 836"/>
                    <a:gd name="T4" fmla="*/ 168 w 362"/>
                    <a:gd name="T5" fmla="*/ 2 h 836"/>
                    <a:gd name="T6" fmla="*/ 193 w 362"/>
                    <a:gd name="T7" fmla="*/ 5 h 8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2"/>
                    <a:gd name="T13" fmla="*/ 0 h 836"/>
                    <a:gd name="T14" fmla="*/ 362 w 362"/>
                    <a:gd name="T15" fmla="*/ 836 h 8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2" h="836">
                      <a:moveTo>
                        <a:pt x="5" y="0"/>
                      </a:moveTo>
                      <a:cubicBezTo>
                        <a:pt x="2" y="135"/>
                        <a:pt x="0" y="271"/>
                        <a:pt x="51" y="344"/>
                      </a:cubicBezTo>
                      <a:cubicBezTo>
                        <a:pt x="102" y="417"/>
                        <a:pt x="260" y="355"/>
                        <a:pt x="311" y="437"/>
                      </a:cubicBezTo>
                      <a:cubicBezTo>
                        <a:pt x="362" y="519"/>
                        <a:pt x="360" y="677"/>
                        <a:pt x="358" y="836"/>
                      </a:cubicBezTo>
                    </a:path>
                  </a:pathLst>
                </a:custGeom>
                <a:solidFill>
                  <a:srgbClr val="FF0000"/>
                </a:solidFill>
                <a:ln w="2540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40204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944688" y="966788"/>
            <a:ext cx="79041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33795" name="Skupina 33"/>
          <p:cNvGrpSpPr>
            <a:grpSpLocks/>
          </p:cNvGrpSpPr>
          <p:nvPr/>
        </p:nvGrpSpPr>
        <p:grpSpPr bwMode="auto">
          <a:xfrm>
            <a:off x="3143251" y="2781301"/>
            <a:ext cx="7273925" cy="2047875"/>
            <a:chOff x="314325" y="2255838"/>
            <a:chExt cx="8650288" cy="2435225"/>
          </a:xfrm>
        </p:grpSpPr>
        <p:sp>
          <p:nvSpPr>
            <p:cNvPr id="33797" name="Oval 3"/>
            <p:cNvSpPr>
              <a:spLocks noChangeArrowheads="1"/>
            </p:cNvSpPr>
            <p:nvPr/>
          </p:nvSpPr>
          <p:spPr bwMode="auto">
            <a:xfrm>
              <a:off x="782638" y="310038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798" name="Oval 4"/>
            <p:cNvSpPr>
              <a:spLocks noChangeArrowheads="1"/>
            </p:cNvSpPr>
            <p:nvPr/>
          </p:nvSpPr>
          <p:spPr bwMode="auto">
            <a:xfrm>
              <a:off x="1717675" y="3355975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799" name="Oval 5"/>
            <p:cNvSpPr>
              <a:spLocks noChangeArrowheads="1"/>
            </p:cNvSpPr>
            <p:nvPr/>
          </p:nvSpPr>
          <p:spPr bwMode="auto">
            <a:xfrm>
              <a:off x="2355850" y="3522663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00" name="Oval 6"/>
            <p:cNvSpPr>
              <a:spLocks noChangeArrowheads="1"/>
            </p:cNvSpPr>
            <p:nvPr/>
          </p:nvSpPr>
          <p:spPr bwMode="auto">
            <a:xfrm>
              <a:off x="339725" y="271145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01" name="Oval 7"/>
            <p:cNvSpPr>
              <a:spLocks noChangeArrowheads="1"/>
            </p:cNvSpPr>
            <p:nvPr/>
          </p:nvSpPr>
          <p:spPr bwMode="auto">
            <a:xfrm>
              <a:off x="3240088" y="266858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02" name="Oval 8"/>
            <p:cNvSpPr>
              <a:spLocks noChangeArrowheads="1"/>
            </p:cNvSpPr>
            <p:nvPr/>
          </p:nvSpPr>
          <p:spPr bwMode="auto">
            <a:xfrm>
              <a:off x="2819400" y="3100388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03" name="Oval 9"/>
            <p:cNvSpPr>
              <a:spLocks noChangeArrowheads="1"/>
            </p:cNvSpPr>
            <p:nvPr/>
          </p:nvSpPr>
          <p:spPr bwMode="auto">
            <a:xfrm>
              <a:off x="2557463" y="247173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04" name="Oval 10"/>
            <p:cNvSpPr>
              <a:spLocks noChangeArrowheads="1"/>
            </p:cNvSpPr>
            <p:nvPr/>
          </p:nvSpPr>
          <p:spPr bwMode="auto">
            <a:xfrm>
              <a:off x="719138" y="387667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05" name="Oval 11"/>
            <p:cNvSpPr>
              <a:spLocks noChangeArrowheads="1"/>
            </p:cNvSpPr>
            <p:nvPr/>
          </p:nvSpPr>
          <p:spPr bwMode="auto">
            <a:xfrm>
              <a:off x="1798638" y="231775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06" name="Oval 12"/>
            <p:cNvSpPr>
              <a:spLocks noChangeArrowheads="1"/>
            </p:cNvSpPr>
            <p:nvPr/>
          </p:nvSpPr>
          <p:spPr bwMode="auto">
            <a:xfrm>
              <a:off x="2128838" y="2925763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07" name="Oval 13"/>
            <p:cNvSpPr>
              <a:spLocks noChangeArrowheads="1"/>
            </p:cNvSpPr>
            <p:nvPr/>
          </p:nvSpPr>
          <p:spPr bwMode="auto">
            <a:xfrm>
              <a:off x="1439863" y="2770188"/>
              <a:ext cx="544512" cy="471487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08" name="Oval 14"/>
            <p:cNvSpPr>
              <a:spLocks noChangeArrowheads="1"/>
            </p:cNvSpPr>
            <p:nvPr/>
          </p:nvSpPr>
          <p:spPr bwMode="auto">
            <a:xfrm>
              <a:off x="1784350" y="3876675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09" name="Oval 15"/>
            <p:cNvSpPr>
              <a:spLocks noChangeArrowheads="1"/>
            </p:cNvSpPr>
            <p:nvPr/>
          </p:nvSpPr>
          <p:spPr bwMode="auto">
            <a:xfrm>
              <a:off x="2998788" y="364807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10" name="Oval 16"/>
            <p:cNvSpPr>
              <a:spLocks noChangeArrowheads="1"/>
            </p:cNvSpPr>
            <p:nvPr/>
          </p:nvSpPr>
          <p:spPr bwMode="auto">
            <a:xfrm>
              <a:off x="1160463" y="352107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11" name="Oval 17"/>
            <p:cNvSpPr>
              <a:spLocks noChangeArrowheads="1"/>
            </p:cNvSpPr>
            <p:nvPr/>
          </p:nvSpPr>
          <p:spPr bwMode="auto">
            <a:xfrm>
              <a:off x="914400" y="246380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12" name="Oval 18"/>
            <p:cNvSpPr>
              <a:spLocks noChangeArrowheads="1"/>
            </p:cNvSpPr>
            <p:nvPr/>
          </p:nvSpPr>
          <p:spPr bwMode="auto">
            <a:xfrm>
              <a:off x="314325" y="347345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13" name="Oval 19"/>
            <p:cNvSpPr>
              <a:spLocks noChangeArrowheads="1"/>
            </p:cNvSpPr>
            <p:nvPr/>
          </p:nvSpPr>
          <p:spPr bwMode="auto">
            <a:xfrm>
              <a:off x="5962650" y="2884488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14" name="Oval 20"/>
            <p:cNvSpPr>
              <a:spLocks noChangeArrowheads="1"/>
            </p:cNvSpPr>
            <p:nvPr/>
          </p:nvSpPr>
          <p:spPr bwMode="auto">
            <a:xfrm>
              <a:off x="5519738" y="2495550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15" name="Oval 21"/>
            <p:cNvSpPr>
              <a:spLocks noChangeArrowheads="1"/>
            </p:cNvSpPr>
            <p:nvPr/>
          </p:nvSpPr>
          <p:spPr bwMode="auto">
            <a:xfrm>
              <a:off x="8420100" y="2452688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16" name="Oval 22"/>
            <p:cNvSpPr>
              <a:spLocks noChangeArrowheads="1"/>
            </p:cNvSpPr>
            <p:nvPr/>
          </p:nvSpPr>
          <p:spPr bwMode="auto">
            <a:xfrm>
              <a:off x="7737475" y="2255838"/>
              <a:ext cx="544513" cy="471487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17" name="Oval 23"/>
            <p:cNvSpPr>
              <a:spLocks noChangeArrowheads="1"/>
            </p:cNvSpPr>
            <p:nvPr/>
          </p:nvSpPr>
          <p:spPr bwMode="auto">
            <a:xfrm>
              <a:off x="7099300" y="4219575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18" name="Oval 24"/>
            <p:cNvSpPr>
              <a:spLocks noChangeArrowheads="1"/>
            </p:cNvSpPr>
            <p:nvPr/>
          </p:nvSpPr>
          <p:spPr bwMode="auto">
            <a:xfrm>
              <a:off x="8313738" y="399097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19" name="Oval 25"/>
            <p:cNvSpPr>
              <a:spLocks noChangeArrowheads="1"/>
            </p:cNvSpPr>
            <p:nvPr/>
          </p:nvSpPr>
          <p:spPr bwMode="auto">
            <a:xfrm>
              <a:off x="6475413" y="3863975"/>
              <a:ext cx="544512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20" name="Oval 26"/>
            <p:cNvSpPr>
              <a:spLocks noChangeArrowheads="1"/>
            </p:cNvSpPr>
            <p:nvPr/>
          </p:nvSpPr>
          <p:spPr bwMode="auto">
            <a:xfrm>
              <a:off x="5629275" y="3816350"/>
              <a:ext cx="544513" cy="471488"/>
            </a:xfrm>
            <a:prstGeom prst="ellipse">
              <a:avLst/>
            </a:prstGeom>
            <a:gradFill rotWithShape="0">
              <a:gsLst>
                <a:gs pos="0">
                  <a:srgbClr val="FFBF1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33821" name="Text Box 27"/>
            <p:cNvSpPr txBox="1">
              <a:spLocks noChangeArrowheads="1"/>
            </p:cNvSpPr>
            <p:nvPr/>
          </p:nvSpPr>
          <p:spPr bwMode="auto">
            <a:xfrm>
              <a:off x="6459538" y="3195638"/>
              <a:ext cx="2207977" cy="62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cs-CZ" altLang="cs-CZ" sz="2800" b="1">
                  <a:latin typeface="Franklin Gothic Medium" panose="020B0603020102020204" pitchFamily="34" charset="0"/>
                </a:rPr>
                <a:t>divergence</a:t>
              </a:r>
              <a:endParaRPr lang="en-US" altLang="cs-CZ" sz="2800" b="1">
                <a:latin typeface="Franklin Gothic Medium" panose="020B0603020102020204" pitchFamily="34" charset="0"/>
              </a:endParaRPr>
            </a:p>
          </p:txBody>
        </p:sp>
        <p:grpSp>
          <p:nvGrpSpPr>
            <p:cNvPr id="33822" name="Group 28"/>
            <p:cNvGrpSpPr>
              <a:grpSpLocks/>
            </p:cNvGrpSpPr>
            <p:nvPr/>
          </p:nvGrpSpPr>
          <p:grpSpPr bwMode="auto">
            <a:xfrm>
              <a:off x="3797300" y="2609850"/>
              <a:ext cx="1709738" cy="1597025"/>
              <a:chOff x="2401" y="1066"/>
              <a:chExt cx="1077" cy="1006"/>
            </a:xfrm>
          </p:grpSpPr>
          <p:grpSp>
            <p:nvGrpSpPr>
              <p:cNvPr id="33823" name="Group 29"/>
              <p:cNvGrpSpPr>
                <a:grpSpLocks/>
              </p:cNvGrpSpPr>
              <p:nvPr/>
            </p:nvGrpSpPr>
            <p:grpSpPr bwMode="auto">
              <a:xfrm>
                <a:off x="2421" y="1066"/>
                <a:ext cx="1057" cy="1006"/>
                <a:chOff x="2421" y="1003"/>
                <a:chExt cx="1057" cy="1006"/>
              </a:xfrm>
            </p:grpSpPr>
            <p:sp>
              <p:nvSpPr>
                <p:cNvPr id="33826" name="AutoShape 30"/>
                <p:cNvSpPr>
                  <a:spLocks noChangeArrowheads="1"/>
                </p:cNvSpPr>
                <p:nvPr/>
              </p:nvSpPr>
              <p:spPr bwMode="auto">
                <a:xfrm rot="-577095">
                  <a:off x="2431" y="1003"/>
                  <a:ext cx="1047" cy="446"/>
                </a:xfrm>
                <a:prstGeom prst="rightArrow">
                  <a:avLst>
                    <a:gd name="adj1" fmla="val 58296"/>
                    <a:gd name="adj2" fmla="val 98933"/>
                  </a:avLst>
                </a:prstGeom>
                <a:gradFill rotWithShape="0">
                  <a:gsLst>
                    <a:gs pos="0">
                      <a:srgbClr val="66FF66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827" name="AutoShape 31"/>
                <p:cNvSpPr>
                  <a:spLocks noChangeArrowheads="1"/>
                </p:cNvSpPr>
                <p:nvPr/>
              </p:nvSpPr>
              <p:spPr bwMode="auto">
                <a:xfrm rot="689976">
                  <a:off x="2421" y="1563"/>
                  <a:ext cx="1047" cy="446"/>
                </a:xfrm>
                <a:prstGeom prst="rightArrow">
                  <a:avLst>
                    <a:gd name="adj1" fmla="val 58296"/>
                    <a:gd name="adj2" fmla="val 98933"/>
                  </a:avLst>
                </a:prstGeom>
                <a:gradFill rotWithShape="0">
                  <a:gsLst>
                    <a:gs pos="0">
                      <a:srgbClr val="FFBF1F"/>
                    </a:gs>
                    <a:gs pos="100000">
                      <a:srgbClr val="FF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1800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3824" name="Text Box 32"/>
              <p:cNvSpPr txBox="1">
                <a:spLocks noChangeArrowheads="1"/>
              </p:cNvSpPr>
              <p:nvPr/>
            </p:nvSpPr>
            <p:spPr bwMode="auto">
              <a:xfrm rot="21038767">
                <a:off x="2401" y="1135"/>
                <a:ext cx="659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cs-CZ" altLang="cs-CZ" sz="2400">
                    <a:latin typeface="Franklin Gothic Medium" panose="020B0603020102020204" pitchFamily="34" charset="0"/>
                  </a:rPr>
                  <a:t>sever</a:t>
                </a:r>
                <a:endParaRPr lang="en-US" altLang="cs-CZ" sz="2400"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33825" name="Text Box 33"/>
              <p:cNvSpPr txBox="1">
                <a:spLocks noChangeArrowheads="1"/>
              </p:cNvSpPr>
              <p:nvPr/>
            </p:nvSpPr>
            <p:spPr bwMode="auto">
              <a:xfrm rot="774530">
                <a:off x="2559" y="1625"/>
                <a:ext cx="37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cs-CZ" altLang="cs-CZ" sz="2400">
                    <a:latin typeface="Franklin Gothic Medium" panose="020B0603020102020204" pitchFamily="34" charset="0"/>
                  </a:rPr>
                  <a:t>jih</a:t>
                </a:r>
                <a:endParaRPr lang="en-US" altLang="cs-CZ" sz="2400">
                  <a:latin typeface="Franklin Gothic Medium" panose="020B0603020102020204" pitchFamily="34" charset="0"/>
                </a:endParaRPr>
              </a:p>
            </p:txBody>
          </p:sp>
        </p:grpSp>
      </p:grpSp>
      <p:sp>
        <p:nvSpPr>
          <p:cNvPr id="33796" name="Nadpis 34"/>
          <p:cNvSpPr>
            <a:spLocks noGrp="1"/>
          </p:cNvSpPr>
          <p:nvPr>
            <p:ph type="title"/>
          </p:nvPr>
        </p:nvSpPr>
        <p:spPr>
          <a:xfrm>
            <a:off x="3216275" y="1092200"/>
            <a:ext cx="6961188" cy="863600"/>
          </a:xfrm>
        </p:spPr>
        <p:txBody>
          <a:bodyPr/>
          <a:lstStyle/>
          <a:p>
            <a:pPr eaLnBrk="1" hangingPunct="1"/>
            <a:r>
              <a:rPr lang="cs-CZ" altLang="cs-CZ" smtClean="0"/>
              <a:t>Přírodní výběr může vést k divergenci populací</a:t>
            </a:r>
          </a:p>
        </p:txBody>
      </p:sp>
    </p:spTree>
    <p:extLst>
      <p:ext uri="{BB962C8B-B14F-4D97-AF65-F5344CB8AC3E}">
        <p14:creationId xmlns:p14="http://schemas.microsoft.com/office/powerpoint/2010/main" val="36546002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2000250" y="685800"/>
            <a:ext cx="8097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4819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se genetická struktura mění</a:t>
            </a:r>
            <a:r>
              <a:rPr lang="en-US" altLang="cs-CZ" smtClean="0"/>
              <a:t>?</a:t>
            </a:r>
            <a:endParaRPr lang="cs-CZ" altLang="cs-CZ" smtClean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E71E527-CA72-485C-ABE0-2D9D7887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mutace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migra</a:t>
            </a:r>
            <a:r>
              <a:rPr lang="cs-CZ" dirty="0" err="1"/>
              <a:t>ce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přírodní výběr</a:t>
            </a:r>
            <a:endParaRPr lang="en-US" dirty="0"/>
          </a:p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genetický drift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nenáhodné párování</a:t>
            </a:r>
            <a:endParaRPr lang="en-US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1B8E09F6-999F-4C70-8E60-EEFC0B88E9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726" y="1844675"/>
            <a:ext cx="3382963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Genetická změna vzniklá náhodou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cs-CZ" dirty="0"/>
              <a:t>chyba při výběru vzorku</a:t>
            </a:r>
            <a:endParaRPr lang="en-US" dirty="0"/>
          </a:p>
          <a:p>
            <a:pPr lvl="1" eaLnBrk="1" hangingPunct="1">
              <a:defRPr/>
            </a:pPr>
            <a:r>
              <a:rPr lang="cs-CZ" dirty="0"/>
              <a:t>nevhodná interpretace</a:t>
            </a:r>
            <a:endParaRPr lang="en-US" dirty="0"/>
          </a:p>
          <a:p>
            <a:pPr lvl="1" eaLnBrk="1" hangingPunct="1">
              <a:defRPr/>
            </a:pPr>
            <a:r>
              <a:rPr lang="cs-CZ" dirty="0"/>
              <a:t>malé populace</a:t>
            </a:r>
            <a:endParaRPr lang="en-US" dirty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8908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209800" y="609600"/>
            <a:ext cx="495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171" name="Nadpis 6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Populační genetika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F4870860-103B-40F0-AE5B-15FE3118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genetická struktura populace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Populace – skupina jedinců, kteří se mohou navzájem křížit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4738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Genetický drift</a:t>
            </a:r>
            <a:endParaRPr lang="en-US" altLang="cs-CZ" smtClean="0"/>
          </a:p>
        </p:txBody>
      </p:sp>
      <p:sp>
        <p:nvSpPr>
          <p:cNvPr id="35843" name="Zástupný symbol pro obsah 282"/>
          <p:cNvSpPr>
            <a:spLocks noGrp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5844" name="Zástupný symbol pro obsah 283"/>
          <p:cNvSpPr>
            <a:spLocks noGrp="1"/>
          </p:cNvSpPr>
          <p:nvPr>
            <p:ph idx="13"/>
          </p:nvPr>
        </p:nvSpPr>
        <p:spPr>
          <a:xfrm>
            <a:off x="6816726" y="1844675"/>
            <a:ext cx="3382963" cy="4464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>
                <a:latin typeface="Franklin Gothic Medium" panose="020B0603020102020204" pitchFamily="34" charset="0"/>
              </a:rPr>
              <a:t>Před</a:t>
            </a:r>
            <a:r>
              <a:rPr lang="en-US" altLang="cs-CZ" sz="2400">
                <a:latin typeface="Franklin Gothic Medium" panose="020B0603020102020204" pitchFamily="34" charset="0"/>
              </a:rPr>
              <a:t>:</a:t>
            </a:r>
            <a:endParaRPr lang="cs-CZ" altLang="cs-CZ" sz="2400">
              <a:latin typeface="Franklin Gothic Medium" panose="020B0603020102020204" pitchFamily="34" charset="0"/>
            </a:endParaRPr>
          </a:p>
          <a:p>
            <a:pPr eaLnBrk="1" hangingPunct="1"/>
            <a:r>
              <a:rPr lang="en-US" altLang="cs-CZ" sz="2400">
                <a:solidFill>
                  <a:srgbClr val="FF0000"/>
                </a:solidFill>
                <a:latin typeface="Franklin Gothic Medium" panose="020B0603020102020204" pitchFamily="34" charset="0"/>
              </a:rPr>
              <a:t>8 RR</a:t>
            </a:r>
            <a:r>
              <a:rPr lang="cs-CZ" altLang="cs-CZ" sz="2400">
                <a:solidFill>
                  <a:srgbClr val="FF0000"/>
                </a:solidFill>
                <a:latin typeface="Franklin Gothic Medium" panose="020B0603020102020204" pitchFamily="34" charset="0"/>
              </a:rPr>
              <a:t>	</a:t>
            </a:r>
            <a:r>
              <a:rPr lang="en-US" altLang="cs-CZ" sz="2400">
                <a:solidFill>
                  <a:srgbClr val="FF0000"/>
                </a:solidFill>
                <a:latin typeface="Franklin Gothic Medium" panose="020B0603020102020204" pitchFamily="34" charset="0"/>
              </a:rPr>
              <a:t>0.50 R</a:t>
            </a:r>
          </a:p>
          <a:p>
            <a:pPr eaLnBrk="1" hangingPunct="1"/>
            <a:r>
              <a:rPr lang="en-US" altLang="cs-CZ" sz="2400">
                <a:solidFill>
                  <a:srgbClr val="FF9900"/>
                </a:solidFill>
                <a:latin typeface="Franklin Gothic Medium" panose="020B0603020102020204" pitchFamily="34" charset="0"/>
              </a:rPr>
              <a:t>8  rr</a:t>
            </a:r>
            <a:r>
              <a:rPr lang="cs-CZ" altLang="cs-CZ" sz="2400">
                <a:solidFill>
                  <a:srgbClr val="FF9900"/>
                </a:solidFill>
                <a:latin typeface="Franklin Gothic Medium" panose="020B0603020102020204" pitchFamily="34" charset="0"/>
              </a:rPr>
              <a:t>		</a:t>
            </a:r>
            <a:r>
              <a:rPr lang="en-US" altLang="cs-CZ" sz="2400">
                <a:solidFill>
                  <a:srgbClr val="FF9900"/>
                </a:solidFill>
                <a:latin typeface="Franklin Gothic Medium" panose="020B0603020102020204" pitchFamily="34" charset="0"/>
              </a:rPr>
              <a:t>0.50 r</a:t>
            </a:r>
          </a:p>
          <a:p>
            <a:pPr eaLnBrk="1" hangingPunct="1"/>
            <a:endParaRPr lang="cs-CZ" altLang="cs-CZ" sz="2400">
              <a:solidFill>
                <a:srgbClr val="FF9900"/>
              </a:solidFill>
              <a:latin typeface="Franklin Gothic Medium" panose="020B060302010202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400" b="1">
                <a:latin typeface="Franklin Gothic Medium" panose="020B0603020102020204" pitchFamily="34" charset="0"/>
              </a:rPr>
              <a:t>Po</a:t>
            </a:r>
            <a:r>
              <a:rPr lang="en-US" altLang="cs-CZ" sz="2400" b="1">
                <a:latin typeface="Franklin Gothic Medium" panose="020B0603020102020204" pitchFamily="34" charset="0"/>
              </a:rPr>
              <a:t>:</a:t>
            </a:r>
            <a:endParaRPr lang="cs-CZ" altLang="cs-CZ" sz="2400" b="1">
              <a:latin typeface="Franklin Gothic Medium" panose="020B0603020102020204" pitchFamily="34" charset="0"/>
            </a:endParaRPr>
          </a:p>
          <a:p>
            <a:pPr eaLnBrk="1" hangingPunct="1"/>
            <a:r>
              <a:rPr lang="en-US" altLang="cs-CZ" sz="2400">
                <a:solidFill>
                  <a:srgbClr val="FF0000"/>
                </a:solidFill>
                <a:latin typeface="Franklin Gothic Medium" panose="020B0603020102020204" pitchFamily="34" charset="0"/>
              </a:rPr>
              <a:t>2 RR</a:t>
            </a:r>
            <a:r>
              <a:rPr lang="cs-CZ" altLang="cs-CZ" sz="2400">
                <a:solidFill>
                  <a:srgbClr val="FF0000"/>
                </a:solidFill>
                <a:latin typeface="Franklin Gothic Medium" panose="020B0603020102020204" pitchFamily="34" charset="0"/>
              </a:rPr>
              <a:t> 	</a:t>
            </a:r>
            <a:r>
              <a:rPr lang="en-US" altLang="cs-CZ" sz="2400">
                <a:solidFill>
                  <a:srgbClr val="FF0000"/>
                </a:solidFill>
                <a:latin typeface="Franklin Gothic Medium" panose="020B0603020102020204" pitchFamily="34" charset="0"/>
              </a:rPr>
              <a:t>0.25 R</a:t>
            </a:r>
          </a:p>
          <a:p>
            <a:pPr eaLnBrk="1" hangingPunct="1"/>
            <a:r>
              <a:rPr lang="en-US" altLang="cs-CZ" sz="2400">
                <a:solidFill>
                  <a:srgbClr val="FF9900"/>
                </a:solidFill>
                <a:latin typeface="Franklin Gothic Medium" panose="020B0603020102020204" pitchFamily="34" charset="0"/>
              </a:rPr>
              <a:t>6  rr</a:t>
            </a:r>
            <a:r>
              <a:rPr lang="cs-CZ" altLang="cs-CZ" sz="2400">
                <a:solidFill>
                  <a:srgbClr val="FF9900"/>
                </a:solidFill>
                <a:latin typeface="Franklin Gothic Medium" panose="020B0603020102020204" pitchFamily="34" charset="0"/>
              </a:rPr>
              <a:t>		</a:t>
            </a:r>
            <a:r>
              <a:rPr lang="en-US" altLang="cs-CZ" sz="2400">
                <a:solidFill>
                  <a:srgbClr val="FF9900"/>
                </a:solidFill>
                <a:latin typeface="Franklin Gothic Medium" panose="020B0603020102020204" pitchFamily="34" charset="0"/>
              </a:rPr>
              <a:t>0.75 r</a:t>
            </a:r>
          </a:p>
          <a:p>
            <a:pPr eaLnBrk="1" hangingPunct="1"/>
            <a:endParaRPr lang="en-US" altLang="cs-CZ" sz="2400">
              <a:solidFill>
                <a:srgbClr val="FF9900"/>
              </a:solidFill>
              <a:latin typeface="Franklin Gothic Medium" panose="020B0603020102020204" pitchFamily="34" charset="0"/>
            </a:endParaRPr>
          </a:p>
          <a:p>
            <a:pPr eaLnBrk="1" hangingPunct="1"/>
            <a:endParaRPr lang="en-US" altLang="cs-CZ" sz="2400">
              <a:latin typeface="Franklin Gothic Medium" panose="020B0603020102020204" pitchFamily="34" charset="0"/>
            </a:endParaRPr>
          </a:p>
          <a:p>
            <a:pPr eaLnBrk="1" hangingPunct="1"/>
            <a:endParaRPr lang="en-US" altLang="cs-CZ" sz="2400">
              <a:solidFill>
                <a:srgbClr val="FF9900"/>
              </a:solidFill>
              <a:latin typeface="Franklin Gothic Medium" panose="020B0603020102020204" pitchFamily="34" charset="0"/>
            </a:endParaRPr>
          </a:p>
          <a:p>
            <a:pPr eaLnBrk="1" hangingPunct="1"/>
            <a:endParaRPr lang="en-US" altLang="cs-CZ" sz="2400">
              <a:latin typeface="Franklin Gothic Medium" panose="020B0603020102020204" pitchFamily="34" charset="0"/>
            </a:endParaRPr>
          </a:p>
          <a:p>
            <a:pPr eaLnBrk="1" hangingPunct="1"/>
            <a:endParaRPr lang="cs-CZ" altLang="cs-CZ" smtClean="0"/>
          </a:p>
        </p:txBody>
      </p:sp>
      <p:grpSp>
        <p:nvGrpSpPr>
          <p:cNvPr id="35845" name="Group 272"/>
          <p:cNvGrpSpPr>
            <a:grpSpLocks/>
          </p:cNvGrpSpPr>
          <p:nvPr/>
        </p:nvGrpSpPr>
        <p:grpSpPr bwMode="auto">
          <a:xfrm>
            <a:off x="8112125" y="2349500"/>
            <a:ext cx="641350" cy="838200"/>
            <a:chOff x="3696" y="1392"/>
            <a:chExt cx="404" cy="528"/>
          </a:xfrm>
        </p:grpSpPr>
        <p:sp>
          <p:nvSpPr>
            <p:cNvPr id="36119" name="Text Box 273"/>
            <p:cNvSpPr txBox="1">
              <a:spLocks noChangeArrowheads="1"/>
            </p:cNvSpPr>
            <p:nvPr/>
          </p:nvSpPr>
          <p:spPr bwMode="auto">
            <a:xfrm>
              <a:off x="3984" y="1392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cs-CZ" sz="3200">
                <a:solidFill>
                  <a:srgbClr val="FF9900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6120" name="Line 274"/>
            <p:cNvSpPr>
              <a:spLocks noChangeShapeType="1"/>
            </p:cNvSpPr>
            <p:nvPr/>
          </p:nvSpPr>
          <p:spPr bwMode="auto">
            <a:xfrm>
              <a:off x="3696" y="1584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121" name="Line 275"/>
            <p:cNvSpPr>
              <a:spLocks noChangeShapeType="1"/>
            </p:cNvSpPr>
            <p:nvPr/>
          </p:nvSpPr>
          <p:spPr bwMode="auto">
            <a:xfrm>
              <a:off x="3696" y="1920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5846" name="Group 276"/>
          <p:cNvGrpSpPr>
            <a:grpSpLocks/>
          </p:cNvGrpSpPr>
          <p:nvPr/>
        </p:nvGrpSpPr>
        <p:grpSpPr bwMode="auto">
          <a:xfrm>
            <a:off x="8112125" y="4508500"/>
            <a:ext cx="641350" cy="838200"/>
            <a:chOff x="3696" y="2688"/>
            <a:chExt cx="404" cy="528"/>
          </a:xfrm>
        </p:grpSpPr>
        <p:sp>
          <p:nvSpPr>
            <p:cNvPr id="36116" name="Text Box 277"/>
            <p:cNvSpPr txBox="1">
              <a:spLocks noChangeArrowheads="1"/>
            </p:cNvSpPr>
            <p:nvPr/>
          </p:nvSpPr>
          <p:spPr bwMode="auto">
            <a:xfrm>
              <a:off x="3984" y="2688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cs-CZ" sz="3200">
                <a:solidFill>
                  <a:srgbClr val="FF9900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6117" name="Line 278"/>
            <p:cNvSpPr>
              <a:spLocks noChangeShapeType="1"/>
            </p:cNvSpPr>
            <p:nvPr/>
          </p:nvSpPr>
          <p:spPr bwMode="auto">
            <a:xfrm>
              <a:off x="3696" y="2880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118" name="Line 279"/>
            <p:cNvSpPr>
              <a:spLocks noChangeShapeType="1"/>
            </p:cNvSpPr>
            <p:nvPr/>
          </p:nvSpPr>
          <p:spPr bwMode="auto">
            <a:xfrm>
              <a:off x="3696" y="3216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5847" name="Skupina 284"/>
          <p:cNvGrpSpPr>
            <a:grpSpLocks/>
          </p:cNvGrpSpPr>
          <p:nvPr/>
        </p:nvGrpSpPr>
        <p:grpSpPr bwMode="auto">
          <a:xfrm>
            <a:off x="2339863" y="1900677"/>
            <a:ext cx="5315062" cy="3703198"/>
            <a:chOff x="479425" y="1536700"/>
            <a:chExt cx="6013450" cy="4189413"/>
          </a:xfrm>
        </p:grpSpPr>
        <p:grpSp>
          <p:nvGrpSpPr>
            <p:cNvPr id="35848" name="Group 3"/>
            <p:cNvGrpSpPr>
              <a:grpSpLocks/>
            </p:cNvGrpSpPr>
            <p:nvPr/>
          </p:nvGrpSpPr>
          <p:grpSpPr bwMode="auto">
            <a:xfrm>
              <a:off x="479425" y="1536700"/>
              <a:ext cx="3606801" cy="3797299"/>
              <a:chOff x="302" y="968"/>
              <a:chExt cx="2272" cy="2392"/>
            </a:xfrm>
          </p:grpSpPr>
          <p:grpSp>
            <p:nvGrpSpPr>
              <p:cNvPr id="35852" name="Group 4"/>
              <p:cNvGrpSpPr>
                <a:grpSpLocks noChangeAspect="1"/>
              </p:cNvGrpSpPr>
              <p:nvPr/>
            </p:nvGrpSpPr>
            <p:grpSpPr bwMode="auto">
              <a:xfrm rot="3383062">
                <a:off x="1137" y="1156"/>
                <a:ext cx="775" cy="472"/>
                <a:chOff x="-1833" y="396"/>
                <a:chExt cx="3877" cy="2359"/>
              </a:xfrm>
            </p:grpSpPr>
            <p:sp>
              <p:nvSpPr>
                <p:cNvPr id="36101" name="Text Box 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-1833" y="396"/>
                  <a:ext cx="1974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6102" name="Freeform 6"/>
                <p:cNvSpPr>
                  <a:spLocks noChangeAspect="1"/>
                </p:cNvSpPr>
                <p:nvPr/>
              </p:nvSpPr>
              <p:spPr bwMode="auto">
                <a:xfrm>
                  <a:off x="2" y="642"/>
                  <a:ext cx="1985" cy="2113"/>
                </a:xfrm>
                <a:custGeom>
                  <a:avLst/>
                  <a:gdLst>
                    <a:gd name="T0" fmla="*/ 11 w 3970"/>
                    <a:gd name="T1" fmla="*/ 30 h 4226"/>
                    <a:gd name="T2" fmla="*/ 25 w 3970"/>
                    <a:gd name="T3" fmla="*/ 31 h 4226"/>
                    <a:gd name="T4" fmla="*/ 39 w 3970"/>
                    <a:gd name="T5" fmla="*/ 41 h 4226"/>
                    <a:gd name="T6" fmla="*/ 46 w 3970"/>
                    <a:gd name="T7" fmla="*/ 34 h 4226"/>
                    <a:gd name="T8" fmla="*/ 50 w 3970"/>
                    <a:gd name="T9" fmla="*/ 12 h 4226"/>
                    <a:gd name="T10" fmla="*/ 59 w 3970"/>
                    <a:gd name="T11" fmla="*/ 3 h 4226"/>
                    <a:gd name="T12" fmla="*/ 62 w 3970"/>
                    <a:gd name="T13" fmla="*/ 9 h 4226"/>
                    <a:gd name="T14" fmla="*/ 52 w 3970"/>
                    <a:gd name="T15" fmla="*/ 21 h 4226"/>
                    <a:gd name="T16" fmla="*/ 51 w 3970"/>
                    <a:gd name="T17" fmla="*/ 41 h 4226"/>
                    <a:gd name="T18" fmla="*/ 63 w 3970"/>
                    <a:gd name="T19" fmla="*/ 44 h 4226"/>
                    <a:gd name="T20" fmla="*/ 73 w 3970"/>
                    <a:gd name="T21" fmla="*/ 46 h 4226"/>
                    <a:gd name="T22" fmla="*/ 83 w 3970"/>
                    <a:gd name="T23" fmla="*/ 43 h 4226"/>
                    <a:gd name="T24" fmla="*/ 93 w 3970"/>
                    <a:gd name="T25" fmla="*/ 34 h 4226"/>
                    <a:gd name="T26" fmla="*/ 106 w 3970"/>
                    <a:gd name="T27" fmla="*/ 38 h 4226"/>
                    <a:gd name="T28" fmla="*/ 90 w 3970"/>
                    <a:gd name="T29" fmla="*/ 42 h 4226"/>
                    <a:gd name="T30" fmla="*/ 91 w 3970"/>
                    <a:gd name="T31" fmla="*/ 53 h 4226"/>
                    <a:gd name="T32" fmla="*/ 103 w 3970"/>
                    <a:gd name="T33" fmla="*/ 42 h 4226"/>
                    <a:gd name="T34" fmla="*/ 116 w 3970"/>
                    <a:gd name="T35" fmla="*/ 47 h 4226"/>
                    <a:gd name="T36" fmla="*/ 97 w 3970"/>
                    <a:gd name="T37" fmla="*/ 52 h 4226"/>
                    <a:gd name="T38" fmla="*/ 105 w 3970"/>
                    <a:gd name="T39" fmla="*/ 57 h 4226"/>
                    <a:gd name="T40" fmla="*/ 119 w 3970"/>
                    <a:gd name="T41" fmla="*/ 53 h 4226"/>
                    <a:gd name="T42" fmla="*/ 117 w 3970"/>
                    <a:gd name="T43" fmla="*/ 60 h 4226"/>
                    <a:gd name="T44" fmla="*/ 105 w 3970"/>
                    <a:gd name="T45" fmla="*/ 64 h 4226"/>
                    <a:gd name="T46" fmla="*/ 105 w 3970"/>
                    <a:gd name="T47" fmla="*/ 83 h 4226"/>
                    <a:gd name="T48" fmla="*/ 104 w 3970"/>
                    <a:gd name="T49" fmla="*/ 104 h 4226"/>
                    <a:gd name="T50" fmla="*/ 90 w 3970"/>
                    <a:gd name="T51" fmla="*/ 117 h 4226"/>
                    <a:gd name="T52" fmla="*/ 74 w 3970"/>
                    <a:gd name="T53" fmla="*/ 124 h 4226"/>
                    <a:gd name="T54" fmla="*/ 52 w 3970"/>
                    <a:gd name="T55" fmla="*/ 118 h 4226"/>
                    <a:gd name="T56" fmla="*/ 40 w 3970"/>
                    <a:gd name="T57" fmla="*/ 111 h 4226"/>
                    <a:gd name="T58" fmla="*/ 30 w 3970"/>
                    <a:gd name="T59" fmla="*/ 133 h 4226"/>
                    <a:gd name="T60" fmla="*/ 31 w 3970"/>
                    <a:gd name="T61" fmla="*/ 114 h 4226"/>
                    <a:gd name="T62" fmla="*/ 40 w 3970"/>
                    <a:gd name="T63" fmla="*/ 105 h 4226"/>
                    <a:gd name="T64" fmla="*/ 28 w 3970"/>
                    <a:gd name="T65" fmla="*/ 106 h 4226"/>
                    <a:gd name="T66" fmla="*/ 18 w 3970"/>
                    <a:gd name="T67" fmla="*/ 116 h 4226"/>
                    <a:gd name="T68" fmla="*/ 28 w 3970"/>
                    <a:gd name="T69" fmla="*/ 97 h 4226"/>
                    <a:gd name="T70" fmla="*/ 35 w 3970"/>
                    <a:gd name="T71" fmla="*/ 88 h 4226"/>
                    <a:gd name="T72" fmla="*/ 25 w 3970"/>
                    <a:gd name="T73" fmla="*/ 89 h 4226"/>
                    <a:gd name="T74" fmla="*/ 17 w 3970"/>
                    <a:gd name="T75" fmla="*/ 106 h 4226"/>
                    <a:gd name="T76" fmla="*/ 21 w 3970"/>
                    <a:gd name="T77" fmla="*/ 88 h 4226"/>
                    <a:gd name="T78" fmla="*/ 32 w 3970"/>
                    <a:gd name="T79" fmla="*/ 79 h 4226"/>
                    <a:gd name="T80" fmla="*/ 39 w 3970"/>
                    <a:gd name="T81" fmla="*/ 68 h 4226"/>
                    <a:gd name="T82" fmla="*/ 38 w 3970"/>
                    <a:gd name="T83" fmla="*/ 53 h 4226"/>
                    <a:gd name="T84" fmla="*/ 28 w 3970"/>
                    <a:gd name="T85" fmla="*/ 40 h 4226"/>
                    <a:gd name="T86" fmla="*/ 10 w 3970"/>
                    <a:gd name="T87" fmla="*/ 38 h 4226"/>
                    <a:gd name="T88" fmla="*/ 0 w 3970"/>
                    <a:gd name="T89" fmla="*/ 34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03" name="Freeform 7"/>
                <p:cNvSpPr>
                  <a:spLocks noChangeAspect="1"/>
                </p:cNvSpPr>
                <p:nvPr/>
              </p:nvSpPr>
              <p:spPr bwMode="auto">
                <a:xfrm>
                  <a:off x="629" y="1433"/>
                  <a:ext cx="1058" cy="1106"/>
                </a:xfrm>
                <a:custGeom>
                  <a:avLst/>
                  <a:gdLst>
                    <a:gd name="T0" fmla="*/ 0 w 2114"/>
                    <a:gd name="T1" fmla="*/ 36 h 2212"/>
                    <a:gd name="T2" fmla="*/ 13 w 2114"/>
                    <a:gd name="T3" fmla="*/ 23 h 2212"/>
                    <a:gd name="T4" fmla="*/ 32 w 2114"/>
                    <a:gd name="T5" fmla="*/ 16 h 2212"/>
                    <a:gd name="T6" fmla="*/ 47 w 2114"/>
                    <a:gd name="T7" fmla="*/ 0 h 2212"/>
                    <a:gd name="T8" fmla="*/ 64 w 2114"/>
                    <a:gd name="T9" fmla="*/ 15 h 2212"/>
                    <a:gd name="T10" fmla="*/ 67 w 2114"/>
                    <a:gd name="T11" fmla="*/ 39 h 2212"/>
                    <a:gd name="T12" fmla="*/ 64 w 2114"/>
                    <a:gd name="T13" fmla="*/ 57 h 2212"/>
                    <a:gd name="T14" fmla="*/ 61 w 2114"/>
                    <a:gd name="T15" fmla="*/ 65 h 2212"/>
                    <a:gd name="T16" fmla="*/ 53 w 2114"/>
                    <a:gd name="T17" fmla="*/ 61 h 2212"/>
                    <a:gd name="T18" fmla="*/ 49 w 2114"/>
                    <a:gd name="T19" fmla="*/ 70 h 2212"/>
                    <a:gd name="T20" fmla="*/ 24 w 2114"/>
                    <a:gd name="T21" fmla="*/ 66 h 2212"/>
                    <a:gd name="T22" fmla="*/ 10 w 2114"/>
                    <a:gd name="T23" fmla="*/ 55 h 2212"/>
                    <a:gd name="T24" fmla="*/ 0 w 2114"/>
                    <a:gd name="T25" fmla="*/ 36 h 2212"/>
                    <a:gd name="T26" fmla="*/ 0 w 2114"/>
                    <a:gd name="T27" fmla="*/ 36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04" name="Freeform 8"/>
                <p:cNvSpPr>
                  <a:spLocks noChangeAspect="1"/>
                </p:cNvSpPr>
                <p:nvPr/>
              </p:nvSpPr>
              <p:spPr bwMode="auto">
                <a:xfrm>
                  <a:off x="33" y="1059"/>
                  <a:ext cx="706" cy="347"/>
                </a:xfrm>
                <a:custGeom>
                  <a:avLst/>
                  <a:gdLst>
                    <a:gd name="T0" fmla="*/ 45 w 1411"/>
                    <a:gd name="T1" fmla="*/ 19 h 694"/>
                    <a:gd name="T2" fmla="*/ 43 w 1411"/>
                    <a:gd name="T3" fmla="*/ 16 h 694"/>
                    <a:gd name="T4" fmla="*/ 42 w 1411"/>
                    <a:gd name="T5" fmla="*/ 15 h 694"/>
                    <a:gd name="T6" fmla="*/ 42 w 1411"/>
                    <a:gd name="T7" fmla="*/ 14 h 694"/>
                    <a:gd name="T8" fmla="*/ 42 w 1411"/>
                    <a:gd name="T9" fmla="*/ 14 h 694"/>
                    <a:gd name="T10" fmla="*/ 41 w 1411"/>
                    <a:gd name="T11" fmla="*/ 13 h 694"/>
                    <a:gd name="T12" fmla="*/ 40 w 1411"/>
                    <a:gd name="T13" fmla="*/ 12 h 694"/>
                    <a:gd name="T14" fmla="*/ 40 w 1411"/>
                    <a:gd name="T15" fmla="*/ 11 h 694"/>
                    <a:gd name="T16" fmla="*/ 39 w 1411"/>
                    <a:gd name="T17" fmla="*/ 11 h 694"/>
                    <a:gd name="T18" fmla="*/ 39 w 1411"/>
                    <a:gd name="T19" fmla="*/ 10 h 694"/>
                    <a:gd name="T20" fmla="*/ 38 w 1411"/>
                    <a:gd name="T21" fmla="*/ 9 h 694"/>
                    <a:gd name="T22" fmla="*/ 37 w 1411"/>
                    <a:gd name="T23" fmla="*/ 9 h 694"/>
                    <a:gd name="T24" fmla="*/ 36 w 1411"/>
                    <a:gd name="T25" fmla="*/ 8 h 694"/>
                    <a:gd name="T26" fmla="*/ 35 w 1411"/>
                    <a:gd name="T27" fmla="*/ 7 h 694"/>
                    <a:gd name="T28" fmla="*/ 34 w 1411"/>
                    <a:gd name="T29" fmla="*/ 6 h 694"/>
                    <a:gd name="T30" fmla="*/ 33 w 1411"/>
                    <a:gd name="T31" fmla="*/ 6 h 694"/>
                    <a:gd name="T32" fmla="*/ 32 w 1411"/>
                    <a:gd name="T33" fmla="*/ 5 h 694"/>
                    <a:gd name="T34" fmla="*/ 31 w 1411"/>
                    <a:gd name="T35" fmla="*/ 4 h 694"/>
                    <a:gd name="T36" fmla="*/ 30 w 1411"/>
                    <a:gd name="T37" fmla="*/ 4 h 694"/>
                    <a:gd name="T38" fmla="*/ 29 w 1411"/>
                    <a:gd name="T39" fmla="*/ 3 h 694"/>
                    <a:gd name="T40" fmla="*/ 28 w 1411"/>
                    <a:gd name="T41" fmla="*/ 3 h 694"/>
                    <a:gd name="T42" fmla="*/ 25 w 1411"/>
                    <a:gd name="T43" fmla="*/ 2 h 694"/>
                    <a:gd name="T44" fmla="*/ 23 w 1411"/>
                    <a:gd name="T45" fmla="*/ 1 h 694"/>
                    <a:gd name="T46" fmla="*/ 18 w 1411"/>
                    <a:gd name="T47" fmla="*/ 0 h 694"/>
                    <a:gd name="T48" fmla="*/ 13 w 1411"/>
                    <a:gd name="T49" fmla="*/ 0 h 694"/>
                    <a:gd name="T50" fmla="*/ 6 w 1411"/>
                    <a:gd name="T51" fmla="*/ 2 h 694"/>
                    <a:gd name="T52" fmla="*/ 4 w 1411"/>
                    <a:gd name="T53" fmla="*/ 3 h 694"/>
                    <a:gd name="T54" fmla="*/ 2 w 1411"/>
                    <a:gd name="T55" fmla="*/ 4 h 694"/>
                    <a:gd name="T56" fmla="*/ 0 w 1411"/>
                    <a:gd name="T57" fmla="*/ 5 h 694"/>
                    <a:gd name="T58" fmla="*/ 2 w 1411"/>
                    <a:gd name="T59" fmla="*/ 14 h 694"/>
                    <a:gd name="T60" fmla="*/ 2 w 1411"/>
                    <a:gd name="T61" fmla="*/ 14 h 694"/>
                    <a:gd name="T62" fmla="*/ 4 w 1411"/>
                    <a:gd name="T63" fmla="*/ 13 h 694"/>
                    <a:gd name="T64" fmla="*/ 5 w 1411"/>
                    <a:gd name="T65" fmla="*/ 12 h 694"/>
                    <a:gd name="T66" fmla="*/ 6 w 1411"/>
                    <a:gd name="T67" fmla="*/ 11 h 694"/>
                    <a:gd name="T68" fmla="*/ 7 w 1411"/>
                    <a:gd name="T69" fmla="*/ 11 h 694"/>
                    <a:gd name="T70" fmla="*/ 9 w 1411"/>
                    <a:gd name="T71" fmla="*/ 10 h 694"/>
                    <a:gd name="T72" fmla="*/ 10 w 1411"/>
                    <a:gd name="T73" fmla="*/ 10 h 694"/>
                    <a:gd name="T74" fmla="*/ 12 w 1411"/>
                    <a:gd name="T75" fmla="*/ 9 h 694"/>
                    <a:gd name="T76" fmla="*/ 14 w 1411"/>
                    <a:gd name="T77" fmla="*/ 8 h 694"/>
                    <a:gd name="T78" fmla="*/ 15 w 1411"/>
                    <a:gd name="T79" fmla="*/ 8 h 694"/>
                    <a:gd name="T80" fmla="*/ 19 w 1411"/>
                    <a:gd name="T81" fmla="*/ 8 h 694"/>
                    <a:gd name="T82" fmla="*/ 23 w 1411"/>
                    <a:gd name="T83" fmla="*/ 9 h 694"/>
                    <a:gd name="T84" fmla="*/ 26 w 1411"/>
                    <a:gd name="T85" fmla="*/ 9 h 694"/>
                    <a:gd name="T86" fmla="*/ 28 w 1411"/>
                    <a:gd name="T87" fmla="*/ 10 h 694"/>
                    <a:gd name="T88" fmla="*/ 29 w 1411"/>
                    <a:gd name="T89" fmla="*/ 11 h 694"/>
                    <a:gd name="T90" fmla="*/ 31 w 1411"/>
                    <a:gd name="T91" fmla="*/ 12 h 694"/>
                    <a:gd name="T92" fmla="*/ 33 w 1411"/>
                    <a:gd name="T93" fmla="*/ 13 h 694"/>
                    <a:gd name="T94" fmla="*/ 34 w 1411"/>
                    <a:gd name="T95" fmla="*/ 14 h 694"/>
                    <a:gd name="T96" fmla="*/ 36 w 1411"/>
                    <a:gd name="T97" fmla="*/ 15 h 694"/>
                    <a:gd name="T98" fmla="*/ 37 w 1411"/>
                    <a:gd name="T99" fmla="*/ 17 h 694"/>
                    <a:gd name="T100" fmla="*/ 39 w 1411"/>
                    <a:gd name="T101" fmla="*/ 18 h 694"/>
                    <a:gd name="T102" fmla="*/ 40 w 1411"/>
                    <a:gd name="T103" fmla="*/ 19 h 694"/>
                    <a:gd name="T104" fmla="*/ 40 w 1411"/>
                    <a:gd name="T105" fmla="*/ 20 h 694"/>
                    <a:gd name="T106" fmla="*/ 41 w 1411"/>
                    <a:gd name="T107" fmla="*/ 21 h 694"/>
                    <a:gd name="T108" fmla="*/ 42 w 1411"/>
                    <a:gd name="T109" fmla="*/ 21 h 694"/>
                    <a:gd name="T110" fmla="*/ 42 w 1411"/>
                    <a:gd name="T111" fmla="*/ 22 h 694"/>
                    <a:gd name="T112" fmla="*/ 43 w 1411"/>
                    <a:gd name="T113" fmla="*/ 22 h 694"/>
                    <a:gd name="T114" fmla="*/ 45 w 1411"/>
                    <a:gd name="T115" fmla="*/ 19 h 694"/>
                    <a:gd name="T116" fmla="*/ 45 w 1411"/>
                    <a:gd name="T117" fmla="*/ 19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05" name="Freeform 9"/>
                <p:cNvSpPr>
                  <a:spLocks noChangeAspect="1"/>
                </p:cNvSpPr>
                <p:nvPr/>
              </p:nvSpPr>
              <p:spPr bwMode="auto">
                <a:xfrm>
                  <a:off x="764" y="596"/>
                  <a:ext cx="349" cy="695"/>
                </a:xfrm>
                <a:custGeom>
                  <a:avLst/>
                  <a:gdLst>
                    <a:gd name="T0" fmla="*/ 3 w 698"/>
                    <a:gd name="T1" fmla="*/ 43 h 1392"/>
                    <a:gd name="T2" fmla="*/ 3 w 698"/>
                    <a:gd name="T3" fmla="*/ 42 h 1392"/>
                    <a:gd name="T4" fmla="*/ 2 w 698"/>
                    <a:gd name="T5" fmla="*/ 40 h 1392"/>
                    <a:gd name="T6" fmla="*/ 1 w 698"/>
                    <a:gd name="T7" fmla="*/ 36 h 1392"/>
                    <a:gd name="T8" fmla="*/ 1 w 698"/>
                    <a:gd name="T9" fmla="*/ 32 h 1392"/>
                    <a:gd name="T10" fmla="*/ 0 w 698"/>
                    <a:gd name="T11" fmla="*/ 27 h 1392"/>
                    <a:gd name="T12" fmla="*/ 1 w 698"/>
                    <a:gd name="T13" fmla="*/ 22 h 1392"/>
                    <a:gd name="T14" fmla="*/ 1 w 698"/>
                    <a:gd name="T15" fmla="*/ 19 h 1392"/>
                    <a:gd name="T16" fmla="*/ 2 w 698"/>
                    <a:gd name="T17" fmla="*/ 17 h 1392"/>
                    <a:gd name="T18" fmla="*/ 3 w 698"/>
                    <a:gd name="T19" fmla="*/ 14 h 1392"/>
                    <a:gd name="T20" fmla="*/ 4 w 698"/>
                    <a:gd name="T21" fmla="*/ 12 h 1392"/>
                    <a:gd name="T22" fmla="*/ 6 w 698"/>
                    <a:gd name="T23" fmla="*/ 10 h 1392"/>
                    <a:gd name="T24" fmla="*/ 6 w 698"/>
                    <a:gd name="T25" fmla="*/ 9 h 1392"/>
                    <a:gd name="T26" fmla="*/ 7 w 698"/>
                    <a:gd name="T27" fmla="*/ 8 h 1392"/>
                    <a:gd name="T28" fmla="*/ 8 w 698"/>
                    <a:gd name="T29" fmla="*/ 7 h 1392"/>
                    <a:gd name="T30" fmla="*/ 8 w 698"/>
                    <a:gd name="T31" fmla="*/ 6 h 1392"/>
                    <a:gd name="T32" fmla="*/ 9 w 698"/>
                    <a:gd name="T33" fmla="*/ 5 h 1392"/>
                    <a:gd name="T34" fmla="*/ 10 w 698"/>
                    <a:gd name="T35" fmla="*/ 5 h 1392"/>
                    <a:gd name="T36" fmla="*/ 11 w 698"/>
                    <a:gd name="T37" fmla="*/ 4 h 1392"/>
                    <a:gd name="T38" fmla="*/ 11 w 698"/>
                    <a:gd name="T39" fmla="*/ 4 h 1392"/>
                    <a:gd name="T40" fmla="*/ 13 w 698"/>
                    <a:gd name="T41" fmla="*/ 3 h 1392"/>
                    <a:gd name="T42" fmla="*/ 14 w 698"/>
                    <a:gd name="T43" fmla="*/ 2 h 1392"/>
                    <a:gd name="T44" fmla="*/ 15 w 698"/>
                    <a:gd name="T45" fmla="*/ 1 h 1392"/>
                    <a:gd name="T46" fmla="*/ 18 w 698"/>
                    <a:gd name="T47" fmla="*/ 0 h 1392"/>
                    <a:gd name="T48" fmla="*/ 19 w 698"/>
                    <a:gd name="T49" fmla="*/ 0 h 1392"/>
                    <a:gd name="T50" fmla="*/ 21 w 698"/>
                    <a:gd name="T51" fmla="*/ 0 h 1392"/>
                    <a:gd name="T52" fmla="*/ 22 w 698"/>
                    <a:gd name="T53" fmla="*/ 8 h 1392"/>
                    <a:gd name="T54" fmla="*/ 17 w 698"/>
                    <a:gd name="T55" fmla="*/ 9 h 1392"/>
                    <a:gd name="T56" fmla="*/ 15 w 698"/>
                    <a:gd name="T57" fmla="*/ 10 h 1392"/>
                    <a:gd name="T58" fmla="*/ 14 w 698"/>
                    <a:gd name="T59" fmla="*/ 11 h 1392"/>
                    <a:gd name="T60" fmla="*/ 13 w 698"/>
                    <a:gd name="T61" fmla="*/ 12 h 1392"/>
                    <a:gd name="T62" fmla="*/ 11 w 698"/>
                    <a:gd name="T63" fmla="*/ 13 h 1392"/>
                    <a:gd name="T64" fmla="*/ 11 w 698"/>
                    <a:gd name="T65" fmla="*/ 13 h 1392"/>
                    <a:gd name="T66" fmla="*/ 11 w 698"/>
                    <a:gd name="T67" fmla="*/ 14 h 1392"/>
                    <a:gd name="T68" fmla="*/ 9 w 698"/>
                    <a:gd name="T69" fmla="*/ 18 h 1392"/>
                    <a:gd name="T70" fmla="*/ 6 w 698"/>
                    <a:gd name="T71" fmla="*/ 26 h 1392"/>
                    <a:gd name="T72" fmla="*/ 6 w 698"/>
                    <a:gd name="T73" fmla="*/ 34 h 1392"/>
                    <a:gd name="T74" fmla="*/ 6 w 698"/>
                    <a:gd name="T75" fmla="*/ 40 h 1392"/>
                    <a:gd name="T76" fmla="*/ 6 w 698"/>
                    <a:gd name="T77" fmla="*/ 42 h 1392"/>
                    <a:gd name="T78" fmla="*/ 3 w 698"/>
                    <a:gd name="T79" fmla="*/ 43 h 1392"/>
                    <a:gd name="T80" fmla="*/ 3 w 698"/>
                    <a:gd name="T81" fmla="*/ 43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06" name="Freeform 10"/>
                <p:cNvSpPr>
                  <a:spLocks noChangeAspect="1"/>
                </p:cNvSpPr>
                <p:nvPr/>
              </p:nvSpPr>
              <p:spPr bwMode="auto">
                <a:xfrm>
                  <a:off x="637" y="1228"/>
                  <a:ext cx="418" cy="333"/>
                </a:xfrm>
                <a:custGeom>
                  <a:avLst/>
                  <a:gdLst>
                    <a:gd name="T0" fmla="*/ 0 w 837"/>
                    <a:gd name="T1" fmla="*/ 20 h 668"/>
                    <a:gd name="T2" fmla="*/ 0 w 837"/>
                    <a:gd name="T3" fmla="*/ 15 h 668"/>
                    <a:gd name="T4" fmla="*/ 0 w 837"/>
                    <a:gd name="T5" fmla="*/ 12 h 668"/>
                    <a:gd name="T6" fmla="*/ 1 w 837"/>
                    <a:gd name="T7" fmla="*/ 10 h 668"/>
                    <a:gd name="T8" fmla="*/ 1 w 837"/>
                    <a:gd name="T9" fmla="*/ 8 h 668"/>
                    <a:gd name="T10" fmla="*/ 2 w 837"/>
                    <a:gd name="T11" fmla="*/ 7 h 668"/>
                    <a:gd name="T12" fmla="*/ 3 w 837"/>
                    <a:gd name="T13" fmla="*/ 6 h 668"/>
                    <a:gd name="T14" fmla="*/ 3 w 837"/>
                    <a:gd name="T15" fmla="*/ 5 h 668"/>
                    <a:gd name="T16" fmla="*/ 4 w 837"/>
                    <a:gd name="T17" fmla="*/ 4 h 668"/>
                    <a:gd name="T18" fmla="*/ 5 w 837"/>
                    <a:gd name="T19" fmla="*/ 4 h 668"/>
                    <a:gd name="T20" fmla="*/ 5 w 837"/>
                    <a:gd name="T21" fmla="*/ 3 h 668"/>
                    <a:gd name="T22" fmla="*/ 6 w 837"/>
                    <a:gd name="T23" fmla="*/ 2 h 668"/>
                    <a:gd name="T24" fmla="*/ 7 w 837"/>
                    <a:gd name="T25" fmla="*/ 2 h 668"/>
                    <a:gd name="T26" fmla="*/ 8 w 837"/>
                    <a:gd name="T27" fmla="*/ 1 h 668"/>
                    <a:gd name="T28" fmla="*/ 10 w 837"/>
                    <a:gd name="T29" fmla="*/ 0 h 668"/>
                    <a:gd name="T30" fmla="*/ 12 w 837"/>
                    <a:gd name="T31" fmla="*/ 0 h 668"/>
                    <a:gd name="T32" fmla="*/ 13 w 837"/>
                    <a:gd name="T33" fmla="*/ 0 h 668"/>
                    <a:gd name="T34" fmla="*/ 17 w 837"/>
                    <a:gd name="T35" fmla="*/ 0 h 668"/>
                    <a:gd name="T36" fmla="*/ 20 w 837"/>
                    <a:gd name="T37" fmla="*/ 0 h 668"/>
                    <a:gd name="T38" fmla="*/ 22 w 837"/>
                    <a:gd name="T39" fmla="*/ 1 h 668"/>
                    <a:gd name="T40" fmla="*/ 24 w 837"/>
                    <a:gd name="T41" fmla="*/ 2 h 668"/>
                    <a:gd name="T42" fmla="*/ 25 w 837"/>
                    <a:gd name="T43" fmla="*/ 3 h 668"/>
                    <a:gd name="T44" fmla="*/ 26 w 837"/>
                    <a:gd name="T45" fmla="*/ 3 h 668"/>
                    <a:gd name="T46" fmla="*/ 22 w 837"/>
                    <a:gd name="T47" fmla="*/ 17 h 668"/>
                    <a:gd name="T48" fmla="*/ 0 w 837"/>
                    <a:gd name="T49" fmla="*/ 20 h 668"/>
                    <a:gd name="T50" fmla="*/ 0 w 837"/>
                    <a:gd name="T51" fmla="*/ 2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07" name="Freeform 11"/>
                <p:cNvSpPr>
                  <a:spLocks noChangeAspect="1"/>
                </p:cNvSpPr>
                <p:nvPr/>
              </p:nvSpPr>
              <p:spPr bwMode="auto">
                <a:xfrm>
                  <a:off x="601" y="1366"/>
                  <a:ext cx="1135" cy="1219"/>
                </a:xfrm>
                <a:custGeom>
                  <a:avLst/>
                  <a:gdLst>
                    <a:gd name="T0" fmla="*/ 17 w 2270"/>
                    <a:gd name="T1" fmla="*/ 25 h 2437"/>
                    <a:gd name="T2" fmla="*/ 14 w 2270"/>
                    <a:gd name="T3" fmla="*/ 25 h 2437"/>
                    <a:gd name="T4" fmla="*/ 11 w 2270"/>
                    <a:gd name="T5" fmla="*/ 22 h 2437"/>
                    <a:gd name="T6" fmla="*/ 10 w 2270"/>
                    <a:gd name="T7" fmla="*/ 19 h 2437"/>
                    <a:gd name="T8" fmla="*/ 11 w 2270"/>
                    <a:gd name="T9" fmla="*/ 16 h 2437"/>
                    <a:gd name="T10" fmla="*/ 13 w 2270"/>
                    <a:gd name="T11" fmla="*/ 13 h 2437"/>
                    <a:gd name="T12" fmla="*/ 9 w 2270"/>
                    <a:gd name="T13" fmla="*/ 10 h 2437"/>
                    <a:gd name="T14" fmla="*/ 7 w 2270"/>
                    <a:gd name="T15" fmla="*/ 14 h 2437"/>
                    <a:gd name="T16" fmla="*/ 1 w 2270"/>
                    <a:gd name="T17" fmla="*/ 26 h 2437"/>
                    <a:gd name="T18" fmla="*/ 2 w 2270"/>
                    <a:gd name="T19" fmla="*/ 49 h 2437"/>
                    <a:gd name="T20" fmla="*/ 7 w 2270"/>
                    <a:gd name="T21" fmla="*/ 59 h 2437"/>
                    <a:gd name="T22" fmla="*/ 9 w 2270"/>
                    <a:gd name="T23" fmla="*/ 62 h 2437"/>
                    <a:gd name="T24" fmla="*/ 11 w 2270"/>
                    <a:gd name="T25" fmla="*/ 65 h 2437"/>
                    <a:gd name="T26" fmla="*/ 14 w 2270"/>
                    <a:gd name="T27" fmla="*/ 67 h 2437"/>
                    <a:gd name="T28" fmla="*/ 19 w 2270"/>
                    <a:gd name="T29" fmla="*/ 71 h 2437"/>
                    <a:gd name="T30" fmla="*/ 25 w 2270"/>
                    <a:gd name="T31" fmla="*/ 73 h 2437"/>
                    <a:gd name="T32" fmla="*/ 38 w 2270"/>
                    <a:gd name="T33" fmla="*/ 76 h 2437"/>
                    <a:gd name="T34" fmla="*/ 61 w 2270"/>
                    <a:gd name="T35" fmla="*/ 72 h 2437"/>
                    <a:gd name="T36" fmla="*/ 64 w 2270"/>
                    <a:gd name="T37" fmla="*/ 68 h 2437"/>
                    <a:gd name="T38" fmla="*/ 68 w 2270"/>
                    <a:gd name="T39" fmla="*/ 61 h 2437"/>
                    <a:gd name="T40" fmla="*/ 71 w 2270"/>
                    <a:gd name="T41" fmla="*/ 41 h 2437"/>
                    <a:gd name="T42" fmla="*/ 69 w 2270"/>
                    <a:gd name="T43" fmla="*/ 22 h 2437"/>
                    <a:gd name="T44" fmla="*/ 66 w 2270"/>
                    <a:gd name="T45" fmla="*/ 14 h 2437"/>
                    <a:gd name="T46" fmla="*/ 64 w 2270"/>
                    <a:gd name="T47" fmla="*/ 11 h 2437"/>
                    <a:gd name="T48" fmla="*/ 61 w 2270"/>
                    <a:gd name="T49" fmla="*/ 9 h 2437"/>
                    <a:gd name="T50" fmla="*/ 59 w 2270"/>
                    <a:gd name="T51" fmla="*/ 6 h 2437"/>
                    <a:gd name="T52" fmla="*/ 54 w 2270"/>
                    <a:gd name="T53" fmla="*/ 3 h 2437"/>
                    <a:gd name="T54" fmla="*/ 43 w 2270"/>
                    <a:gd name="T55" fmla="*/ 0 h 2437"/>
                    <a:gd name="T56" fmla="*/ 54 w 2270"/>
                    <a:gd name="T57" fmla="*/ 10 h 2437"/>
                    <a:gd name="T58" fmla="*/ 58 w 2270"/>
                    <a:gd name="T59" fmla="*/ 14 h 2437"/>
                    <a:gd name="T60" fmla="*/ 61 w 2270"/>
                    <a:gd name="T61" fmla="*/ 19 h 2437"/>
                    <a:gd name="T62" fmla="*/ 66 w 2270"/>
                    <a:gd name="T63" fmla="*/ 42 h 2437"/>
                    <a:gd name="T64" fmla="*/ 65 w 2270"/>
                    <a:gd name="T65" fmla="*/ 57 h 2437"/>
                    <a:gd name="T66" fmla="*/ 61 w 2270"/>
                    <a:gd name="T67" fmla="*/ 65 h 2437"/>
                    <a:gd name="T68" fmla="*/ 53 w 2270"/>
                    <a:gd name="T69" fmla="*/ 56 h 2437"/>
                    <a:gd name="T70" fmla="*/ 50 w 2270"/>
                    <a:gd name="T71" fmla="*/ 48 h 2437"/>
                    <a:gd name="T72" fmla="*/ 46 w 2270"/>
                    <a:gd name="T73" fmla="*/ 41 h 2437"/>
                    <a:gd name="T74" fmla="*/ 40 w 2270"/>
                    <a:gd name="T75" fmla="*/ 30 h 2437"/>
                    <a:gd name="T76" fmla="*/ 34 w 2270"/>
                    <a:gd name="T77" fmla="*/ 21 h 2437"/>
                    <a:gd name="T78" fmla="*/ 33 w 2270"/>
                    <a:gd name="T79" fmla="*/ 28 h 2437"/>
                    <a:gd name="T80" fmla="*/ 38 w 2270"/>
                    <a:gd name="T81" fmla="*/ 36 h 2437"/>
                    <a:gd name="T82" fmla="*/ 43 w 2270"/>
                    <a:gd name="T83" fmla="*/ 45 h 2437"/>
                    <a:gd name="T84" fmla="*/ 48 w 2270"/>
                    <a:gd name="T85" fmla="*/ 55 h 2437"/>
                    <a:gd name="T86" fmla="*/ 51 w 2270"/>
                    <a:gd name="T87" fmla="*/ 63 h 2437"/>
                    <a:gd name="T88" fmla="*/ 37 w 2270"/>
                    <a:gd name="T89" fmla="*/ 69 h 2437"/>
                    <a:gd name="T90" fmla="*/ 24 w 2270"/>
                    <a:gd name="T91" fmla="*/ 65 h 2437"/>
                    <a:gd name="T92" fmla="*/ 18 w 2270"/>
                    <a:gd name="T93" fmla="*/ 61 h 2437"/>
                    <a:gd name="T94" fmla="*/ 14 w 2270"/>
                    <a:gd name="T95" fmla="*/ 57 h 2437"/>
                    <a:gd name="T96" fmla="*/ 11 w 2270"/>
                    <a:gd name="T97" fmla="*/ 53 h 2437"/>
                    <a:gd name="T98" fmla="*/ 6 w 2270"/>
                    <a:gd name="T99" fmla="*/ 43 h 2437"/>
                    <a:gd name="T100" fmla="*/ 9 w 2270"/>
                    <a:gd name="T101" fmla="*/ 37 h 2437"/>
                    <a:gd name="T102" fmla="*/ 12 w 2270"/>
                    <a:gd name="T103" fmla="*/ 34 h 2437"/>
                    <a:gd name="T104" fmla="*/ 14 w 2270"/>
                    <a:gd name="T105" fmla="*/ 31 h 2437"/>
                    <a:gd name="T106" fmla="*/ 19 w 2270"/>
                    <a:gd name="T107" fmla="*/ 28 h 2437"/>
                    <a:gd name="T108" fmla="*/ 19 w 2270"/>
                    <a:gd name="T109" fmla="*/ 24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08" name="Freeform 12"/>
                <p:cNvSpPr>
                  <a:spLocks noChangeAspect="1"/>
                </p:cNvSpPr>
                <p:nvPr/>
              </p:nvSpPr>
              <p:spPr bwMode="auto">
                <a:xfrm>
                  <a:off x="750" y="1326"/>
                  <a:ext cx="628" cy="465"/>
                </a:xfrm>
                <a:custGeom>
                  <a:avLst/>
                  <a:gdLst>
                    <a:gd name="T0" fmla="*/ 15 w 1255"/>
                    <a:gd name="T1" fmla="*/ 10 h 932"/>
                    <a:gd name="T2" fmla="*/ 10 w 1255"/>
                    <a:gd name="T3" fmla="*/ 29 h 932"/>
                    <a:gd name="T4" fmla="*/ 10 w 1255"/>
                    <a:gd name="T5" fmla="*/ 26 h 932"/>
                    <a:gd name="T6" fmla="*/ 11 w 1255"/>
                    <a:gd name="T7" fmla="*/ 24 h 932"/>
                    <a:gd name="T8" fmla="*/ 12 w 1255"/>
                    <a:gd name="T9" fmla="*/ 23 h 932"/>
                    <a:gd name="T10" fmla="*/ 12 w 1255"/>
                    <a:gd name="T11" fmla="*/ 21 h 932"/>
                    <a:gd name="T12" fmla="*/ 13 w 1255"/>
                    <a:gd name="T13" fmla="*/ 20 h 932"/>
                    <a:gd name="T14" fmla="*/ 12 w 1255"/>
                    <a:gd name="T15" fmla="*/ 18 h 932"/>
                    <a:gd name="T16" fmla="*/ 11 w 1255"/>
                    <a:gd name="T17" fmla="*/ 16 h 932"/>
                    <a:gd name="T18" fmla="*/ 10 w 1255"/>
                    <a:gd name="T19" fmla="*/ 15 h 932"/>
                    <a:gd name="T20" fmla="*/ 9 w 1255"/>
                    <a:gd name="T21" fmla="*/ 14 h 932"/>
                    <a:gd name="T22" fmla="*/ 8 w 1255"/>
                    <a:gd name="T23" fmla="*/ 14 h 932"/>
                    <a:gd name="T24" fmla="*/ 6 w 1255"/>
                    <a:gd name="T25" fmla="*/ 14 h 932"/>
                    <a:gd name="T26" fmla="*/ 5 w 1255"/>
                    <a:gd name="T27" fmla="*/ 14 h 932"/>
                    <a:gd name="T28" fmla="*/ 0 w 1255"/>
                    <a:gd name="T29" fmla="*/ 11 h 932"/>
                    <a:gd name="T30" fmla="*/ 3 w 1255"/>
                    <a:gd name="T31" fmla="*/ 10 h 932"/>
                    <a:gd name="T32" fmla="*/ 5 w 1255"/>
                    <a:gd name="T33" fmla="*/ 8 h 932"/>
                    <a:gd name="T34" fmla="*/ 8 w 1255"/>
                    <a:gd name="T35" fmla="*/ 7 h 932"/>
                    <a:gd name="T36" fmla="*/ 11 w 1255"/>
                    <a:gd name="T37" fmla="*/ 5 h 932"/>
                    <a:gd name="T38" fmla="*/ 14 w 1255"/>
                    <a:gd name="T39" fmla="*/ 3 h 932"/>
                    <a:gd name="T40" fmla="*/ 16 w 1255"/>
                    <a:gd name="T41" fmla="*/ 1 h 932"/>
                    <a:gd name="T42" fmla="*/ 22 w 1255"/>
                    <a:gd name="T43" fmla="*/ 0 h 932"/>
                    <a:gd name="T44" fmla="*/ 29 w 1255"/>
                    <a:gd name="T45" fmla="*/ 0 h 932"/>
                    <a:gd name="T46" fmla="*/ 33 w 1255"/>
                    <a:gd name="T47" fmla="*/ 1 h 932"/>
                    <a:gd name="T48" fmla="*/ 36 w 1255"/>
                    <a:gd name="T49" fmla="*/ 3 h 932"/>
                    <a:gd name="T50" fmla="*/ 38 w 1255"/>
                    <a:gd name="T51" fmla="*/ 4 h 932"/>
                    <a:gd name="T52" fmla="*/ 39 w 1255"/>
                    <a:gd name="T53" fmla="*/ 5 h 932"/>
                    <a:gd name="T54" fmla="*/ 29 w 1255"/>
                    <a:gd name="T55" fmla="*/ 22 h 932"/>
                    <a:gd name="T56" fmla="*/ 29 w 1255"/>
                    <a:gd name="T57" fmla="*/ 17 h 932"/>
                    <a:gd name="T58" fmla="*/ 30 w 1255"/>
                    <a:gd name="T59" fmla="*/ 17 h 932"/>
                    <a:gd name="T60" fmla="*/ 31 w 1255"/>
                    <a:gd name="T61" fmla="*/ 15 h 932"/>
                    <a:gd name="T62" fmla="*/ 32 w 1255"/>
                    <a:gd name="T63" fmla="*/ 14 h 932"/>
                    <a:gd name="T64" fmla="*/ 32 w 1255"/>
                    <a:gd name="T65" fmla="*/ 12 h 932"/>
                    <a:gd name="T66" fmla="*/ 32 w 1255"/>
                    <a:gd name="T67" fmla="*/ 11 h 932"/>
                    <a:gd name="T68" fmla="*/ 32 w 1255"/>
                    <a:gd name="T69" fmla="*/ 9 h 932"/>
                    <a:gd name="T70" fmla="*/ 31 w 1255"/>
                    <a:gd name="T71" fmla="*/ 7 h 932"/>
                    <a:gd name="T72" fmla="*/ 30 w 1255"/>
                    <a:gd name="T73" fmla="*/ 6 h 932"/>
                    <a:gd name="T74" fmla="*/ 29 w 1255"/>
                    <a:gd name="T75" fmla="*/ 5 h 932"/>
                    <a:gd name="T76" fmla="*/ 27 w 1255"/>
                    <a:gd name="T77" fmla="*/ 5 h 932"/>
                    <a:gd name="T78" fmla="*/ 26 w 1255"/>
                    <a:gd name="T79" fmla="*/ 5 h 932"/>
                    <a:gd name="T80" fmla="*/ 24 w 1255"/>
                    <a:gd name="T81" fmla="*/ 5 h 932"/>
                    <a:gd name="T82" fmla="*/ 24 w 1255"/>
                    <a:gd name="T83" fmla="*/ 5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09" name="Freeform 13"/>
                <p:cNvSpPr>
                  <a:spLocks noChangeAspect="1"/>
                </p:cNvSpPr>
                <p:nvPr/>
              </p:nvSpPr>
              <p:spPr bwMode="auto">
                <a:xfrm>
                  <a:off x="962" y="1395"/>
                  <a:ext cx="243" cy="373"/>
                </a:xfrm>
                <a:custGeom>
                  <a:avLst/>
                  <a:gdLst>
                    <a:gd name="T0" fmla="*/ 14 w 485"/>
                    <a:gd name="T1" fmla="*/ 13 h 747"/>
                    <a:gd name="T2" fmla="*/ 14 w 485"/>
                    <a:gd name="T3" fmla="*/ 13 h 747"/>
                    <a:gd name="T4" fmla="*/ 13 w 485"/>
                    <a:gd name="T5" fmla="*/ 14 h 747"/>
                    <a:gd name="T6" fmla="*/ 12 w 485"/>
                    <a:gd name="T7" fmla="*/ 13 h 747"/>
                    <a:gd name="T8" fmla="*/ 11 w 485"/>
                    <a:gd name="T9" fmla="*/ 13 h 747"/>
                    <a:gd name="T10" fmla="*/ 11 w 485"/>
                    <a:gd name="T11" fmla="*/ 13 h 747"/>
                    <a:gd name="T12" fmla="*/ 10 w 485"/>
                    <a:gd name="T13" fmla="*/ 13 h 747"/>
                    <a:gd name="T14" fmla="*/ 9 w 485"/>
                    <a:gd name="T15" fmla="*/ 12 h 747"/>
                    <a:gd name="T16" fmla="*/ 9 w 485"/>
                    <a:gd name="T17" fmla="*/ 11 h 747"/>
                    <a:gd name="T18" fmla="*/ 8 w 485"/>
                    <a:gd name="T19" fmla="*/ 11 h 747"/>
                    <a:gd name="T20" fmla="*/ 8 w 485"/>
                    <a:gd name="T21" fmla="*/ 10 h 747"/>
                    <a:gd name="T22" fmla="*/ 8 w 485"/>
                    <a:gd name="T23" fmla="*/ 9 h 747"/>
                    <a:gd name="T24" fmla="*/ 7 w 485"/>
                    <a:gd name="T25" fmla="*/ 8 h 747"/>
                    <a:gd name="T26" fmla="*/ 7 w 485"/>
                    <a:gd name="T27" fmla="*/ 8 h 747"/>
                    <a:gd name="T28" fmla="*/ 7 w 485"/>
                    <a:gd name="T29" fmla="*/ 7 h 747"/>
                    <a:gd name="T30" fmla="*/ 7 w 485"/>
                    <a:gd name="T31" fmla="*/ 6 h 747"/>
                    <a:gd name="T32" fmla="*/ 8 w 485"/>
                    <a:gd name="T33" fmla="*/ 5 h 747"/>
                    <a:gd name="T34" fmla="*/ 8 w 485"/>
                    <a:gd name="T35" fmla="*/ 4 h 747"/>
                    <a:gd name="T36" fmla="*/ 8 w 485"/>
                    <a:gd name="T37" fmla="*/ 3 h 747"/>
                    <a:gd name="T38" fmla="*/ 9 w 485"/>
                    <a:gd name="T39" fmla="*/ 3 h 747"/>
                    <a:gd name="T40" fmla="*/ 9 w 485"/>
                    <a:gd name="T41" fmla="*/ 2 h 747"/>
                    <a:gd name="T42" fmla="*/ 10 w 485"/>
                    <a:gd name="T43" fmla="*/ 2 h 747"/>
                    <a:gd name="T44" fmla="*/ 10 w 485"/>
                    <a:gd name="T45" fmla="*/ 1 h 747"/>
                    <a:gd name="T46" fmla="*/ 9 w 485"/>
                    <a:gd name="T47" fmla="*/ 0 h 747"/>
                    <a:gd name="T48" fmla="*/ 0 w 485"/>
                    <a:gd name="T49" fmla="*/ 3 h 747"/>
                    <a:gd name="T50" fmla="*/ 1 w 485"/>
                    <a:gd name="T51" fmla="*/ 23 h 747"/>
                    <a:gd name="T52" fmla="*/ 12 w 485"/>
                    <a:gd name="T53" fmla="*/ 21 h 747"/>
                    <a:gd name="T54" fmla="*/ 16 w 485"/>
                    <a:gd name="T55" fmla="*/ 17 h 747"/>
                    <a:gd name="T56" fmla="*/ 14 w 485"/>
                    <a:gd name="T57" fmla="*/ 13 h 747"/>
                    <a:gd name="T58" fmla="*/ 14 w 485"/>
                    <a:gd name="T59" fmla="*/ 13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10" name="Freeform 14"/>
                <p:cNvSpPr>
                  <a:spLocks noChangeAspect="1"/>
                </p:cNvSpPr>
                <p:nvPr/>
              </p:nvSpPr>
              <p:spPr bwMode="auto">
                <a:xfrm>
                  <a:off x="268" y="1852"/>
                  <a:ext cx="385" cy="430"/>
                </a:xfrm>
                <a:custGeom>
                  <a:avLst/>
                  <a:gdLst>
                    <a:gd name="T0" fmla="*/ 25 w 770"/>
                    <a:gd name="T1" fmla="*/ 0 h 859"/>
                    <a:gd name="T2" fmla="*/ 14 w 770"/>
                    <a:gd name="T3" fmla="*/ 2 h 859"/>
                    <a:gd name="T4" fmla="*/ 11 w 770"/>
                    <a:gd name="T5" fmla="*/ 4 h 859"/>
                    <a:gd name="T6" fmla="*/ 8 w 770"/>
                    <a:gd name="T7" fmla="*/ 7 h 859"/>
                    <a:gd name="T8" fmla="*/ 6 w 770"/>
                    <a:gd name="T9" fmla="*/ 9 h 859"/>
                    <a:gd name="T10" fmla="*/ 5 w 770"/>
                    <a:gd name="T11" fmla="*/ 12 h 859"/>
                    <a:gd name="T12" fmla="*/ 3 w 770"/>
                    <a:gd name="T13" fmla="*/ 15 h 859"/>
                    <a:gd name="T14" fmla="*/ 2 w 770"/>
                    <a:gd name="T15" fmla="*/ 18 h 859"/>
                    <a:gd name="T16" fmla="*/ 1 w 770"/>
                    <a:gd name="T17" fmla="*/ 21 h 859"/>
                    <a:gd name="T18" fmla="*/ 0 w 770"/>
                    <a:gd name="T19" fmla="*/ 23 h 859"/>
                    <a:gd name="T20" fmla="*/ 3 w 770"/>
                    <a:gd name="T21" fmla="*/ 27 h 859"/>
                    <a:gd name="T22" fmla="*/ 4 w 770"/>
                    <a:gd name="T23" fmla="*/ 25 h 859"/>
                    <a:gd name="T24" fmla="*/ 5 w 770"/>
                    <a:gd name="T25" fmla="*/ 23 h 859"/>
                    <a:gd name="T26" fmla="*/ 7 w 770"/>
                    <a:gd name="T27" fmla="*/ 20 h 859"/>
                    <a:gd name="T28" fmla="*/ 8 w 770"/>
                    <a:gd name="T29" fmla="*/ 17 h 859"/>
                    <a:gd name="T30" fmla="*/ 10 w 770"/>
                    <a:gd name="T31" fmla="*/ 14 h 859"/>
                    <a:gd name="T32" fmla="*/ 11 w 770"/>
                    <a:gd name="T33" fmla="*/ 12 h 859"/>
                    <a:gd name="T34" fmla="*/ 12 w 770"/>
                    <a:gd name="T35" fmla="*/ 11 h 859"/>
                    <a:gd name="T36" fmla="*/ 12 w 770"/>
                    <a:gd name="T37" fmla="*/ 10 h 859"/>
                    <a:gd name="T38" fmla="*/ 13 w 770"/>
                    <a:gd name="T39" fmla="*/ 10 h 859"/>
                    <a:gd name="T40" fmla="*/ 14 w 770"/>
                    <a:gd name="T41" fmla="*/ 9 h 859"/>
                    <a:gd name="T42" fmla="*/ 15 w 770"/>
                    <a:gd name="T43" fmla="*/ 8 h 859"/>
                    <a:gd name="T44" fmla="*/ 16 w 770"/>
                    <a:gd name="T45" fmla="*/ 8 h 859"/>
                    <a:gd name="T46" fmla="*/ 18 w 770"/>
                    <a:gd name="T47" fmla="*/ 7 h 859"/>
                    <a:gd name="T48" fmla="*/ 19 w 770"/>
                    <a:gd name="T49" fmla="*/ 7 h 859"/>
                    <a:gd name="T50" fmla="*/ 23 w 770"/>
                    <a:gd name="T51" fmla="*/ 6 h 859"/>
                    <a:gd name="T52" fmla="*/ 24 w 770"/>
                    <a:gd name="T53" fmla="*/ 6 h 859"/>
                    <a:gd name="T54" fmla="*/ 25 w 770"/>
                    <a:gd name="T55" fmla="*/ 0 h 859"/>
                    <a:gd name="T56" fmla="*/ 25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11" name="Freeform 15"/>
                <p:cNvSpPr>
                  <a:spLocks noChangeAspect="1"/>
                </p:cNvSpPr>
                <p:nvPr/>
              </p:nvSpPr>
              <p:spPr bwMode="auto">
                <a:xfrm>
                  <a:off x="324" y="2081"/>
                  <a:ext cx="386" cy="435"/>
                </a:xfrm>
                <a:custGeom>
                  <a:avLst/>
                  <a:gdLst>
                    <a:gd name="T0" fmla="*/ 22 w 771"/>
                    <a:gd name="T1" fmla="*/ 0 h 871"/>
                    <a:gd name="T2" fmla="*/ 17 w 771"/>
                    <a:gd name="T3" fmla="*/ 1 h 871"/>
                    <a:gd name="T4" fmla="*/ 15 w 771"/>
                    <a:gd name="T5" fmla="*/ 1 h 871"/>
                    <a:gd name="T6" fmla="*/ 13 w 771"/>
                    <a:gd name="T7" fmla="*/ 2 h 871"/>
                    <a:gd name="T8" fmla="*/ 11 w 771"/>
                    <a:gd name="T9" fmla="*/ 4 h 871"/>
                    <a:gd name="T10" fmla="*/ 10 w 771"/>
                    <a:gd name="T11" fmla="*/ 4 h 871"/>
                    <a:gd name="T12" fmla="*/ 9 w 771"/>
                    <a:gd name="T13" fmla="*/ 5 h 871"/>
                    <a:gd name="T14" fmla="*/ 8 w 771"/>
                    <a:gd name="T15" fmla="*/ 6 h 871"/>
                    <a:gd name="T16" fmla="*/ 7 w 771"/>
                    <a:gd name="T17" fmla="*/ 7 h 871"/>
                    <a:gd name="T18" fmla="*/ 6 w 771"/>
                    <a:gd name="T19" fmla="*/ 9 h 871"/>
                    <a:gd name="T20" fmla="*/ 4 w 771"/>
                    <a:gd name="T21" fmla="*/ 12 h 871"/>
                    <a:gd name="T22" fmla="*/ 3 w 771"/>
                    <a:gd name="T23" fmla="*/ 15 h 871"/>
                    <a:gd name="T24" fmla="*/ 2 w 771"/>
                    <a:gd name="T25" fmla="*/ 18 h 871"/>
                    <a:gd name="T26" fmla="*/ 1 w 771"/>
                    <a:gd name="T27" fmla="*/ 20 h 871"/>
                    <a:gd name="T28" fmla="*/ 0 w 771"/>
                    <a:gd name="T29" fmla="*/ 23 h 871"/>
                    <a:gd name="T30" fmla="*/ 4 w 771"/>
                    <a:gd name="T31" fmla="*/ 27 h 871"/>
                    <a:gd name="T32" fmla="*/ 4 w 771"/>
                    <a:gd name="T33" fmla="*/ 25 h 871"/>
                    <a:gd name="T34" fmla="*/ 5 w 771"/>
                    <a:gd name="T35" fmla="*/ 22 h 871"/>
                    <a:gd name="T36" fmla="*/ 7 w 771"/>
                    <a:gd name="T37" fmla="*/ 19 h 871"/>
                    <a:gd name="T38" fmla="*/ 8 w 771"/>
                    <a:gd name="T39" fmla="*/ 16 h 871"/>
                    <a:gd name="T40" fmla="*/ 10 w 771"/>
                    <a:gd name="T41" fmla="*/ 14 h 871"/>
                    <a:gd name="T42" fmla="*/ 11 w 771"/>
                    <a:gd name="T43" fmla="*/ 11 h 871"/>
                    <a:gd name="T44" fmla="*/ 12 w 771"/>
                    <a:gd name="T45" fmla="*/ 10 h 871"/>
                    <a:gd name="T46" fmla="*/ 12 w 771"/>
                    <a:gd name="T47" fmla="*/ 10 h 871"/>
                    <a:gd name="T48" fmla="*/ 13 w 771"/>
                    <a:gd name="T49" fmla="*/ 9 h 871"/>
                    <a:gd name="T50" fmla="*/ 14 w 771"/>
                    <a:gd name="T51" fmla="*/ 8 h 871"/>
                    <a:gd name="T52" fmla="*/ 15 w 771"/>
                    <a:gd name="T53" fmla="*/ 8 h 871"/>
                    <a:gd name="T54" fmla="*/ 16 w 771"/>
                    <a:gd name="T55" fmla="*/ 7 h 871"/>
                    <a:gd name="T56" fmla="*/ 18 w 771"/>
                    <a:gd name="T57" fmla="*/ 7 h 871"/>
                    <a:gd name="T58" fmla="*/ 20 w 771"/>
                    <a:gd name="T59" fmla="*/ 6 h 871"/>
                    <a:gd name="T60" fmla="*/ 23 w 771"/>
                    <a:gd name="T61" fmla="*/ 5 h 871"/>
                    <a:gd name="T62" fmla="*/ 25 w 771"/>
                    <a:gd name="T63" fmla="*/ 5 h 871"/>
                    <a:gd name="T64" fmla="*/ 22 w 771"/>
                    <a:gd name="T65" fmla="*/ 0 h 871"/>
                    <a:gd name="T66" fmla="*/ 22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12" name="Freeform 16"/>
                <p:cNvSpPr>
                  <a:spLocks noChangeAspect="1"/>
                </p:cNvSpPr>
                <p:nvPr/>
              </p:nvSpPr>
              <p:spPr bwMode="auto">
                <a:xfrm>
                  <a:off x="446" y="2248"/>
                  <a:ext cx="372" cy="463"/>
                </a:xfrm>
                <a:custGeom>
                  <a:avLst/>
                  <a:gdLst>
                    <a:gd name="T0" fmla="*/ 21 w 743"/>
                    <a:gd name="T1" fmla="*/ 0 h 926"/>
                    <a:gd name="T2" fmla="*/ 18 w 743"/>
                    <a:gd name="T3" fmla="*/ 1 h 926"/>
                    <a:gd name="T4" fmla="*/ 16 w 743"/>
                    <a:gd name="T5" fmla="*/ 1 h 926"/>
                    <a:gd name="T6" fmla="*/ 13 w 743"/>
                    <a:gd name="T7" fmla="*/ 2 h 926"/>
                    <a:gd name="T8" fmla="*/ 11 w 743"/>
                    <a:gd name="T9" fmla="*/ 4 h 926"/>
                    <a:gd name="T10" fmla="*/ 10 w 743"/>
                    <a:gd name="T11" fmla="*/ 4 h 926"/>
                    <a:gd name="T12" fmla="*/ 9 w 743"/>
                    <a:gd name="T13" fmla="*/ 5 h 926"/>
                    <a:gd name="T14" fmla="*/ 9 w 743"/>
                    <a:gd name="T15" fmla="*/ 6 h 926"/>
                    <a:gd name="T16" fmla="*/ 8 w 743"/>
                    <a:gd name="T17" fmla="*/ 7 h 926"/>
                    <a:gd name="T18" fmla="*/ 6 w 743"/>
                    <a:gd name="T19" fmla="*/ 10 h 926"/>
                    <a:gd name="T20" fmla="*/ 4 w 743"/>
                    <a:gd name="T21" fmla="*/ 13 h 926"/>
                    <a:gd name="T22" fmla="*/ 3 w 743"/>
                    <a:gd name="T23" fmla="*/ 16 h 926"/>
                    <a:gd name="T24" fmla="*/ 2 w 743"/>
                    <a:gd name="T25" fmla="*/ 19 h 926"/>
                    <a:gd name="T26" fmla="*/ 1 w 743"/>
                    <a:gd name="T27" fmla="*/ 22 h 926"/>
                    <a:gd name="T28" fmla="*/ 0 w 743"/>
                    <a:gd name="T29" fmla="*/ 24 h 926"/>
                    <a:gd name="T30" fmla="*/ 5 w 743"/>
                    <a:gd name="T31" fmla="*/ 29 h 926"/>
                    <a:gd name="T32" fmla="*/ 6 w 743"/>
                    <a:gd name="T33" fmla="*/ 27 h 926"/>
                    <a:gd name="T34" fmla="*/ 7 w 743"/>
                    <a:gd name="T35" fmla="*/ 24 h 926"/>
                    <a:gd name="T36" fmla="*/ 7 w 743"/>
                    <a:gd name="T37" fmla="*/ 21 h 926"/>
                    <a:gd name="T38" fmla="*/ 8 w 743"/>
                    <a:gd name="T39" fmla="*/ 19 h 926"/>
                    <a:gd name="T40" fmla="*/ 9 w 743"/>
                    <a:gd name="T41" fmla="*/ 18 h 926"/>
                    <a:gd name="T42" fmla="*/ 9 w 743"/>
                    <a:gd name="T43" fmla="*/ 16 h 926"/>
                    <a:gd name="T44" fmla="*/ 10 w 743"/>
                    <a:gd name="T45" fmla="*/ 14 h 926"/>
                    <a:gd name="T46" fmla="*/ 11 w 743"/>
                    <a:gd name="T47" fmla="*/ 12 h 926"/>
                    <a:gd name="T48" fmla="*/ 12 w 743"/>
                    <a:gd name="T49" fmla="*/ 11 h 926"/>
                    <a:gd name="T50" fmla="*/ 12 w 743"/>
                    <a:gd name="T51" fmla="*/ 10 h 926"/>
                    <a:gd name="T52" fmla="*/ 13 w 743"/>
                    <a:gd name="T53" fmla="*/ 9 h 926"/>
                    <a:gd name="T54" fmla="*/ 14 w 743"/>
                    <a:gd name="T55" fmla="*/ 9 h 926"/>
                    <a:gd name="T56" fmla="*/ 15 w 743"/>
                    <a:gd name="T57" fmla="*/ 8 h 926"/>
                    <a:gd name="T58" fmla="*/ 16 w 743"/>
                    <a:gd name="T59" fmla="*/ 8 h 926"/>
                    <a:gd name="T60" fmla="*/ 17 w 743"/>
                    <a:gd name="T61" fmla="*/ 7 h 926"/>
                    <a:gd name="T62" fmla="*/ 19 w 743"/>
                    <a:gd name="T63" fmla="*/ 6 h 926"/>
                    <a:gd name="T64" fmla="*/ 21 w 743"/>
                    <a:gd name="T65" fmla="*/ 5 h 926"/>
                    <a:gd name="T66" fmla="*/ 22 w 743"/>
                    <a:gd name="T67" fmla="*/ 5 h 926"/>
                    <a:gd name="T68" fmla="*/ 24 w 743"/>
                    <a:gd name="T69" fmla="*/ 5 h 926"/>
                    <a:gd name="T70" fmla="*/ 21 w 743"/>
                    <a:gd name="T71" fmla="*/ 0 h 926"/>
                    <a:gd name="T72" fmla="*/ 21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13" name="Freeform 17"/>
                <p:cNvSpPr>
                  <a:spLocks noChangeAspect="1"/>
                </p:cNvSpPr>
                <p:nvPr/>
              </p:nvSpPr>
              <p:spPr bwMode="auto">
                <a:xfrm>
                  <a:off x="1305" y="1115"/>
                  <a:ext cx="436" cy="296"/>
                </a:xfrm>
                <a:custGeom>
                  <a:avLst/>
                  <a:gdLst>
                    <a:gd name="T0" fmla="*/ 0 w 870"/>
                    <a:gd name="T1" fmla="*/ 17 h 593"/>
                    <a:gd name="T2" fmla="*/ 1 w 870"/>
                    <a:gd name="T3" fmla="*/ 15 h 593"/>
                    <a:gd name="T4" fmla="*/ 2 w 870"/>
                    <a:gd name="T5" fmla="*/ 13 h 593"/>
                    <a:gd name="T6" fmla="*/ 3 w 870"/>
                    <a:gd name="T7" fmla="*/ 11 h 593"/>
                    <a:gd name="T8" fmla="*/ 4 w 870"/>
                    <a:gd name="T9" fmla="*/ 9 h 593"/>
                    <a:gd name="T10" fmla="*/ 5 w 870"/>
                    <a:gd name="T11" fmla="*/ 6 h 593"/>
                    <a:gd name="T12" fmla="*/ 6 w 870"/>
                    <a:gd name="T13" fmla="*/ 6 h 593"/>
                    <a:gd name="T14" fmla="*/ 6 w 870"/>
                    <a:gd name="T15" fmla="*/ 5 h 593"/>
                    <a:gd name="T16" fmla="*/ 7 w 870"/>
                    <a:gd name="T17" fmla="*/ 4 h 593"/>
                    <a:gd name="T18" fmla="*/ 8 w 870"/>
                    <a:gd name="T19" fmla="*/ 3 h 593"/>
                    <a:gd name="T20" fmla="*/ 8 w 870"/>
                    <a:gd name="T21" fmla="*/ 3 h 593"/>
                    <a:gd name="T22" fmla="*/ 9 w 870"/>
                    <a:gd name="T23" fmla="*/ 2 h 593"/>
                    <a:gd name="T24" fmla="*/ 11 w 870"/>
                    <a:gd name="T25" fmla="*/ 1 h 593"/>
                    <a:gd name="T26" fmla="*/ 13 w 870"/>
                    <a:gd name="T27" fmla="*/ 1 h 593"/>
                    <a:gd name="T28" fmla="*/ 16 w 870"/>
                    <a:gd name="T29" fmla="*/ 0 h 593"/>
                    <a:gd name="T30" fmla="*/ 19 w 870"/>
                    <a:gd name="T31" fmla="*/ 0 h 593"/>
                    <a:gd name="T32" fmla="*/ 26 w 870"/>
                    <a:gd name="T33" fmla="*/ 0 h 593"/>
                    <a:gd name="T34" fmla="*/ 28 w 870"/>
                    <a:gd name="T35" fmla="*/ 4 h 593"/>
                    <a:gd name="T36" fmla="*/ 21 w 870"/>
                    <a:gd name="T37" fmla="*/ 5 h 593"/>
                    <a:gd name="T38" fmla="*/ 16 w 870"/>
                    <a:gd name="T39" fmla="*/ 6 h 593"/>
                    <a:gd name="T40" fmla="*/ 12 w 870"/>
                    <a:gd name="T41" fmla="*/ 8 h 593"/>
                    <a:gd name="T42" fmla="*/ 10 w 870"/>
                    <a:gd name="T43" fmla="*/ 9 h 593"/>
                    <a:gd name="T44" fmla="*/ 10 w 870"/>
                    <a:gd name="T45" fmla="*/ 9 h 593"/>
                    <a:gd name="T46" fmla="*/ 9 w 870"/>
                    <a:gd name="T47" fmla="*/ 10 h 593"/>
                    <a:gd name="T48" fmla="*/ 7 w 870"/>
                    <a:gd name="T49" fmla="*/ 14 h 593"/>
                    <a:gd name="T50" fmla="*/ 5 w 870"/>
                    <a:gd name="T51" fmla="*/ 17 h 593"/>
                    <a:gd name="T52" fmla="*/ 5 w 870"/>
                    <a:gd name="T53" fmla="*/ 18 h 593"/>
                    <a:gd name="T54" fmla="*/ 0 w 870"/>
                    <a:gd name="T55" fmla="*/ 17 h 593"/>
                    <a:gd name="T56" fmla="*/ 0 w 870"/>
                    <a:gd name="T57" fmla="*/ 17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14" name="Freeform 18"/>
                <p:cNvSpPr>
                  <a:spLocks noChangeAspect="1"/>
                </p:cNvSpPr>
                <p:nvPr/>
              </p:nvSpPr>
              <p:spPr bwMode="auto">
                <a:xfrm>
                  <a:off x="1475" y="1257"/>
                  <a:ext cx="425" cy="307"/>
                </a:xfrm>
                <a:custGeom>
                  <a:avLst/>
                  <a:gdLst>
                    <a:gd name="T0" fmla="*/ 0 w 852"/>
                    <a:gd name="T1" fmla="*/ 14 h 614"/>
                    <a:gd name="T2" fmla="*/ 0 w 852"/>
                    <a:gd name="T3" fmla="*/ 13 h 614"/>
                    <a:gd name="T4" fmla="*/ 1 w 852"/>
                    <a:gd name="T5" fmla="*/ 12 h 614"/>
                    <a:gd name="T6" fmla="*/ 2 w 852"/>
                    <a:gd name="T7" fmla="*/ 10 h 614"/>
                    <a:gd name="T8" fmla="*/ 3 w 852"/>
                    <a:gd name="T9" fmla="*/ 8 h 614"/>
                    <a:gd name="T10" fmla="*/ 4 w 852"/>
                    <a:gd name="T11" fmla="*/ 7 h 614"/>
                    <a:gd name="T12" fmla="*/ 4 w 852"/>
                    <a:gd name="T13" fmla="*/ 6 h 614"/>
                    <a:gd name="T14" fmla="*/ 5 w 852"/>
                    <a:gd name="T15" fmla="*/ 6 h 614"/>
                    <a:gd name="T16" fmla="*/ 6 w 852"/>
                    <a:gd name="T17" fmla="*/ 5 h 614"/>
                    <a:gd name="T18" fmla="*/ 7 w 852"/>
                    <a:gd name="T19" fmla="*/ 4 h 614"/>
                    <a:gd name="T20" fmla="*/ 8 w 852"/>
                    <a:gd name="T21" fmla="*/ 3 h 614"/>
                    <a:gd name="T22" fmla="*/ 9 w 852"/>
                    <a:gd name="T23" fmla="*/ 3 h 614"/>
                    <a:gd name="T24" fmla="*/ 10 w 852"/>
                    <a:gd name="T25" fmla="*/ 2 h 614"/>
                    <a:gd name="T26" fmla="*/ 12 w 852"/>
                    <a:gd name="T27" fmla="*/ 1 h 614"/>
                    <a:gd name="T28" fmla="*/ 15 w 852"/>
                    <a:gd name="T29" fmla="*/ 1 h 614"/>
                    <a:gd name="T30" fmla="*/ 18 w 852"/>
                    <a:gd name="T31" fmla="*/ 0 h 614"/>
                    <a:gd name="T32" fmla="*/ 24 w 852"/>
                    <a:gd name="T33" fmla="*/ 1 h 614"/>
                    <a:gd name="T34" fmla="*/ 26 w 852"/>
                    <a:gd name="T35" fmla="*/ 5 h 614"/>
                    <a:gd name="T36" fmla="*/ 20 w 852"/>
                    <a:gd name="T37" fmla="*/ 6 h 614"/>
                    <a:gd name="T38" fmla="*/ 14 w 852"/>
                    <a:gd name="T39" fmla="*/ 7 h 614"/>
                    <a:gd name="T40" fmla="*/ 10 w 852"/>
                    <a:gd name="T41" fmla="*/ 9 h 614"/>
                    <a:gd name="T42" fmla="*/ 9 w 852"/>
                    <a:gd name="T43" fmla="*/ 10 h 614"/>
                    <a:gd name="T44" fmla="*/ 8 w 852"/>
                    <a:gd name="T45" fmla="*/ 10 h 614"/>
                    <a:gd name="T46" fmla="*/ 7 w 852"/>
                    <a:gd name="T47" fmla="*/ 11 h 614"/>
                    <a:gd name="T48" fmla="*/ 5 w 852"/>
                    <a:gd name="T49" fmla="*/ 15 h 614"/>
                    <a:gd name="T50" fmla="*/ 3 w 852"/>
                    <a:gd name="T51" fmla="*/ 18 h 614"/>
                    <a:gd name="T52" fmla="*/ 3 w 852"/>
                    <a:gd name="T53" fmla="*/ 20 h 614"/>
                    <a:gd name="T54" fmla="*/ 0 w 852"/>
                    <a:gd name="T55" fmla="*/ 14 h 614"/>
                    <a:gd name="T56" fmla="*/ 0 w 852"/>
                    <a:gd name="T57" fmla="*/ 14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15" name="Freeform 19"/>
                <p:cNvSpPr>
                  <a:spLocks noChangeAspect="1"/>
                </p:cNvSpPr>
                <p:nvPr/>
              </p:nvSpPr>
              <p:spPr bwMode="auto">
                <a:xfrm>
                  <a:off x="1590" y="1441"/>
                  <a:ext cx="454" cy="280"/>
                </a:xfrm>
                <a:custGeom>
                  <a:avLst/>
                  <a:gdLst>
                    <a:gd name="T0" fmla="*/ 0 w 909"/>
                    <a:gd name="T1" fmla="*/ 13 h 561"/>
                    <a:gd name="T2" fmla="*/ 0 w 909"/>
                    <a:gd name="T3" fmla="*/ 12 h 561"/>
                    <a:gd name="T4" fmla="*/ 2 w 909"/>
                    <a:gd name="T5" fmla="*/ 9 h 561"/>
                    <a:gd name="T6" fmla="*/ 3 w 909"/>
                    <a:gd name="T7" fmla="*/ 7 h 561"/>
                    <a:gd name="T8" fmla="*/ 4 w 909"/>
                    <a:gd name="T9" fmla="*/ 6 h 561"/>
                    <a:gd name="T10" fmla="*/ 5 w 909"/>
                    <a:gd name="T11" fmla="*/ 6 h 561"/>
                    <a:gd name="T12" fmla="*/ 5 w 909"/>
                    <a:gd name="T13" fmla="*/ 5 h 561"/>
                    <a:gd name="T14" fmla="*/ 6 w 909"/>
                    <a:gd name="T15" fmla="*/ 4 h 561"/>
                    <a:gd name="T16" fmla="*/ 7 w 909"/>
                    <a:gd name="T17" fmla="*/ 3 h 561"/>
                    <a:gd name="T18" fmla="*/ 8 w 909"/>
                    <a:gd name="T19" fmla="*/ 2 h 561"/>
                    <a:gd name="T20" fmla="*/ 9 w 909"/>
                    <a:gd name="T21" fmla="*/ 2 h 561"/>
                    <a:gd name="T22" fmla="*/ 10 w 909"/>
                    <a:gd name="T23" fmla="*/ 1 h 561"/>
                    <a:gd name="T24" fmla="*/ 13 w 909"/>
                    <a:gd name="T25" fmla="*/ 0 h 561"/>
                    <a:gd name="T26" fmla="*/ 16 w 909"/>
                    <a:gd name="T27" fmla="*/ 0 h 561"/>
                    <a:gd name="T28" fmla="*/ 18 w 909"/>
                    <a:gd name="T29" fmla="*/ 0 h 561"/>
                    <a:gd name="T30" fmla="*/ 25 w 909"/>
                    <a:gd name="T31" fmla="*/ 0 h 561"/>
                    <a:gd name="T32" fmla="*/ 28 w 909"/>
                    <a:gd name="T33" fmla="*/ 6 h 561"/>
                    <a:gd name="T34" fmla="*/ 26 w 909"/>
                    <a:gd name="T35" fmla="*/ 6 h 561"/>
                    <a:gd name="T36" fmla="*/ 21 w 909"/>
                    <a:gd name="T37" fmla="*/ 6 h 561"/>
                    <a:gd name="T38" fmla="*/ 15 w 909"/>
                    <a:gd name="T39" fmla="*/ 6 h 561"/>
                    <a:gd name="T40" fmla="*/ 11 w 909"/>
                    <a:gd name="T41" fmla="*/ 7 h 561"/>
                    <a:gd name="T42" fmla="*/ 9 w 909"/>
                    <a:gd name="T43" fmla="*/ 8 h 561"/>
                    <a:gd name="T44" fmla="*/ 9 w 909"/>
                    <a:gd name="T45" fmla="*/ 9 h 561"/>
                    <a:gd name="T46" fmla="*/ 8 w 909"/>
                    <a:gd name="T47" fmla="*/ 10 h 561"/>
                    <a:gd name="T48" fmla="*/ 7 w 909"/>
                    <a:gd name="T49" fmla="*/ 10 h 561"/>
                    <a:gd name="T50" fmla="*/ 7 w 909"/>
                    <a:gd name="T51" fmla="*/ 11 h 561"/>
                    <a:gd name="T52" fmla="*/ 6 w 909"/>
                    <a:gd name="T53" fmla="*/ 12 h 561"/>
                    <a:gd name="T54" fmla="*/ 5 w 909"/>
                    <a:gd name="T55" fmla="*/ 13 h 561"/>
                    <a:gd name="T56" fmla="*/ 4 w 909"/>
                    <a:gd name="T57" fmla="*/ 16 h 561"/>
                    <a:gd name="T58" fmla="*/ 3 w 909"/>
                    <a:gd name="T59" fmla="*/ 17 h 561"/>
                    <a:gd name="T60" fmla="*/ 0 w 909"/>
                    <a:gd name="T61" fmla="*/ 13 h 561"/>
                    <a:gd name="T62" fmla="*/ 0 w 909"/>
                    <a:gd name="T63" fmla="*/ 13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53" name="Group 20"/>
              <p:cNvGrpSpPr>
                <a:grpSpLocks/>
              </p:cNvGrpSpPr>
              <p:nvPr/>
            </p:nvGrpSpPr>
            <p:grpSpPr bwMode="auto">
              <a:xfrm>
                <a:off x="302" y="1659"/>
                <a:ext cx="531" cy="521"/>
                <a:chOff x="302" y="1659"/>
                <a:chExt cx="531" cy="521"/>
              </a:xfrm>
            </p:grpSpPr>
            <p:sp>
              <p:nvSpPr>
                <p:cNvPr id="36085" name="Text Box 21"/>
                <p:cNvSpPr txBox="1">
                  <a:spLocks noChangeAspect="1" noChangeArrowheads="1"/>
                </p:cNvSpPr>
                <p:nvPr/>
              </p:nvSpPr>
              <p:spPr bwMode="auto">
                <a:xfrm rot="21483580">
                  <a:off x="302" y="1659"/>
                  <a:ext cx="132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6086" name="Freeform 22"/>
                <p:cNvSpPr>
                  <a:spLocks noChangeAspect="1"/>
                </p:cNvSpPr>
                <p:nvPr/>
              </p:nvSpPr>
              <p:spPr bwMode="auto">
                <a:xfrm rot="-116420">
                  <a:off x="425" y="1757"/>
                  <a:ext cx="398" cy="423"/>
                </a:xfrm>
                <a:custGeom>
                  <a:avLst/>
                  <a:gdLst>
                    <a:gd name="T0" fmla="*/ 0 w 3970"/>
                    <a:gd name="T1" fmla="*/ 0 h 4226"/>
                    <a:gd name="T2" fmla="*/ 0 w 3970"/>
                    <a:gd name="T3" fmla="*/ 0 h 4226"/>
                    <a:gd name="T4" fmla="*/ 0 w 3970"/>
                    <a:gd name="T5" fmla="*/ 0 h 4226"/>
                    <a:gd name="T6" fmla="*/ 0 w 3970"/>
                    <a:gd name="T7" fmla="*/ 0 h 4226"/>
                    <a:gd name="T8" fmla="*/ 0 w 3970"/>
                    <a:gd name="T9" fmla="*/ 0 h 4226"/>
                    <a:gd name="T10" fmla="*/ 0 w 3970"/>
                    <a:gd name="T11" fmla="*/ 0 h 4226"/>
                    <a:gd name="T12" fmla="*/ 0 w 3970"/>
                    <a:gd name="T13" fmla="*/ 0 h 4226"/>
                    <a:gd name="T14" fmla="*/ 0 w 3970"/>
                    <a:gd name="T15" fmla="*/ 0 h 4226"/>
                    <a:gd name="T16" fmla="*/ 0 w 3970"/>
                    <a:gd name="T17" fmla="*/ 0 h 4226"/>
                    <a:gd name="T18" fmla="*/ 0 w 3970"/>
                    <a:gd name="T19" fmla="*/ 0 h 4226"/>
                    <a:gd name="T20" fmla="*/ 0 w 3970"/>
                    <a:gd name="T21" fmla="*/ 0 h 4226"/>
                    <a:gd name="T22" fmla="*/ 0 w 3970"/>
                    <a:gd name="T23" fmla="*/ 0 h 4226"/>
                    <a:gd name="T24" fmla="*/ 0 w 3970"/>
                    <a:gd name="T25" fmla="*/ 0 h 4226"/>
                    <a:gd name="T26" fmla="*/ 0 w 3970"/>
                    <a:gd name="T27" fmla="*/ 0 h 4226"/>
                    <a:gd name="T28" fmla="*/ 0 w 3970"/>
                    <a:gd name="T29" fmla="*/ 0 h 4226"/>
                    <a:gd name="T30" fmla="*/ 0 w 3970"/>
                    <a:gd name="T31" fmla="*/ 0 h 4226"/>
                    <a:gd name="T32" fmla="*/ 0 w 3970"/>
                    <a:gd name="T33" fmla="*/ 0 h 4226"/>
                    <a:gd name="T34" fmla="*/ 0 w 3970"/>
                    <a:gd name="T35" fmla="*/ 0 h 4226"/>
                    <a:gd name="T36" fmla="*/ 0 w 3970"/>
                    <a:gd name="T37" fmla="*/ 0 h 4226"/>
                    <a:gd name="T38" fmla="*/ 0 w 3970"/>
                    <a:gd name="T39" fmla="*/ 0 h 4226"/>
                    <a:gd name="T40" fmla="*/ 0 w 3970"/>
                    <a:gd name="T41" fmla="*/ 0 h 4226"/>
                    <a:gd name="T42" fmla="*/ 0 w 3970"/>
                    <a:gd name="T43" fmla="*/ 0 h 4226"/>
                    <a:gd name="T44" fmla="*/ 0 w 3970"/>
                    <a:gd name="T45" fmla="*/ 0 h 4226"/>
                    <a:gd name="T46" fmla="*/ 0 w 3970"/>
                    <a:gd name="T47" fmla="*/ 0 h 4226"/>
                    <a:gd name="T48" fmla="*/ 0 w 3970"/>
                    <a:gd name="T49" fmla="*/ 0 h 4226"/>
                    <a:gd name="T50" fmla="*/ 0 w 3970"/>
                    <a:gd name="T51" fmla="*/ 0 h 4226"/>
                    <a:gd name="T52" fmla="*/ 0 w 3970"/>
                    <a:gd name="T53" fmla="*/ 0 h 4226"/>
                    <a:gd name="T54" fmla="*/ 0 w 3970"/>
                    <a:gd name="T55" fmla="*/ 0 h 4226"/>
                    <a:gd name="T56" fmla="*/ 0 w 3970"/>
                    <a:gd name="T57" fmla="*/ 0 h 4226"/>
                    <a:gd name="T58" fmla="*/ 0 w 3970"/>
                    <a:gd name="T59" fmla="*/ 0 h 4226"/>
                    <a:gd name="T60" fmla="*/ 0 w 3970"/>
                    <a:gd name="T61" fmla="*/ 0 h 4226"/>
                    <a:gd name="T62" fmla="*/ 0 w 3970"/>
                    <a:gd name="T63" fmla="*/ 0 h 4226"/>
                    <a:gd name="T64" fmla="*/ 0 w 3970"/>
                    <a:gd name="T65" fmla="*/ 0 h 4226"/>
                    <a:gd name="T66" fmla="*/ 0 w 3970"/>
                    <a:gd name="T67" fmla="*/ 0 h 4226"/>
                    <a:gd name="T68" fmla="*/ 0 w 3970"/>
                    <a:gd name="T69" fmla="*/ 0 h 4226"/>
                    <a:gd name="T70" fmla="*/ 0 w 3970"/>
                    <a:gd name="T71" fmla="*/ 0 h 4226"/>
                    <a:gd name="T72" fmla="*/ 0 w 3970"/>
                    <a:gd name="T73" fmla="*/ 0 h 4226"/>
                    <a:gd name="T74" fmla="*/ 0 w 3970"/>
                    <a:gd name="T75" fmla="*/ 0 h 4226"/>
                    <a:gd name="T76" fmla="*/ 0 w 3970"/>
                    <a:gd name="T77" fmla="*/ 0 h 4226"/>
                    <a:gd name="T78" fmla="*/ 0 w 3970"/>
                    <a:gd name="T79" fmla="*/ 0 h 4226"/>
                    <a:gd name="T80" fmla="*/ 0 w 3970"/>
                    <a:gd name="T81" fmla="*/ 0 h 4226"/>
                    <a:gd name="T82" fmla="*/ 0 w 3970"/>
                    <a:gd name="T83" fmla="*/ 0 h 4226"/>
                    <a:gd name="T84" fmla="*/ 0 w 3970"/>
                    <a:gd name="T85" fmla="*/ 0 h 4226"/>
                    <a:gd name="T86" fmla="*/ 0 w 3970"/>
                    <a:gd name="T87" fmla="*/ 0 h 4226"/>
                    <a:gd name="T88" fmla="*/ 0 w 3970"/>
                    <a:gd name="T89" fmla="*/ 0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87" name="Freeform 23"/>
                <p:cNvSpPr>
                  <a:spLocks noChangeAspect="1"/>
                </p:cNvSpPr>
                <p:nvPr/>
              </p:nvSpPr>
              <p:spPr bwMode="auto">
                <a:xfrm rot="-116420">
                  <a:off x="567" y="1904"/>
                  <a:ext cx="121" cy="87"/>
                </a:xfrm>
                <a:custGeom>
                  <a:avLst/>
                  <a:gdLst>
                    <a:gd name="T0" fmla="*/ 0 w 1203"/>
                    <a:gd name="T1" fmla="*/ 0 h 874"/>
                    <a:gd name="T2" fmla="*/ 0 w 1203"/>
                    <a:gd name="T3" fmla="*/ 0 h 874"/>
                    <a:gd name="T4" fmla="*/ 0 w 1203"/>
                    <a:gd name="T5" fmla="*/ 0 h 874"/>
                    <a:gd name="T6" fmla="*/ 0 w 1203"/>
                    <a:gd name="T7" fmla="*/ 0 h 874"/>
                    <a:gd name="T8" fmla="*/ 0 w 1203"/>
                    <a:gd name="T9" fmla="*/ 0 h 874"/>
                    <a:gd name="T10" fmla="*/ 0 w 1203"/>
                    <a:gd name="T11" fmla="*/ 0 h 874"/>
                    <a:gd name="T12" fmla="*/ 0 w 1203"/>
                    <a:gd name="T13" fmla="*/ 0 h 874"/>
                    <a:gd name="T14" fmla="*/ 0 w 1203"/>
                    <a:gd name="T15" fmla="*/ 0 h 874"/>
                    <a:gd name="T16" fmla="*/ 0 w 1203"/>
                    <a:gd name="T17" fmla="*/ 0 h 874"/>
                    <a:gd name="T18" fmla="*/ 0 w 1203"/>
                    <a:gd name="T19" fmla="*/ 0 h 874"/>
                    <a:gd name="T20" fmla="*/ 0 w 1203"/>
                    <a:gd name="T21" fmla="*/ 0 h 874"/>
                    <a:gd name="T22" fmla="*/ 0 w 1203"/>
                    <a:gd name="T23" fmla="*/ 0 h 874"/>
                    <a:gd name="T24" fmla="*/ 0 w 1203"/>
                    <a:gd name="T25" fmla="*/ 0 h 8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03"/>
                    <a:gd name="T40" fmla="*/ 0 h 874"/>
                    <a:gd name="T41" fmla="*/ 1203 w 1203"/>
                    <a:gd name="T42" fmla="*/ 874 h 8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03" h="874">
                      <a:moveTo>
                        <a:pt x="85" y="874"/>
                      </a:moveTo>
                      <a:lnTo>
                        <a:pt x="0" y="485"/>
                      </a:lnTo>
                      <a:lnTo>
                        <a:pt x="253" y="243"/>
                      </a:lnTo>
                      <a:lnTo>
                        <a:pt x="544" y="357"/>
                      </a:lnTo>
                      <a:lnTo>
                        <a:pt x="698" y="0"/>
                      </a:lnTo>
                      <a:lnTo>
                        <a:pt x="1106" y="29"/>
                      </a:lnTo>
                      <a:lnTo>
                        <a:pt x="1203" y="203"/>
                      </a:lnTo>
                      <a:lnTo>
                        <a:pt x="1057" y="475"/>
                      </a:lnTo>
                      <a:lnTo>
                        <a:pt x="737" y="631"/>
                      </a:lnTo>
                      <a:lnTo>
                        <a:pt x="620" y="572"/>
                      </a:lnTo>
                      <a:lnTo>
                        <a:pt x="475" y="766"/>
                      </a:lnTo>
                      <a:lnTo>
                        <a:pt x="85" y="8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88" name="Freeform 24"/>
                <p:cNvSpPr>
                  <a:spLocks noChangeAspect="1"/>
                </p:cNvSpPr>
                <p:nvPr/>
              </p:nvSpPr>
              <p:spPr bwMode="auto">
                <a:xfrm rot="-116420">
                  <a:off x="553" y="1914"/>
                  <a:ext cx="211" cy="222"/>
                </a:xfrm>
                <a:custGeom>
                  <a:avLst/>
                  <a:gdLst>
                    <a:gd name="T0" fmla="*/ 0 w 2114"/>
                    <a:gd name="T1" fmla="*/ 0 h 2212"/>
                    <a:gd name="T2" fmla="*/ 0 w 2114"/>
                    <a:gd name="T3" fmla="*/ 0 h 2212"/>
                    <a:gd name="T4" fmla="*/ 0 w 2114"/>
                    <a:gd name="T5" fmla="*/ 0 h 2212"/>
                    <a:gd name="T6" fmla="*/ 0 w 2114"/>
                    <a:gd name="T7" fmla="*/ 0 h 2212"/>
                    <a:gd name="T8" fmla="*/ 0 w 2114"/>
                    <a:gd name="T9" fmla="*/ 0 h 2212"/>
                    <a:gd name="T10" fmla="*/ 0 w 2114"/>
                    <a:gd name="T11" fmla="*/ 0 h 2212"/>
                    <a:gd name="T12" fmla="*/ 0 w 2114"/>
                    <a:gd name="T13" fmla="*/ 0 h 2212"/>
                    <a:gd name="T14" fmla="*/ 0 w 2114"/>
                    <a:gd name="T15" fmla="*/ 0 h 2212"/>
                    <a:gd name="T16" fmla="*/ 0 w 2114"/>
                    <a:gd name="T17" fmla="*/ 0 h 2212"/>
                    <a:gd name="T18" fmla="*/ 0 w 2114"/>
                    <a:gd name="T19" fmla="*/ 0 h 2212"/>
                    <a:gd name="T20" fmla="*/ 0 w 2114"/>
                    <a:gd name="T21" fmla="*/ 0 h 2212"/>
                    <a:gd name="T22" fmla="*/ 0 w 2114"/>
                    <a:gd name="T23" fmla="*/ 0 h 2212"/>
                    <a:gd name="T24" fmla="*/ 0 w 2114"/>
                    <a:gd name="T25" fmla="*/ 0 h 2212"/>
                    <a:gd name="T26" fmla="*/ 0 w 2114"/>
                    <a:gd name="T27" fmla="*/ 0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B6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89" name="Freeform 25"/>
                <p:cNvSpPr>
                  <a:spLocks noChangeAspect="1"/>
                </p:cNvSpPr>
                <p:nvPr/>
              </p:nvSpPr>
              <p:spPr bwMode="auto">
                <a:xfrm rot="-116420">
                  <a:off x="428" y="1845"/>
                  <a:ext cx="142" cy="69"/>
                </a:xfrm>
                <a:custGeom>
                  <a:avLst/>
                  <a:gdLst>
                    <a:gd name="T0" fmla="*/ 0 w 1411"/>
                    <a:gd name="T1" fmla="*/ 0 h 694"/>
                    <a:gd name="T2" fmla="*/ 0 w 1411"/>
                    <a:gd name="T3" fmla="*/ 0 h 694"/>
                    <a:gd name="T4" fmla="*/ 0 w 1411"/>
                    <a:gd name="T5" fmla="*/ 0 h 694"/>
                    <a:gd name="T6" fmla="*/ 0 w 1411"/>
                    <a:gd name="T7" fmla="*/ 0 h 694"/>
                    <a:gd name="T8" fmla="*/ 0 w 1411"/>
                    <a:gd name="T9" fmla="*/ 0 h 694"/>
                    <a:gd name="T10" fmla="*/ 0 w 1411"/>
                    <a:gd name="T11" fmla="*/ 0 h 694"/>
                    <a:gd name="T12" fmla="*/ 0 w 1411"/>
                    <a:gd name="T13" fmla="*/ 0 h 694"/>
                    <a:gd name="T14" fmla="*/ 0 w 1411"/>
                    <a:gd name="T15" fmla="*/ 0 h 694"/>
                    <a:gd name="T16" fmla="*/ 0 w 1411"/>
                    <a:gd name="T17" fmla="*/ 0 h 694"/>
                    <a:gd name="T18" fmla="*/ 0 w 1411"/>
                    <a:gd name="T19" fmla="*/ 0 h 694"/>
                    <a:gd name="T20" fmla="*/ 0 w 1411"/>
                    <a:gd name="T21" fmla="*/ 0 h 694"/>
                    <a:gd name="T22" fmla="*/ 0 w 1411"/>
                    <a:gd name="T23" fmla="*/ 0 h 694"/>
                    <a:gd name="T24" fmla="*/ 0 w 1411"/>
                    <a:gd name="T25" fmla="*/ 0 h 694"/>
                    <a:gd name="T26" fmla="*/ 0 w 1411"/>
                    <a:gd name="T27" fmla="*/ 0 h 694"/>
                    <a:gd name="T28" fmla="*/ 0 w 1411"/>
                    <a:gd name="T29" fmla="*/ 0 h 694"/>
                    <a:gd name="T30" fmla="*/ 0 w 1411"/>
                    <a:gd name="T31" fmla="*/ 0 h 694"/>
                    <a:gd name="T32" fmla="*/ 0 w 1411"/>
                    <a:gd name="T33" fmla="*/ 0 h 694"/>
                    <a:gd name="T34" fmla="*/ 0 w 1411"/>
                    <a:gd name="T35" fmla="*/ 0 h 694"/>
                    <a:gd name="T36" fmla="*/ 0 w 1411"/>
                    <a:gd name="T37" fmla="*/ 0 h 694"/>
                    <a:gd name="T38" fmla="*/ 0 w 1411"/>
                    <a:gd name="T39" fmla="*/ 0 h 694"/>
                    <a:gd name="T40" fmla="*/ 0 w 1411"/>
                    <a:gd name="T41" fmla="*/ 0 h 694"/>
                    <a:gd name="T42" fmla="*/ 0 w 1411"/>
                    <a:gd name="T43" fmla="*/ 0 h 694"/>
                    <a:gd name="T44" fmla="*/ 0 w 1411"/>
                    <a:gd name="T45" fmla="*/ 0 h 694"/>
                    <a:gd name="T46" fmla="*/ 0 w 1411"/>
                    <a:gd name="T47" fmla="*/ 0 h 694"/>
                    <a:gd name="T48" fmla="*/ 0 w 1411"/>
                    <a:gd name="T49" fmla="*/ 0 h 694"/>
                    <a:gd name="T50" fmla="*/ 0 w 1411"/>
                    <a:gd name="T51" fmla="*/ 0 h 694"/>
                    <a:gd name="T52" fmla="*/ 0 w 1411"/>
                    <a:gd name="T53" fmla="*/ 0 h 694"/>
                    <a:gd name="T54" fmla="*/ 0 w 1411"/>
                    <a:gd name="T55" fmla="*/ 0 h 694"/>
                    <a:gd name="T56" fmla="*/ 0 w 1411"/>
                    <a:gd name="T57" fmla="*/ 0 h 694"/>
                    <a:gd name="T58" fmla="*/ 0 w 1411"/>
                    <a:gd name="T59" fmla="*/ 0 h 694"/>
                    <a:gd name="T60" fmla="*/ 0 w 1411"/>
                    <a:gd name="T61" fmla="*/ 0 h 694"/>
                    <a:gd name="T62" fmla="*/ 0 w 1411"/>
                    <a:gd name="T63" fmla="*/ 0 h 694"/>
                    <a:gd name="T64" fmla="*/ 0 w 1411"/>
                    <a:gd name="T65" fmla="*/ 0 h 694"/>
                    <a:gd name="T66" fmla="*/ 0 w 1411"/>
                    <a:gd name="T67" fmla="*/ 0 h 694"/>
                    <a:gd name="T68" fmla="*/ 0 w 1411"/>
                    <a:gd name="T69" fmla="*/ 0 h 694"/>
                    <a:gd name="T70" fmla="*/ 0 w 1411"/>
                    <a:gd name="T71" fmla="*/ 0 h 694"/>
                    <a:gd name="T72" fmla="*/ 0 w 1411"/>
                    <a:gd name="T73" fmla="*/ 0 h 694"/>
                    <a:gd name="T74" fmla="*/ 0 w 1411"/>
                    <a:gd name="T75" fmla="*/ 0 h 694"/>
                    <a:gd name="T76" fmla="*/ 0 w 1411"/>
                    <a:gd name="T77" fmla="*/ 0 h 694"/>
                    <a:gd name="T78" fmla="*/ 0 w 1411"/>
                    <a:gd name="T79" fmla="*/ 0 h 694"/>
                    <a:gd name="T80" fmla="*/ 0 w 1411"/>
                    <a:gd name="T81" fmla="*/ 0 h 694"/>
                    <a:gd name="T82" fmla="*/ 0 w 1411"/>
                    <a:gd name="T83" fmla="*/ 0 h 694"/>
                    <a:gd name="T84" fmla="*/ 0 w 1411"/>
                    <a:gd name="T85" fmla="*/ 0 h 694"/>
                    <a:gd name="T86" fmla="*/ 0 w 1411"/>
                    <a:gd name="T87" fmla="*/ 0 h 694"/>
                    <a:gd name="T88" fmla="*/ 0 w 1411"/>
                    <a:gd name="T89" fmla="*/ 0 h 694"/>
                    <a:gd name="T90" fmla="*/ 0 w 1411"/>
                    <a:gd name="T91" fmla="*/ 0 h 694"/>
                    <a:gd name="T92" fmla="*/ 0 w 1411"/>
                    <a:gd name="T93" fmla="*/ 0 h 694"/>
                    <a:gd name="T94" fmla="*/ 0 w 1411"/>
                    <a:gd name="T95" fmla="*/ 0 h 694"/>
                    <a:gd name="T96" fmla="*/ 0 w 1411"/>
                    <a:gd name="T97" fmla="*/ 0 h 694"/>
                    <a:gd name="T98" fmla="*/ 0 w 1411"/>
                    <a:gd name="T99" fmla="*/ 0 h 694"/>
                    <a:gd name="T100" fmla="*/ 0 w 1411"/>
                    <a:gd name="T101" fmla="*/ 0 h 694"/>
                    <a:gd name="T102" fmla="*/ 0 w 1411"/>
                    <a:gd name="T103" fmla="*/ 0 h 694"/>
                    <a:gd name="T104" fmla="*/ 0 w 1411"/>
                    <a:gd name="T105" fmla="*/ 0 h 694"/>
                    <a:gd name="T106" fmla="*/ 0 w 1411"/>
                    <a:gd name="T107" fmla="*/ 0 h 694"/>
                    <a:gd name="T108" fmla="*/ 0 w 1411"/>
                    <a:gd name="T109" fmla="*/ 0 h 694"/>
                    <a:gd name="T110" fmla="*/ 0 w 1411"/>
                    <a:gd name="T111" fmla="*/ 0 h 694"/>
                    <a:gd name="T112" fmla="*/ 0 w 1411"/>
                    <a:gd name="T113" fmla="*/ 0 h 694"/>
                    <a:gd name="T114" fmla="*/ 0 w 1411"/>
                    <a:gd name="T115" fmla="*/ 0 h 694"/>
                    <a:gd name="T116" fmla="*/ 0 w 1411"/>
                    <a:gd name="T117" fmla="*/ 0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90" name="Freeform 26"/>
                <p:cNvSpPr>
                  <a:spLocks noChangeAspect="1"/>
                </p:cNvSpPr>
                <p:nvPr/>
              </p:nvSpPr>
              <p:spPr bwMode="auto">
                <a:xfrm rot="-116420">
                  <a:off x="573" y="1748"/>
                  <a:ext cx="70" cy="139"/>
                </a:xfrm>
                <a:custGeom>
                  <a:avLst/>
                  <a:gdLst>
                    <a:gd name="T0" fmla="*/ 0 w 698"/>
                    <a:gd name="T1" fmla="*/ 0 h 1392"/>
                    <a:gd name="T2" fmla="*/ 0 w 698"/>
                    <a:gd name="T3" fmla="*/ 0 h 1392"/>
                    <a:gd name="T4" fmla="*/ 0 w 698"/>
                    <a:gd name="T5" fmla="*/ 0 h 1392"/>
                    <a:gd name="T6" fmla="*/ 0 w 698"/>
                    <a:gd name="T7" fmla="*/ 0 h 1392"/>
                    <a:gd name="T8" fmla="*/ 0 w 698"/>
                    <a:gd name="T9" fmla="*/ 0 h 1392"/>
                    <a:gd name="T10" fmla="*/ 0 w 698"/>
                    <a:gd name="T11" fmla="*/ 0 h 1392"/>
                    <a:gd name="T12" fmla="*/ 0 w 698"/>
                    <a:gd name="T13" fmla="*/ 0 h 1392"/>
                    <a:gd name="T14" fmla="*/ 0 w 698"/>
                    <a:gd name="T15" fmla="*/ 0 h 1392"/>
                    <a:gd name="T16" fmla="*/ 0 w 698"/>
                    <a:gd name="T17" fmla="*/ 0 h 1392"/>
                    <a:gd name="T18" fmla="*/ 0 w 698"/>
                    <a:gd name="T19" fmla="*/ 0 h 1392"/>
                    <a:gd name="T20" fmla="*/ 0 w 698"/>
                    <a:gd name="T21" fmla="*/ 0 h 1392"/>
                    <a:gd name="T22" fmla="*/ 0 w 698"/>
                    <a:gd name="T23" fmla="*/ 0 h 1392"/>
                    <a:gd name="T24" fmla="*/ 0 w 698"/>
                    <a:gd name="T25" fmla="*/ 0 h 1392"/>
                    <a:gd name="T26" fmla="*/ 0 w 698"/>
                    <a:gd name="T27" fmla="*/ 0 h 1392"/>
                    <a:gd name="T28" fmla="*/ 0 w 698"/>
                    <a:gd name="T29" fmla="*/ 0 h 1392"/>
                    <a:gd name="T30" fmla="*/ 0 w 698"/>
                    <a:gd name="T31" fmla="*/ 0 h 1392"/>
                    <a:gd name="T32" fmla="*/ 0 w 698"/>
                    <a:gd name="T33" fmla="*/ 0 h 1392"/>
                    <a:gd name="T34" fmla="*/ 0 w 698"/>
                    <a:gd name="T35" fmla="*/ 0 h 1392"/>
                    <a:gd name="T36" fmla="*/ 0 w 698"/>
                    <a:gd name="T37" fmla="*/ 0 h 1392"/>
                    <a:gd name="T38" fmla="*/ 0 w 698"/>
                    <a:gd name="T39" fmla="*/ 0 h 1392"/>
                    <a:gd name="T40" fmla="*/ 0 w 698"/>
                    <a:gd name="T41" fmla="*/ 0 h 1392"/>
                    <a:gd name="T42" fmla="*/ 0 w 698"/>
                    <a:gd name="T43" fmla="*/ 0 h 1392"/>
                    <a:gd name="T44" fmla="*/ 0 w 698"/>
                    <a:gd name="T45" fmla="*/ 0 h 1392"/>
                    <a:gd name="T46" fmla="*/ 0 w 698"/>
                    <a:gd name="T47" fmla="*/ 0 h 1392"/>
                    <a:gd name="T48" fmla="*/ 0 w 698"/>
                    <a:gd name="T49" fmla="*/ 0 h 1392"/>
                    <a:gd name="T50" fmla="*/ 0 w 698"/>
                    <a:gd name="T51" fmla="*/ 0 h 1392"/>
                    <a:gd name="T52" fmla="*/ 0 w 698"/>
                    <a:gd name="T53" fmla="*/ 0 h 1392"/>
                    <a:gd name="T54" fmla="*/ 0 w 698"/>
                    <a:gd name="T55" fmla="*/ 0 h 1392"/>
                    <a:gd name="T56" fmla="*/ 0 w 698"/>
                    <a:gd name="T57" fmla="*/ 0 h 1392"/>
                    <a:gd name="T58" fmla="*/ 0 w 698"/>
                    <a:gd name="T59" fmla="*/ 0 h 1392"/>
                    <a:gd name="T60" fmla="*/ 0 w 698"/>
                    <a:gd name="T61" fmla="*/ 0 h 1392"/>
                    <a:gd name="T62" fmla="*/ 0 w 698"/>
                    <a:gd name="T63" fmla="*/ 0 h 1392"/>
                    <a:gd name="T64" fmla="*/ 0 w 698"/>
                    <a:gd name="T65" fmla="*/ 0 h 1392"/>
                    <a:gd name="T66" fmla="*/ 0 w 698"/>
                    <a:gd name="T67" fmla="*/ 0 h 1392"/>
                    <a:gd name="T68" fmla="*/ 0 w 698"/>
                    <a:gd name="T69" fmla="*/ 0 h 1392"/>
                    <a:gd name="T70" fmla="*/ 0 w 698"/>
                    <a:gd name="T71" fmla="*/ 0 h 1392"/>
                    <a:gd name="T72" fmla="*/ 0 w 698"/>
                    <a:gd name="T73" fmla="*/ 0 h 1392"/>
                    <a:gd name="T74" fmla="*/ 0 w 698"/>
                    <a:gd name="T75" fmla="*/ 0 h 1392"/>
                    <a:gd name="T76" fmla="*/ 0 w 698"/>
                    <a:gd name="T77" fmla="*/ 0 h 1392"/>
                    <a:gd name="T78" fmla="*/ 0 w 698"/>
                    <a:gd name="T79" fmla="*/ 0 h 1392"/>
                    <a:gd name="T80" fmla="*/ 0 w 698"/>
                    <a:gd name="T81" fmla="*/ 0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91" name="Freeform 27"/>
                <p:cNvSpPr>
                  <a:spLocks noChangeAspect="1"/>
                </p:cNvSpPr>
                <p:nvPr/>
              </p:nvSpPr>
              <p:spPr bwMode="auto">
                <a:xfrm rot="-116420">
                  <a:off x="550" y="1875"/>
                  <a:ext cx="84" cy="67"/>
                </a:xfrm>
                <a:custGeom>
                  <a:avLst/>
                  <a:gdLst>
                    <a:gd name="T0" fmla="*/ 0 w 837"/>
                    <a:gd name="T1" fmla="*/ 0 h 668"/>
                    <a:gd name="T2" fmla="*/ 0 w 837"/>
                    <a:gd name="T3" fmla="*/ 0 h 668"/>
                    <a:gd name="T4" fmla="*/ 0 w 837"/>
                    <a:gd name="T5" fmla="*/ 0 h 668"/>
                    <a:gd name="T6" fmla="*/ 0 w 837"/>
                    <a:gd name="T7" fmla="*/ 0 h 668"/>
                    <a:gd name="T8" fmla="*/ 0 w 837"/>
                    <a:gd name="T9" fmla="*/ 0 h 668"/>
                    <a:gd name="T10" fmla="*/ 0 w 837"/>
                    <a:gd name="T11" fmla="*/ 0 h 668"/>
                    <a:gd name="T12" fmla="*/ 0 w 837"/>
                    <a:gd name="T13" fmla="*/ 0 h 668"/>
                    <a:gd name="T14" fmla="*/ 0 w 837"/>
                    <a:gd name="T15" fmla="*/ 0 h 668"/>
                    <a:gd name="T16" fmla="*/ 0 w 837"/>
                    <a:gd name="T17" fmla="*/ 0 h 668"/>
                    <a:gd name="T18" fmla="*/ 0 w 837"/>
                    <a:gd name="T19" fmla="*/ 0 h 668"/>
                    <a:gd name="T20" fmla="*/ 0 w 837"/>
                    <a:gd name="T21" fmla="*/ 0 h 668"/>
                    <a:gd name="T22" fmla="*/ 0 w 837"/>
                    <a:gd name="T23" fmla="*/ 0 h 668"/>
                    <a:gd name="T24" fmla="*/ 0 w 837"/>
                    <a:gd name="T25" fmla="*/ 0 h 668"/>
                    <a:gd name="T26" fmla="*/ 0 w 837"/>
                    <a:gd name="T27" fmla="*/ 0 h 668"/>
                    <a:gd name="T28" fmla="*/ 0 w 837"/>
                    <a:gd name="T29" fmla="*/ 0 h 668"/>
                    <a:gd name="T30" fmla="*/ 0 w 837"/>
                    <a:gd name="T31" fmla="*/ 0 h 668"/>
                    <a:gd name="T32" fmla="*/ 0 w 837"/>
                    <a:gd name="T33" fmla="*/ 0 h 668"/>
                    <a:gd name="T34" fmla="*/ 0 w 837"/>
                    <a:gd name="T35" fmla="*/ 0 h 668"/>
                    <a:gd name="T36" fmla="*/ 0 w 837"/>
                    <a:gd name="T37" fmla="*/ 0 h 668"/>
                    <a:gd name="T38" fmla="*/ 0 w 837"/>
                    <a:gd name="T39" fmla="*/ 0 h 668"/>
                    <a:gd name="T40" fmla="*/ 0 w 837"/>
                    <a:gd name="T41" fmla="*/ 0 h 668"/>
                    <a:gd name="T42" fmla="*/ 0 w 837"/>
                    <a:gd name="T43" fmla="*/ 0 h 668"/>
                    <a:gd name="T44" fmla="*/ 0 w 837"/>
                    <a:gd name="T45" fmla="*/ 0 h 668"/>
                    <a:gd name="T46" fmla="*/ 0 w 837"/>
                    <a:gd name="T47" fmla="*/ 0 h 668"/>
                    <a:gd name="T48" fmla="*/ 0 w 837"/>
                    <a:gd name="T49" fmla="*/ 0 h 668"/>
                    <a:gd name="T50" fmla="*/ 0 w 837"/>
                    <a:gd name="T51" fmla="*/ 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92" name="Freeform 28"/>
                <p:cNvSpPr>
                  <a:spLocks noChangeAspect="1"/>
                </p:cNvSpPr>
                <p:nvPr/>
              </p:nvSpPr>
              <p:spPr bwMode="auto">
                <a:xfrm rot="-116420">
                  <a:off x="547" y="1901"/>
                  <a:ext cx="227" cy="244"/>
                </a:xfrm>
                <a:custGeom>
                  <a:avLst/>
                  <a:gdLst>
                    <a:gd name="T0" fmla="*/ 0 w 2270"/>
                    <a:gd name="T1" fmla="*/ 0 h 2437"/>
                    <a:gd name="T2" fmla="*/ 0 w 2270"/>
                    <a:gd name="T3" fmla="*/ 0 h 2437"/>
                    <a:gd name="T4" fmla="*/ 0 w 2270"/>
                    <a:gd name="T5" fmla="*/ 0 h 2437"/>
                    <a:gd name="T6" fmla="*/ 0 w 2270"/>
                    <a:gd name="T7" fmla="*/ 0 h 2437"/>
                    <a:gd name="T8" fmla="*/ 0 w 2270"/>
                    <a:gd name="T9" fmla="*/ 0 h 2437"/>
                    <a:gd name="T10" fmla="*/ 0 w 2270"/>
                    <a:gd name="T11" fmla="*/ 0 h 2437"/>
                    <a:gd name="T12" fmla="*/ 0 w 2270"/>
                    <a:gd name="T13" fmla="*/ 0 h 2437"/>
                    <a:gd name="T14" fmla="*/ 0 w 2270"/>
                    <a:gd name="T15" fmla="*/ 0 h 2437"/>
                    <a:gd name="T16" fmla="*/ 0 w 2270"/>
                    <a:gd name="T17" fmla="*/ 0 h 2437"/>
                    <a:gd name="T18" fmla="*/ 0 w 2270"/>
                    <a:gd name="T19" fmla="*/ 0 h 2437"/>
                    <a:gd name="T20" fmla="*/ 0 w 2270"/>
                    <a:gd name="T21" fmla="*/ 0 h 2437"/>
                    <a:gd name="T22" fmla="*/ 0 w 2270"/>
                    <a:gd name="T23" fmla="*/ 0 h 2437"/>
                    <a:gd name="T24" fmla="*/ 0 w 2270"/>
                    <a:gd name="T25" fmla="*/ 0 h 2437"/>
                    <a:gd name="T26" fmla="*/ 0 w 2270"/>
                    <a:gd name="T27" fmla="*/ 0 h 2437"/>
                    <a:gd name="T28" fmla="*/ 0 w 2270"/>
                    <a:gd name="T29" fmla="*/ 0 h 2437"/>
                    <a:gd name="T30" fmla="*/ 0 w 2270"/>
                    <a:gd name="T31" fmla="*/ 0 h 2437"/>
                    <a:gd name="T32" fmla="*/ 0 w 2270"/>
                    <a:gd name="T33" fmla="*/ 0 h 2437"/>
                    <a:gd name="T34" fmla="*/ 0 w 2270"/>
                    <a:gd name="T35" fmla="*/ 0 h 2437"/>
                    <a:gd name="T36" fmla="*/ 0 w 2270"/>
                    <a:gd name="T37" fmla="*/ 0 h 2437"/>
                    <a:gd name="T38" fmla="*/ 0 w 2270"/>
                    <a:gd name="T39" fmla="*/ 0 h 2437"/>
                    <a:gd name="T40" fmla="*/ 0 w 2270"/>
                    <a:gd name="T41" fmla="*/ 0 h 2437"/>
                    <a:gd name="T42" fmla="*/ 0 w 2270"/>
                    <a:gd name="T43" fmla="*/ 0 h 2437"/>
                    <a:gd name="T44" fmla="*/ 0 w 2270"/>
                    <a:gd name="T45" fmla="*/ 0 h 2437"/>
                    <a:gd name="T46" fmla="*/ 0 w 2270"/>
                    <a:gd name="T47" fmla="*/ 0 h 2437"/>
                    <a:gd name="T48" fmla="*/ 0 w 2270"/>
                    <a:gd name="T49" fmla="*/ 0 h 2437"/>
                    <a:gd name="T50" fmla="*/ 0 w 2270"/>
                    <a:gd name="T51" fmla="*/ 0 h 2437"/>
                    <a:gd name="T52" fmla="*/ 0 w 2270"/>
                    <a:gd name="T53" fmla="*/ 0 h 2437"/>
                    <a:gd name="T54" fmla="*/ 0 w 2270"/>
                    <a:gd name="T55" fmla="*/ 0 h 2437"/>
                    <a:gd name="T56" fmla="*/ 0 w 2270"/>
                    <a:gd name="T57" fmla="*/ 0 h 2437"/>
                    <a:gd name="T58" fmla="*/ 0 w 2270"/>
                    <a:gd name="T59" fmla="*/ 0 h 2437"/>
                    <a:gd name="T60" fmla="*/ 0 w 2270"/>
                    <a:gd name="T61" fmla="*/ 0 h 2437"/>
                    <a:gd name="T62" fmla="*/ 0 w 2270"/>
                    <a:gd name="T63" fmla="*/ 0 h 2437"/>
                    <a:gd name="T64" fmla="*/ 0 w 2270"/>
                    <a:gd name="T65" fmla="*/ 0 h 2437"/>
                    <a:gd name="T66" fmla="*/ 0 w 2270"/>
                    <a:gd name="T67" fmla="*/ 0 h 2437"/>
                    <a:gd name="T68" fmla="*/ 0 w 2270"/>
                    <a:gd name="T69" fmla="*/ 0 h 2437"/>
                    <a:gd name="T70" fmla="*/ 0 w 2270"/>
                    <a:gd name="T71" fmla="*/ 0 h 2437"/>
                    <a:gd name="T72" fmla="*/ 0 w 2270"/>
                    <a:gd name="T73" fmla="*/ 0 h 2437"/>
                    <a:gd name="T74" fmla="*/ 0 w 2270"/>
                    <a:gd name="T75" fmla="*/ 0 h 2437"/>
                    <a:gd name="T76" fmla="*/ 0 w 2270"/>
                    <a:gd name="T77" fmla="*/ 0 h 2437"/>
                    <a:gd name="T78" fmla="*/ 0 w 2270"/>
                    <a:gd name="T79" fmla="*/ 0 h 2437"/>
                    <a:gd name="T80" fmla="*/ 0 w 2270"/>
                    <a:gd name="T81" fmla="*/ 0 h 2437"/>
                    <a:gd name="T82" fmla="*/ 0 w 2270"/>
                    <a:gd name="T83" fmla="*/ 0 h 2437"/>
                    <a:gd name="T84" fmla="*/ 0 w 2270"/>
                    <a:gd name="T85" fmla="*/ 0 h 2437"/>
                    <a:gd name="T86" fmla="*/ 0 w 2270"/>
                    <a:gd name="T87" fmla="*/ 0 h 2437"/>
                    <a:gd name="T88" fmla="*/ 0 w 2270"/>
                    <a:gd name="T89" fmla="*/ 0 h 2437"/>
                    <a:gd name="T90" fmla="*/ 0 w 2270"/>
                    <a:gd name="T91" fmla="*/ 0 h 2437"/>
                    <a:gd name="T92" fmla="*/ 0 w 2270"/>
                    <a:gd name="T93" fmla="*/ 0 h 2437"/>
                    <a:gd name="T94" fmla="*/ 0 w 2270"/>
                    <a:gd name="T95" fmla="*/ 0 h 2437"/>
                    <a:gd name="T96" fmla="*/ 0 w 2270"/>
                    <a:gd name="T97" fmla="*/ 0 h 2437"/>
                    <a:gd name="T98" fmla="*/ 0 w 2270"/>
                    <a:gd name="T99" fmla="*/ 0 h 2437"/>
                    <a:gd name="T100" fmla="*/ 0 w 2270"/>
                    <a:gd name="T101" fmla="*/ 0 h 2437"/>
                    <a:gd name="T102" fmla="*/ 0 w 2270"/>
                    <a:gd name="T103" fmla="*/ 0 h 2437"/>
                    <a:gd name="T104" fmla="*/ 0 w 2270"/>
                    <a:gd name="T105" fmla="*/ 0 h 2437"/>
                    <a:gd name="T106" fmla="*/ 0 w 2270"/>
                    <a:gd name="T107" fmla="*/ 0 h 2437"/>
                    <a:gd name="T108" fmla="*/ 0 w 2270"/>
                    <a:gd name="T109" fmla="*/ 0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93" name="Freeform 29"/>
                <p:cNvSpPr>
                  <a:spLocks noChangeAspect="1"/>
                </p:cNvSpPr>
                <p:nvPr/>
              </p:nvSpPr>
              <p:spPr bwMode="auto">
                <a:xfrm rot="-116420">
                  <a:off x="574" y="1893"/>
                  <a:ext cx="126" cy="93"/>
                </a:xfrm>
                <a:custGeom>
                  <a:avLst/>
                  <a:gdLst>
                    <a:gd name="T0" fmla="*/ 0 w 1255"/>
                    <a:gd name="T1" fmla="*/ 0 h 932"/>
                    <a:gd name="T2" fmla="*/ 0 w 1255"/>
                    <a:gd name="T3" fmla="*/ 0 h 932"/>
                    <a:gd name="T4" fmla="*/ 0 w 1255"/>
                    <a:gd name="T5" fmla="*/ 0 h 932"/>
                    <a:gd name="T6" fmla="*/ 0 w 1255"/>
                    <a:gd name="T7" fmla="*/ 0 h 932"/>
                    <a:gd name="T8" fmla="*/ 0 w 1255"/>
                    <a:gd name="T9" fmla="*/ 0 h 932"/>
                    <a:gd name="T10" fmla="*/ 0 w 1255"/>
                    <a:gd name="T11" fmla="*/ 0 h 932"/>
                    <a:gd name="T12" fmla="*/ 0 w 1255"/>
                    <a:gd name="T13" fmla="*/ 0 h 932"/>
                    <a:gd name="T14" fmla="*/ 0 w 1255"/>
                    <a:gd name="T15" fmla="*/ 0 h 932"/>
                    <a:gd name="T16" fmla="*/ 0 w 1255"/>
                    <a:gd name="T17" fmla="*/ 0 h 932"/>
                    <a:gd name="T18" fmla="*/ 0 w 1255"/>
                    <a:gd name="T19" fmla="*/ 0 h 932"/>
                    <a:gd name="T20" fmla="*/ 0 w 1255"/>
                    <a:gd name="T21" fmla="*/ 0 h 932"/>
                    <a:gd name="T22" fmla="*/ 0 w 1255"/>
                    <a:gd name="T23" fmla="*/ 0 h 932"/>
                    <a:gd name="T24" fmla="*/ 0 w 1255"/>
                    <a:gd name="T25" fmla="*/ 0 h 932"/>
                    <a:gd name="T26" fmla="*/ 0 w 1255"/>
                    <a:gd name="T27" fmla="*/ 0 h 932"/>
                    <a:gd name="T28" fmla="*/ 0 w 1255"/>
                    <a:gd name="T29" fmla="*/ 0 h 932"/>
                    <a:gd name="T30" fmla="*/ 0 w 1255"/>
                    <a:gd name="T31" fmla="*/ 0 h 932"/>
                    <a:gd name="T32" fmla="*/ 0 w 1255"/>
                    <a:gd name="T33" fmla="*/ 0 h 932"/>
                    <a:gd name="T34" fmla="*/ 0 w 1255"/>
                    <a:gd name="T35" fmla="*/ 0 h 932"/>
                    <a:gd name="T36" fmla="*/ 0 w 1255"/>
                    <a:gd name="T37" fmla="*/ 0 h 932"/>
                    <a:gd name="T38" fmla="*/ 0 w 1255"/>
                    <a:gd name="T39" fmla="*/ 0 h 932"/>
                    <a:gd name="T40" fmla="*/ 0 w 1255"/>
                    <a:gd name="T41" fmla="*/ 0 h 932"/>
                    <a:gd name="T42" fmla="*/ 0 w 1255"/>
                    <a:gd name="T43" fmla="*/ 0 h 932"/>
                    <a:gd name="T44" fmla="*/ 0 w 1255"/>
                    <a:gd name="T45" fmla="*/ 0 h 932"/>
                    <a:gd name="T46" fmla="*/ 0 w 1255"/>
                    <a:gd name="T47" fmla="*/ 0 h 932"/>
                    <a:gd name="T48" fmla="*/ 0 w 1255"/>
                    <a:gd name="T49" fmla="*/ 0 h 932"/>
                    <a:gd name="T50" fmla="*/ 0 w 1255"/>
                    <a:gd name="T51" fmla="*/ 0 h 932"/>
                    <a:gd name="T52" fmla="*/ 0 w 1255"/>
                    <a:gd name="T53" fmla="*/ 0 h 932"/>
                    <a:gd name="T54" fmla="*/ 0 w 1255"/>
                    <a:gd name="T55" fmla="*/ 0 h 932"/>
                    <a:gd name="T56" fmla="*/ 0 w 1255"/>
                    <a:gd name="T57" fmla="*/ 0 h 932"/>
                    <a:gd name="T58" fmla="*/ 0 w 1255"/>
                    <a:gd name="T59" fmla="*/ 0 h 932"/>
                    <a:gd name="T60" fmla="*/ 0 w 1255"/>
                    <a:gd name="T61" fmla="*/ 0 h 932"/>
                    <a:gd name="T62" fmla="*/ 0 w 1255"/>
                    <a:gd name="T63" fmla="*/ 0 h 932"/>
                    <a:gd name="T64" fmla="*/ 0 w 1255"/>
                    <a:gd name="T65" fmla="*/ 0 h 932"/>
                    <a:gd name="T66" fmla="*/ 0 w 1255"/>
                    <a:gd name="T67" fmla="*/ 0 h 932"/>
                    <a:gd name="T68" fmla="*/ 0 w 1255"/>
                    <a:gd name="T69" fmla="*/ 0 h 932"/>
                    <a:gd name="T70" fmla="*/ 0 w 1255"/>
                    <a:gd name="T71" fmla="*/ 0 h 932"/>
                    <a:gd name="T72" fmla="*/ 0 w 1255"/>
                    <a:gd name="T73" fmla="*/ 0 h 932"/>
                    <a:gd name="T74" fmla="*/ 0 w 1255"/>
                    <a:gd name="T75" fmla="*/ 0 h 932"/>
                    <a:gd name="T76" fmla="*/ 0 w 1255"/>
                    <a:gd name="T77" fmla="*/ 0 h 932"/>
                    <a:gd name="T78" fmla="*/ 0 w 1255"/>
                    <a:gd name="T79" fmla="*/ 0 h 932"/>
                    <a:gd name="T80" fmla="*/ 0 w 1255"/>
                    <a:gd name="T81" fmla="*/ 0 h 932"/>
                    <a:gd name="T82" fmla="*/ 0 w 1255"/>
                    <a:gd name="T83" fmla="*/ 0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94" name="Freeform 30"/>
                <p:cNvSpPr>
                  <a:spLocks noChangeAspect="1"/>
                </p:cNvSpPr>
                <p:nvPr/>
              </p:nvSpPr>
              <p:spPr bwMode="auto">
                <a:xfrm rot="-116420">
                  <a:off x="616" y="1907"/>
                  <a:ext cx="49" cy="75"/>
                </a:xfrm>
                <a:custGeom>
                  <a:avLst/>
                  <a:gdLst>
                    <a:gd name="T0" fmla="*/ 0 w 485"/>
                    <a:gd name="T1" fmla="*/ 0 h 747"/>
                    <a:gd name="T2" fmla="*/ 0 w 485"/>
                    <a:gd name="T3" fmla="*/ 0 h 747"/>
                    <a:gd name="T4" fmla="*/ 0 w 485"/>
                    <a:gd name="T5" fmla="*/ 0 h 747"/>
                    <a:gd name="T6" fmla="*/ 0 w 485"/>
                    <a:gd name="T7" fmla="*/ 0 h 747"/>
                    <a:gd name="T8" fmla="*/ 0 w 485"/>
                    <a:gd name="T9" fmla="*/ 0 h 747"/>
                    <a:gd name="T10" fmla="*/ 0 w 485"/>
                    <a:gd name="T11" fmla="*/ 0 h 747"/>
                    <a:gd name="T12" fmla="*/ 0 w 485"/>
                    <a:gd name="T13" fmla="*/ 0 h 747"/>
                    <a:gd name="T14" fmla="*/ 0 w 485"/>
                    <a:gd name="T15" fmla="*/ 0 h 747"/>
                    <a:gd name="T16" fmla="*/ 0 w 485"/>
                    <a:gd name="T17" fmla="*/ 0 h 747"/>
                    <a:gd name="T18" fmla="*/ 0 w 485"/>
                    <a:gd name="T19" fmla="*/ 0 h 747"/>
                    <a:gd name="T20" fmla="*/ 0 w 485"/>
                    <a:gd name="T21" fmla="*/ 0 h 747"/>
                    <a:gd name="T22" fmla="*/ 0 w 485"/>
                    <a:gd name="T23" fmla="*/ 0 h 747"/>
                    <a:gd name="T24" fmla="*/ 0 w 485"/>
                    <a:gd name="T25" fmla="*/ 0 h 747"/>
                    <a:gd name="T26" fmla="*/ 0 w 485"/>
                    <a:gd name="T27" fmla="*/ 0 h 747"/>
                    <a:gd name="T28" fmla="*/ 0 w 485"/>
                    <a:gd name="T29" fmla="*/ 0 h 747"/>
                    <a:gd name="T30" fmla="*/ 0 w 485"/>
                    <a:gd name="T31" fmla="*/ 0 h 747"/>
                    <a:gd name="T32" fmla="*/ 0 w 485"/>
                    <a:gd name="T33" fmla="*/ 0 h 747"/>
                    <a:gd name="T34" fmla="*/ 0 w 485"/>
                    <a:gd name="T35" fmla="*/ 0 h 747"/>
                    <a:gd name="T36" fmla="*/ 0 w 485"/>
                    <a:gd name="T37" fmla="*/ 0 h 747"/>
                    <a:gd name="T38" fmla="*/ 0 w 485"/>
                    <a:gd name="T39" fmla="*/ 0 h 747"/>
                    <a:gd name="T40" fmla="*/ 0 w 485"/>
                    <a:gd name="T41" fmla="*/ 0 h 747"/>
                    <a:gd name="T42" fmla="*/ 0 w 485"/>
                    <a:gd name="T43" fmla="*/ 0 h 747"/>
                    <a:gd name="T44" fmla="*/ 0 w 485"/>
                    <a:gd name="T45" fmla="*/ 0 h 747"/>
                    <a:gd name="T46" fmla="*/ 0 w 485"/>
                    <a:gd name="T47" fmla="*/ 0 h 747"/>
                    <a:gd name="T48" fmla="*/ 0 w 485"/>
                    <a:gd name="T49" fmla="*/ 0 h 747"/>
                    <a:gd name="T50" fmla="*/ 0 w 485"/>
                    <a:gd name="T51" fmla="*/ 0 h 747"/>
                    <a:gd name="T52" fmla="*/ 0 w 485"/>
                    <a:gd name="T53" fmla="*/ 0 h 747"/>
                    <a:gd name="T54" fmla="*/ 0 w 485"/>
                    <a:gd name="T55" fmla="*/ 0 h 747"/>
                    <a:gd name="T56" fmla="*/ 0 w 485"/>
                    <a:gd name="T57" fmla="*/ 0 h 747"/>
                    <a:gd name="T58" fmla="*/ 0 w 485"/>
                    <a:gd name="T59" fmla="*/ 0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95" name="Freeform 31"/>
                <p:cNvSpPr>
                  <a:spLocks noChangeAspect="1"/>
                </p:cNvSpPr>
                <p:nvPr/>
              </p:nvSpPr>
              <p:spPr bwMode="auto">
                <a:xfrm rot="-116420">
                  <a:off x="480" y="2002"/>
                  <a:ext cx="77" cy="86"/>
                </a:xfrm>
                <a:custGeom>
                  <a:avLst/>
                  <a:gdLst>
                    <a:gd name="T0" fmla="*/ 0 w 770"/>
                    <a:gd name="T1" fmla="*/ 0 h 859"/>
                    <a:gd name="T2" fmla="*/ 0 w 770"/>
                    <a:gd name="T3" fmla="*/ 0 h 859"/>
                    <a:gd name="T4" fmla="*/ 0 w 770"/>
                    <a:gd name="T5" fmla="*/ 0 h 859"/>
                    <a:gd name="T6" fmla="*/ 0 w 770"/>
                    <a:gd name="T7" fmla="*/ 0 h 859"/>
                    <a:gd name="T8" fmla="*/ 0 w 770"/>
                    <a:gd name="T9" fmla="*/ 0 h 859"/>
                    <a:gd name="T10" fmla="*/ 0 w 770"/>
                    <a:gd name="T11" fmla="*/ 0 h 859"/>
                    <a:gd name="T12" fmla="*/ 0 w 770"/>
                    <a:gd name="T13" fmla="*/ 0 h 859"/>
                    <a:gd name="T14" fmla="*/ 0 w 770"/>
                    <a:gd name="T15" fmla="*/ 0 h 859"/>
                    <a:gd name="T16" fmla="*/ 0 w 770"/>
                    <a:gd name="T17" fmla="*/ 0 h 859"/>
                    <a:gd name="T18" fmla="*/ 0 w 770"/>
                    <a:gd name="T19" fmla="*/ 0 h 859"/>
                    <a:gd name="T20" fmla="*/ 0 w 770"/>
                    <a:gd name="T21" fmla="*/ 0 h 859"/>
                    <a:gd name="T22" fmla="*/ 0 w 770"/>
                    <a:gd name="T23" fmla="*/ 0 h 859"/>
                    <a:gd name="T24" fmla="*/ 0 w 770"/>
                    <a:gd name="T25" fmla="*/ 0 h 859"/>
                    <a:gd name="T26" fmla="*/ 0 w 770"/>
                    <a:gd name="T27" fmla="*/ 0 h 859"/>
                    <a:gd name="T28" fmla="*/ 0 w 770"/>
                    <a:gd name="T29" fmla="*/ 0 h 859"/>
                    <a:gd name="T30" fmla="*/ 0 w 770"/>
                    <a:gd name="T31" fmla="*/ 0 h 859"/>
                    <a:gd name="T32" fmla="*/ 0 w 770"/>
                    <a:gd name="T33" fmla="*/ 0 h 859"/>
                    <a:gd name="T34" fmla="*/ 0 w 770"/>
                    <a:gd name="T35" fmla="*/ 0 h 859"/>
                    <a:gd name="T36" fmla="*/ 0 w 770"/>
                    <a:gd name="T37" fmla="*/ 0 h 859"/>
                    <a:gd name="T38" fmla="*/ 0 w 770"/>
                    <a:gd name="T39" fmla="*/ 0 h 859"/>
                    <a:gd name="T40" fmla="*/ 0 w 770"/>
                    <a:gd name="T41" fmla="*/ 0 h 859"/>
                    <a:gd name="T42" fmla="*/ 0 w 770"/>
                    <a:gd name="T43" fmla="*/ 0 h 859"/>
                    <a:gd name="T44" fmla="*/ 0 w 770"/>
                    <a:gd name="T45" fmla="*/ 0 h 859"/>
                    <a:gd name="T46" fmla="*/ 0 w 770"/>
                    <a:gd name="T47" fmla="*/ 0 h 859"/>
                    <a:gd name="T48" fmla="*/ 0 w 770"/>
                    <a:gd name="T49" fmla="*/ 0 h 859"/>
                    <a:gd name="T50" fmla="*/ 0 w 770"/>
                    <a:gd name="T51" fmla="*/ 0 h 859"/>
                    <a:gd name="T52" fmla="*/ 0 w 770"/>
                    <a:gd name="T53" fmla="*/ 0 h 859"/>
                    <a:gd name="T54" fmla="*/ 0 w 770"/>
                    <a:gd name="T55" fmla="*/ 0 h 859"/>
                    <a:gd name="T56" fmla="*/ 0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96" name="Freeform 32"/>
                <p:cNvSpPr>
                  <a:spLocks noChangeAspect="1"/>
                </p:cNvSpPr>
                <p:nvPr/>
              </p:nvSpPr>
              <p:spPr bwMode="auto">
                <a:xfrm rot="-116420">
                  <a:off x="493" y="2048"/>
                  <a:ext cx="78" cy="87"/>
                </a:xfrm>
                <a:custGeom>
                  <a:avLst/>
                  <a:gdLst>
                    <a:gd name="T0" fmla="*/ 0 w 771"/>
                    <a:gd name="T1" fmla="*/ 0 h 871"/>
                    <a:gd name="T2" fmla="*/ 0 w 771"/>
                    <a:gd name="T3" fmla="*/ 0 h 871"/>
                    <a:gd name="T4" fmla="*/ 0 w 771"/>
                    <a:gd name="T5" fmla="*/ 0 h 871"/>
                    <a:gd name="T6" fmla="*/ 0 w 771"/>
                    <a:gd name="T7" fmla="*/ 0 h 871"/>
                    <a:gd name="T8" fmla="*/ 0 w 771"/>
                    <a:gd name="T9" fmla="*/ 0 h 871"/>
                    <a:gd name="T10" fmla="*/ 0 w 771"/>
                    <a:gd name="T11" fmla="*/ 0 h 871"/>
                    <a:gd name="T12" fmla="*/ 0 w 771"/>
                    <a:gd name="T13" fmla="*/ 0 h 871"/>
                    <a:gd name="T14" fmla="*/ 0 w 771"/>
                    <a:gd name="T15" fmla="*/ 0 h 871"/>
                    <a:gd name="T16" fmla="*/ 0 w 771"/>
                    <a:gd name="T17" fmla="*/ 0 h 871"/>
                    <a:gd name="T18" fmla="*/ 0 w 771"/>
                    <a:gd name="T19" fmla="*/ 0 h 871"/>
                    <a:gd name="T20" fmla="*/ 0 w 771"/>
                    <a:gd name="T21" fmla="*/ 0 h 871"/>
                    <a:gd name="T22" fmla="*/ 0 w 771"/>
                    <a:gd name="T23" fmla="*/ 0 h 871"/>
                    <a:gd name="T24" fmla="*/ 0 w 771"/>
                    <a:gd name="T25" fmla="*/ 0 h 871"/>
                    <a:gd name="T26" fmla="*/ 0 w 771"/>
                    <a:gd name="T27" fmla="*/ 0 h 871"/>
                    <a:gd name="T28" fmla="*/ 0 w 771"/>
                    <a:gd name="T29" fmla="*/ 0 h 871"/>
                    <a:gd name="T30" fmla="*/ 0 w 771"/>
                    <a:gd name="T31" fmla="*/ 0 h 871"/>
                    <a:gd name="T32" fmla="*/ 0 w 771"/>
                    <a:gd name="T33" fmla="*/ 0 h 871"/>
                    <a:gd name="T34" fmla="*/ 0 w 771"/>
                    <a:gd name="T35" fmla="*/ 0 h 871"/>
                    <a:gd name="T36" fmla="*/ 0 w 771"/>
                    <a:gd name="T37" fmla="*/ 0 h 871"/>
                    <a:gd name="T38" fmla="*/ 0 w 771"/>
                    <a:gd name="T39" fmla="*/ 0 h 871"/>
                    <a:gd name="T40" fmla="*/ 0 w 771"/>
                    <a:gd name="T41" fmla="*/ 0 h 871"/>
                    <a:gd name="T42" fmla="*/ 0 w 771"/>
                    <a:gd name="T43" fmla="*/ 0 h 871"/>
                    <a:gd name="T44" fmla="*/ 0 w 771"/>
                    <a:gd name="T45" fmla="*/ 0 h 871"/>
                    <a:gd name="T46" fmla="*/ 0 w 771"/>
                    <a:gd name="T47" fmla="*/ 0 h 871"/>
                    <a:gd name="T48" fmla="*/ 0 w 771"/>
                    <a:gd name="T49" fmla="*/ 0 h 871"/>
                    <a:gd name="T50" fmla="*/ 0 w 771"/>
                    <a:gd name="T51" fmla="*/ 0 h 871"/>
                    <a:gd name="T52" fmla="*/ 0 w 771"/>
                    <a:gd name="T53" fmla="*/ 0 h 871"/>
                    <a:gd name="T54" fmla="*/ 0 w 771"/>
                    <a:gd name="T55" fmla="*/ 0 h 871"/>
                    <a:gd name="T56" fmla="*/ 0 w 771"/>
                    <a:gd name="T57" fmla="*/ 0 h 871"/>
                    <a:gd name="T58" fmla="*/ 0 w 771"/>
                    <a:gd name="T59" fmla="*/ 0 h 871"/>
                    <a:gd name="T60" fmla="*/ 0 w 771"/>
                    <a:gd name="T61" fmla="*/ 0 h 871"/>
                    <a:gd name="T62" fmla="*/ 0 w 771"/>
                    <a:gd name="T63" fmla="*/ 0 h 871"/>
                    <a:gd name="T64" fmla="*/ 0 w 771"/>
                    <a:gd name="T65" fmla="*/ 0 h 871"/>
                    <a:gd name="T66" fmla="*/ 0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97" name="Freeform 33"/>
                <p:cNvSpPr>
                  <a:spLocks noChangeAspect="1"/>
                </p:cNvSpPr>
                <p:nvPr/>
              </p:nvSpPr>
              <p:spPr bwMode="auto">
                <a:xfrm rot="-116420">
                  <a:off x="519" y="2081"/>
                  <a:ext cx="74" cy="92"/>
                </a:xfrm>
                <a:custGeom>
                  <a:avLst/>
                  <a:gdLst>
                    <a:gd name="T0" fmla="*/ 0 w 743"/>
                    <a:gd name="T1" fmla="*/ 0 h 926"/>
                    <a:gd name="T2" fmla="*/ 0 w 743"/>
                    <a:gd name="T3" fmla="*/ 0 h 926"/>
                    <a:gd name="T4" fmla="*/ 0 w 743"/>
                    <a:gd name="T5" fmla="*/ 0 h 926"/>
                    <a:gd name="T6" fmla="*/ 0 w 743"/>
                    <a:gd name="T7" fmla="*/ 0 h 926"/>
                    <a:gd name="T8" fmla="*/ 0 w 743"/>
                    <a:gd name="T9" fmla="*/ 0 h 926"/>
                    <a:gd name="T10" fmla="*/ 0 w 743"/>
                    <a:gd name="T11" fmla="*/ 0 h 926"/>
                    <a:gd name="T12" fmla="*/ 0 w 743"/>
                    <a:gd name="T13" fmla="*/ 0 h 926"/>
                    <a:gd name="T14" fmla="*/ 0 w 743"/>
                    <a:gd name="T15" fmla="*/ 0 h 926"/>
                    <a:gd name="T16" fmla="*/ 0 w 743"/>
                    <a:gd name="T17" fmla="*/ 0 h 926"/>
                    <a:gd name="T18" fmla="*/ 0 w 743"/>
                    <a:gd name="T19" fmla="*/ 0 h 926"/>
                    <a:gd name="T20" fmla="*/ 0 w 743"/>
                    <a:gd name="T21" fmla="*/ 0 h 926"/>
                    <a:gd name="T22" fmla="*/ 0 w 743"/>
                    <a:gd name="T23" fmla="*/ 0 h 926"/>
                    <a:gd name="T24" fmla="*/ 0 w 743"/>
                    <a:gd name="T25" fmla="*/ 0 h 926"/>
                    <a:gd name="T26" fmla="*/ 0 w 743"/>
                    <a:gd name="T27" fmla="*/ 0 h 926"/>
                    <a:gd name="T28" fmla="*/ 0 w 743"/>
                    <a:gd name="T29" fmla="*/ 0 h 926"/>
                    <a:gd name="T30" fmla="*/ 0 w 743"/>
                    <a:gd name="T31" fmla="*/ 0 h 926"/>
                    <a:gd name="T32" fmla="*/ 0 w 743"/>
                    <a:gd name="T33" fmla="*/ 0 h 926"/>
                    <a:gd name="T34" fmla="*/ 0 w 743"/>
                    <a:gd name="T35" fmla="*/ 0 h 926"/>
                    <a:gd name="T36" fmla="*/ 0 w 743"/>
                    <a:gd name="T37" fmla="*/ 0 h 926"/>
                    <a:gd name="T38" fmla="*/ 0 w 743"/>
                    <a:gd name="T39" fmla="*/ 0 h 926"/>
                    <a:gd name="T40" fmla="*/ 0 w 743"/>
                    <a:gd name="T41" fmla="*/ 0 h 926"/>
                    <a:gd name="T42" fmla="*/ 0 w 743"/>
                    <a:gd name="T43" fmla="*/ 0 h 926"/>
                    <a:gd name="T44" fmla="*/ 0 w 743"/>
                    <a:gd name="T45" fmla="*/ 0 h 926"/>
                    <a:gd name="T46" fmla="*/ 0 w 743"/>
                    <a:gd name="T47" fmla="*/ 0 h 926"/>
                    <a:gd name="T48" fmla="*/ 0 w 743"/>
                    <a:gd name="T49" fmla="*/ 0 h 926"/>
                    <a:gd name="T50" fmla="*/ 0 w 743"/>
                    <a:gd name="T51" fmla="*/ 0 h 926"/>
                    <a:gd name="T52" fmla="*/ 0 w 743"/>
                    <a:gd name="T53" fmla="*/ 0 h 926"/>
                    <a:gd name="T54" fmla="*/ 0 w 743"/>
                    <a:gd name="T55" fmla="*/ 0 h 926"/>
                    <a:gd name="T56" fmla="*/ 0 w 743"/>
                    <a:gd name="T57" fmla="*/ 0 h 926"/>
                    <a:gd name="T58" fmla="*/ 0 w 743"/>
                    <a:gd name="T59" fmla="*/ 0 h 926"/>
                    <a:gd name="T60" fmla="*/ 0 w 743"/>
                    <a:gd name="T61" fmla="*/ 0 h 926"/>
                    <a:gd name="T62" fmla="*/ 0 w 743"/>
                    <a:gd name="T63" fmla="*/ 0 h 926"/>
                    <a:gd name="T64" fmla="*/ 0 w 743"/>
                    <a:gd name="T65" fmla="*/ 0 h 926"/>
                    <a:gd name="T66" fmla="*/ 0 w 743"/>
                    <a:gd name="T67" fmla="*/ 0 h 926"/>
                    <a:gd name="T68" fmla="*/ 0 w 743"/>
                    <a:gd name="T69" fmla="*/ 0 h 926"/>
                    <a:gd name="T70" fmla="*/ 0 w 743"/>
                    <a:gd name="T71" fmla="*/ 0 h 926"/>
                    <a:gd name="T72" fmla="*/ 0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98" name="Freeform 34"/>
                <p:cNvSpPr>
                  <a:spLocks noChangeAspect="1"/>
                </p:cNvSpPr>
                <p:nvPr/>
              </p:nvSpPr>
              <p:spPr bwMode="auto">
                <a:xfrm rot="-116420">
                  <a:off x="683" y="1848"/>
                  <a:ext cx="87" cy="59"/>
                </a:xfrm>
                <a:custGeom>
                  <a:avLst/>
                  <a:gdLst>
                    <a:gd name="T0" fmla="*/ 0 w 870"/>
                    <a:gd name="T1" fmla="*/ 0 h 593"/>
                    <a:gd name="T2" fmla="*/ 0 w 870"/>
                    <a:gd name="T3" fmla="*/ 0 h 593"/>
                    <a:gd name="T4" fmla="*/ 0 w 870"/>
                    <a:gd name="T5" fmla="*/ 0 h 593"/>
                    <a:gd name="T6" fmla="*/ 0 w 870"/>
                    <a:gd name="T7" fmla="*/ 0 h 593"/>
                    <a:gd name="T8" fmla="*/ 0 w 870"/>
                    <a:gd name="T9" fmla="*/ 0 h 593"/>
                    <a:gd name="T10" fmla="*/ 0 w 870"/>
                    <a:gd name="T11" fmla="*/ 0 h 593"/>
                    <a:gd name="T12" fmla="*/ 0 w 870"/>
                    <a:gd name="T13" fmla="*/ 0 h 593"/>
                    <a:gd name="T14" fmla="*/ 0 w 870"/>
                    <a:gd name="T15" fmla="*/ 0 h 593"/>
                    <a:gd name="T16" fmla="*/ 0 w 870"/>
                    <a:gd name="T17" fmla="*/ 0 h 593"/>
                    <a:gd name="T18" fmla="*/ 0 w 870"/>
                    <a:gd name="T19" fmla="*/ 0 h 593"/>
                    <a:gd name="T20" fmla="*/ 0 w 870"/>
                    <a:gd name="T21" fmla="*/ 0 h 593"/>
                    <a:gd name="T22" fmla="*/ 0 w 870"/>
                    <a:gd name="T23" fmla="*/ 0 h 593"/>
                    <a:gd name="T24" fmla="*/ 0 w 870"/>
                    <a:gd name="T25" fmla="*/ 0 h 593"/>
                    <a:gd name="T26" fmla="*/ 0 w 870"/>
                    <a:gd name="T27" fmla="*/ 0 h 593"/>
                    <a:gd name="T28" fmla="*/ 0 w 870"/>
                    <a:gd name="T29" fmla="*/ 0 h 593"/>
                    <a:gd name="T30" fmla="*/ 0 w 870"/>
                    <a:gd name="T31" fmla="*/ 0 h 593"/>
                    <a:gd name="T32" fmla="*/ 0 w 870"/>
                    <a:gd name="T33" fmla="*/ 0 h 593"/>
                    <a:gd name="T34" fmla="*/ 0 w 870"/>
                    <a:gd name="T35" fmla="*/ 0 h 593"/>
                    <a:gd name="T36" fmla="*/ 0 w 870"/>
                    <a:gd name="T37" fmla="*/ 0 h 593"/>
                    <a:gd name="T38" fmla="*/ 0 w 870"/>
                    <a:gd name="T39" fmla="*/ 0 h 593"/>
                    <a:gd name="T40" fmla="*/ 0 w 870"/>
                    <a:gd name="T41" fmla="*/ 0 h 593"/>
                    <a:gd name="T42" fmla="*/ 0 w 870"/>
                    <a:gd name="T43" fmla="*/ 0 h 593"/>
                    <a:gd name="T44" fmla="*/ 0 w 870"/>
                    <a:gd name="T45" fmla="*/ 0 h 593"/>
                    <a:gd name="T46" fmla="*/ 0 w 870"/>
                    <a:gd name="T47" fmla="*/ 0 h 593"/>
                    <a:gd name="T48" fmla="*/ 0 w 870"/>
                    <a:gd name="T49" fmla="*/ 0 h 593"/>
                    <a:gd name="T50" fmla="*/ 0 w 870"/>
                    <a:gd name="T51" fmla="*/ 0 h 593"/>
                    <a:gd name="T52" fmla="*/ 0 w 870"/>
                    <a:gd name="T53" fmla="*/ 0 h 593"/>
                    <a:gd name="T54" fmla="*/ 0 w 870"/>
                    <a:gd name="T55" fmla="*/ 0 h 593"/>
                    <a:gd name="T56" fmla="*/ 0 w 870"/>
                    <a:gd name="T57" fmla="*/ 0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99" name="Freeform 35"/>
                <p:cNvSpPr>
                  <a:spLocks noChangeAspect="1"/>
                </p:cNvSpPr>
                <p:nvPr/>
              </p:nvSpPr>
              <p:spPr bwMode="auto">
                <a:xfrm rot="-116420">
                  <a:off x="718" y="1875"/>
                  <a:ext cx="85" cy="62"/>
                </a:xfrm>
                <a:custGeom>
                  <a:avLst/>
                  <a:gdLst>
                    <a:gd name="T0" fmla="*/ 0 w 852"/>
                    <a:gd name="T1" fmla="*/ 0 h 614"/>
                    <a:gd name="T2" fmla="*/ 0 w 852"/>
                    <a:gd name="T3" fmla="*/ 0 h 614"/>
                    <a:gd name="T4" fmla="*/ 0 w 852"/>
                    <a:gd name="T5" fmla="*/ 0 h 614"/>
                    <a:gd name="T6" fmla="*/ 0 w 852"/>
                    <a:gd name="T7" fmla="*/ 0 h 614"/>
                    <a:gd name="T8" fmla="*/ 0 w 852"/>
                    <a:gd name="T9" fmla="*/ 0 h 614"/>
                    <a:gd name="T10" fmla="*/ 0 w 852"/>
                    <a:gd name="T11" fmla="*/ 0 h 614"/>
                    <a:gd name="T12" fmla="*/ 0 w 852"/>
                    <a:gd name="T13" fmla="*/ 0 h 614"/>
                    <a:gd name="T14" fmla="*/ 0 w 852"/>
                    <a:gd name="T15" fmla="*/ 0 h 614"/>
                    <a:gd name="T16" fmla="*/ 0 w 852"/>
                    <a:gd name="T17" fmla="*/ 0 h 614"/>
                    <a:gd name="T18" fmla="*/ 0 w 852"/>
                    <a:gd name="T19" fmla="*/ 0 h 614"/>
                    <a:gd name="T20" fmla="*/ 0 w 852"/>
                    <a:gd name="T21" fmla="*/ 0 h 614"/>
                    <a:gd name="T22" fmla="*/ 0 w 852"/>
                    <a:gd name="T23" fmla="*/ 0 h 614"/>
                    <a:gd name="T24" fmla="*/ 0 w 852"/>
                    <a:gd name="T25" fmla="*/ 0 h 614"/>
                    <a:gd name="T26" fmla="*/ 0 w 852"/>
                    <a:gd name="T27" fmla="*/ 0 h 614"/>
                    <a:gd name="T28" fmla="*/ 0 w 852"/>
                    <a:gd name="T29" fmla="*/ 0 h 614"/>
                    <a:gd name="T30" fmla="*/ 0 w 852"/>
                    <a:gd name="T31" fmla="*/ 0 h 614"/>
                    <a:gd name="T32" fmla="*/ 0 w 852"/>
                    <a:gd name="T33" fmla="*/ 0 h 614"/>
                    <a:gd name="T34" fmla="*/ 0 w 852"/>
                    <a:gd name="T35" fmla="*/ 0 h 614"/>
                    <a:gd name="T36" fmla="*/ 0 w 852"/>
                    <a:gd name="T37" fmla="*/ 0 h 614"/>
                    <a:gd name="T38" fmla="*/ 0 w 852"/>
                    <a:gd name="T39" fmla="*/ 0 h 614"/>
                    <a:gd name="T40" fmla="*/ 0 w 852"/>
                    <a:gd name="T41" fmla="*/ 0 h 614"/>
                    <a:gd name="T42" fmla="*/ 0 w 852"/>
                    <a:gd name="T43" fmla="*/ 0 h 614"/>
                    <a:gd name="T44" fmla="*/ 0 w 852"/>
                    <a:gd name="T45" fmla="*/ 0 h 614"/>
                    <a:gd name="T46" fmla="*/ 0 w 852"/>
                    <a:gd name="T47" fmla="*/ 0 h 614"/>
                    <a:gd name="T48" fmla="*/ 0 w 852"/>
                    <a:gd name="T49" fmla="*/ 0 h 614"/>
                    <a:gd name="T50" fmla="*/ 0 w 852"/>
                    <a:gd name="T51" fmla="*/ 0 h 614"/>
                    <a:gd name="T52" fmla="*/ 0 w 852"/>
                    <a:gd name="T53" fmla="*/ 0 h 614"/>
                    <a:gd name="T54" fmla="*/ 0 w 852"/>
                    <a:gd name="T55" fmla="*/ 0 h 614"/>
                    <a:gd name="T56" fmla="*/ 0 w 852"/>
                    <a:gd name="T57" fmla="*/ 0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00" name="Freeform 36"/>
                <p:cNvSpPr>
                  <a:spLocks noChangeAspect="1"/>
                </p:cNvSpPr>
                <p:nvPr/>
              </p:nvSpPr>
              <p:spPr bwMode="auto">
                <a:xfrm rot="-116420">
                  <a:off x="742" y="1911"/>
                  <a:ext cx="91" cy="56"/>
                </a:xfrm>
                <a:custGeom>
                  <a:avLst/>
                  <a:gdLst>
                    <a:gd name="T0" fmla="*/ 0 w 909"/>
                    <a:gd name="T1" fmla="*/ 0 h 561"/>
                    <a:gd name="T2" fmla="*/ 0 w 909"/>
                    <a:gd name="T3" fmla="*/ 0 h 561"/>
                    <a:gd name="T4" fmla="*/ 0 w 909"/>
                    <a:gd name="T5" fmla="*/ 0 h 561"/>
                    <a:gd name="T6" fmla="*/ 0 w 909"/>
                    <a:gd name="T7" fmla="*/ 0 h 561"/>
                    <a:gd name="T8" fmla="*/ 0 w 909"/>
                    <a:gd name="T9" fmla="*/ 0 h 561"/>
                    <a:gd name="T10" fmla="*/ 0 w 909"/>
                    <a:gd name="T11" fmla="*/ 0 h 561"/>
                    <a:gd name="T12" fmla="*/ 0 w 909"/>
                    <a:gd name="T13" fmla="*/ 0 h 561"/>
                    <a:gd name="T14" fmla="*/ 0 w 909"/>
                    <a:gd name="T15" fmla="*/ 0 h 561"/>
                    <a:gd name="T16" fmla="*/ 0 w 909"/>
                    <a:gd name="T17" fmla="*/ 0 h 561"/>
                    <a:gd name="T18" fmla="*/ 0 w 909"/>
                    <a:gd name="T19" fmla="*/ 0 h 561"/>
                    <a:gd name="T20" fmla="*/ 0 w 909"/>
                    <a:gd name="T21" fmla="*/ 0 h 561"/>
                    <a:gd name="T22" fmla="*/ 0 w 909"/>
                    <a:gd name="T23" fmla="*/ 0 h 561"/>
                    <a:gd name="T24" fmla="*/ 0 w 909"/>
                    <a:gd name="T25" fmla="*/ 0 h 561"/>
                    <a:gd name="T26" fmla="*/ 0 w 909"/>
                    <a:gd name="T27" fmla="*/ 0 h 561"/>
                    <a:gd name="T28" fmla="*/ 0 w 909"/>
                    <a:gd name="T29" fmla="*/ 0 h 561"/>
                    <a:gd name="T30" fmla="*/ 0 w 909"/>
                    <a:gd name="T31" fmla="*/ 0 h 561"/>
                    <a:gd name="T32" fmla="*/ 0 w 909"/>
                    <a:gd name="T33" fmla="*/ 0 h 561"/>
                    <a:gd name="T34" fmla="*/ 0 w 909"/>
                    <a:gd name="T35" fmla="*/ 0 h 561"/>
                    <a:gd name="T36" fmla="*/ 0 w 909"/>
                    <a:gd name="T37" fmla="*/ 0 h 561"/>
                    <a:gd name="T38" fmla="*/ 0 w 909"/>
                    <a:gd name="T39" fmla="*/ 0 h 561"/>
                    <a:gd name="T40" fmla="*/ 0 w 909"/>
                    <a:gd name="T41" fmla="*/ 0 h 561"/>
                    <a:gd name="T42" fmla="*/ 0 w 909"/>
                    <a:gd name="T43" fmla="*/ 0 h 561"/>
                    <a:gd name="T44" fmla="*/ 0 w 909"/>
                    <a:gd name="T45" fmla="*/ 0 h 561"/>
                    <a:gd name="T46" fmla="*/ 0 w 909"/>
                    <a:gd name="T47" fmla="*/ 0 h 561"/>
                    <a:gd name="T48" fmla="*/ 0 w 909"/>
                    <a:gd name="T49" fmla="*/ 0 h 561"/>
                    <a:gd name="T50" fmla="*/ 0 w 909"/>
                    <a:gd name="T51" fmla="*/ 0 h 561"/>
                    <a:gd name="T52" fmla="*/ 0 w 909"/>
                    <a:gd name="T53" fmla="*/ 0 h 561"/>
                    <a:gd name="T54" fmla="*/ 0 w 909"/>
                    <a:gd name="T55" fmla="*/ 0 h 561"/>
                    <a:gd name="T56" fmla="*/ 0 w 909"/>
                    <a:gd name="T57" fmla="*/ 0 h 561"/>
                    <a:gd name="T58" fmla="*/ 0 w 909"/>
                    <a:gd name="T59" fmla="*/ 0 h 561"/>
                    <a:gd name="T60" fmla="*/ 0 w 909"/>
                    <a:gd name="T61" fmla="*/ 0 h 561"/>
                    <a:gd name="T62" fmla="*/ 0 w 909"/>
                    <a:gd name="T63" fmla="*/ 0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54" name="Group 37"/>
              <p:cNvGrpSpPr>
                <a:grpSpLocks/>
              </p:cNvGrpSpPr>
              <p:nvPr/>
            </p:nvGrpSpPr>
            <p:grpSpPr bwMode="auto">
              <a:xfrm>
                <a:off x="772" y="1848"/>
                <a:ext cx="443" cy="618"/>
                <a:chOff x="772" y="1848"/>
                <a:chExt cx="443" cy="618"/>
              </a:xfrm>
            </p:grpSpPr>
            <p:sp>
              <p:nvSpPr>
                <p:cNvPr id="36069" name="Text Box 38"/>
                <p:cNvSpPr txBox="1">
                  <a:spLocks noChangeAspect="1" noChangeArrowheads="1"/>
                </p:cNvSpPr>
                <p:nvPr/>
              </p:nvSpPr>
              <p:spPr bwMode="auto">
                <a:xfrm rot="1386950">
                  <a:off x="772" y="1848"/>
                  <a:ext cx="132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6070" name="Freeform 39"/>
                <p:cNvSpPr>
                  <a:spLocks noChangeAspect="1"/>
                </p:cNvSpPr>
                <p:nvPr/>
              </p:nvSpPr>
              <p:spPr bwMode="auto">
                <a:xfrm rot="1386950">
                  <a:off x="810" y="2043"/>
                  <a:ext cx="398" cy="423"/>
                </a:xfrm>
                <a:custGeom>
                  <a:avLst/>
                  <a:gdLst>
                    <a:gd name="T0" fmla="*/ 0 w 3970"/>
                    <a:gd name="T1" fmla="*/ 0 h 4226"/>
                    <a:gd name="T2" fmla="*/ 0 w 3970"/>
                    <a:gd name="T3" fmla="*/ 0 h 4226"/>
                    <a:gd name="T4" fmla="*/ 0 w 3970"/>
                    <a:gd name="T5" fmla="*/ 0 h 4226"/>
                    <a:gd name="T6" fmla="*/ 0 w 3970"/>
                    <a:gd name="T7" fmla="*/ 0 h 4226"/>
                    <a:gd name="T8" fmla="*/ 0 w 3970"/>
                    <a:gd name="T9" fmla="*/ 0 h 4226"/>
                    <a:gd name="T10" fmla="*/ 0 w 3970"/>
                    <a:gd name="T11" fmla="*/ 0 h 4226"/>
                    <a:gd name="T12" fmla="*/ 0 w 3970"/>
                    <a:gd name="T13" fmla="*/ 0 h 4226"/>
                    <a:gd name="T14" fmla="*/ 0 w 3970"/>
                    <a:gd name="T15" fmla="*/ 0 h 4226"/>
                    <a:gd name="T16" fmla="*/ 0 w 3970"/>
                    <a:gd name="T17" fmla="*/ 0 h 4226"/>
                    <a:gd name="T18" fmla="*/ 0 w 3970"/>
                    <a:gd name="T19" fmla="*/ 0 h 4226"/>
                    <a:gd name="T20" fmla="*/ 0 w 3970"/>
                    <a:gd name="T21" fmla="*/ 0 h 4226"/>
                    <a:gd name="T22" fmla="*/ 0 w 3970"/>
                    <a:gd name="T23" fmla="*/ 0 h 4226"/>
                    <a:gd name="T24" fmla="*/ 0 w 3970"/>
                    <a:gd name="T25" fmla="*/ 0 h 4226"/>
                    <a:gd name="T26" fmla="*/ 0 w 3970"/>
                    <a:gd name="T27" fmla="*/ 0 h 4226"/>
                    <a:gd name="T28" fmla="*/ 0 w 3970"/>
                    <a:gd name="T29" fmla="*/ 0 h 4226"/>
                    <a:gd name="T30" fmla="*/ 0 w 3970"/>
                    <a:gd name="T31" fmla="*/ 0 h 4226"/>
                    <a:gd name="T32" fmla="*/ 0 w 3970"/>
                    <a:gd name="T33" fmla="*/ 0 h 4226"/>
                    <a:gd name="T34" fmla="*/ 0 w 3970"/>
                    <a:gd name="T35" fmla="*/ 0 h 4226"/>
                    <a:gd name="T36" fmla="*/ 0 w 3970"/>
                    <a:gd name="T37" fmla="*/ 0 h 4226"/>
                    <a:gd name="T38" fmla="*/ 0 w 3970"/>
                    <a:gd name="T39" fmla="*/ 0 h 4226"/>
                    <a:gd name="T40" fmla="*/ 0 w 3970"/>
                    <a:gd name="T41" fmla="*/ 0 h 4226"/>
                    <a:gd name="T42" fmla="*/ 0 w 3970"/>
                    <a:gd name="T43" fmla="*/ 0 h 4226"/>
                    <a:gd name="T44" fmla="*/ 0 w 3970"/>
                    <a:gd name="T45" fmla="*/ 0 h 4226"/>
                    <a:gd name="T46" fmla="*/ 0 w 3970"/>
                    <a:gd name="T47" fmla="*/ 0 h 4226"/>
                    <a:gd name="T48" fmla="*/ 0 w 3970"/>
                    <a:gd name="T49" fmla="*/ 0 h 4226"/>
                    <a:gd name="T50" fmla="*/ 0 w 3970"/>
                    <a:gd name="T51" fmla="*/ 0 h 4226"/>
                    <a:gd name="T52" fmla="*/ 0 w 3970"/>
                    <a:gd name="T53" fmla="*/ 0 h 4226"/>
                    <a:gd name="T54" fmla="*/ 0 w 3970"/>
                    <a:gd name="T55" fmla="*/ 0 h 4226"/>
                    <a:gd name="T56" fmla="*/ 0 w 3970"/>
                    <a:gd name="T57" fmla="*/ 0 h 4226"/>
                    <a:gd name="T58" fmla="*/ 0 w 3970"/>
                    <a:gd name="T59" fmla="*/ 0 h 4226"/>
                    <a:gd name="T60" fmla="*/ 0 w 3970"/>
                    <a:gd name="T61" fmla="*/ 0 h 4226"/>
                    <a:gd name="T62" fmla="*/ 0 w 3970"/>
                    <a:gd name="T63" fmla="*/ 0 h 4226"/>
                    <a:gd name="T64" fmla="*/ 0 w 3970"/>
                    <a:gd name="T65" fmla="*/ 0 h 4226"/>
                    <a:gd name="T66" fmla="*/ 0 w 3970"/>
                    <a:gd name="T67" fmla="*/ 0 h 4226"/>
                    <a:gd name="T68" fmla="*/ 0 w 3970"/>
                    <a:gd name="T69" fmla="*/ 0 h 4226"/>
                    <a:gd name="T70" fmla="*/ 0 w 3970"/>
                    <a:gd name="T71" fmla="*/ 0 h 4226"/>
                    <a:gd name="T72" fmla="*/ 0 w 3970"/>
                    <a:gd name="T73" fmla="*/ 0 h 4226"/>
                    <a:gd name="T74" fmla="*/ 0 w 3970"/>
                    <a:gd name="T75" fmla="*/ 0 h 4226"/>
                    <a:gd name="T76" fmla="*/ 0 w 3970"/>
                    <a:gd name="T77" fmla="*/ 0 h 4226"/>
                    <a:gd name="T78" fmla="*/ 0 w 3970"/>
                    <a:gd name="T79" fmla="*/ 0 h 4226"/>
                    <a:gd name="T80" fmla="*/ 0 w 3970"/>
                    <a:gd name="T81" fmla="*/ 0 h 4226"/>
                    <a:gd name="T82" fmla="*/ 0 w 3970"/>
                    <a:gd name="T83" fmla="*/ 0 h 4226"/>
                    <a:gd name="T84" fmla="*/ 0 w 3970"/>
                    <a:gd name="T85" fmla="*/ 0 h 4226"/>
                    <a:gd name="T86" fmla="*/ 0 w 3970"/>
                    <a:gd name="T87" fmla="*/ 0 h 4226"/>
                    <a:gd name="T88" fmla="*/ 0 w 3970"/>
                    <a:gd name="T89" fmla="*/ 0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71" name="Freeform 40"/>
                <p:cNvSpPr>
                  <a:spLocks noChangeAspect="1"/>
                </p:cNvSpPr>
                <p:nvPr/>
              </p:nvSpPr>
              <p:spPr bwMode="auto">
                <a:xfrm rot="1386950">
                  <a:off x="961" y="2193"/>
                  <a:ext cx="121" cy="87"/>
                </a:xfrm>
                <a:custGeom>
                  <a:avLst/>
                  <a:gdLst>
                    <a:gd name="T0" fmla="*/ 0 w 1203"/>
                    <a:gd name="T1" fmla="*/ 0 h 874"/>
                    <a:gd name="T2" fmla="*/ 0 w 1203"/>
                    <a:gd name="T3" fmla="*/ 0 h 874"/>
                    <a:gd name="T4" fmla="*/ 0 w 1203"/>
                    <a:gd name="T5" fmla="*/ 0 h 874"/>
                    <a:gd name="T6" fmla="*/ 0 w 1203"/>
                    <a:gd name="T7" fmla="*/ 0 h 874"/>
                    <a:gd name="T8" fmla="*/ 0 w 1203"/>
                    <a:gd name="T9" fmla="*/ 0 h 874"/>
                    <a:gd name="T10" fmla="*/ 0 w 1203"/>
                    <a:gd name="T11" fmla="*/ 0 h 874"/>
                    <a:gd name="T12" fmla="*/ 0 w 1203"/>
                    <a:gd name="T13" fmla="*/ 0 h 874"/>
                    <a:gd name="T14" fmla="*/ 0 w 1203"/>
                    <a:gd name="T15" fmla="*/ 0 h 874"/>
                    <a:gd name="T16" fmla="*/ 0 w 1203"/>
                    <a:gd name="T17" fmla="*/ 0 h 874"/>
                    <a:gd name="T18" fmla="*/ 0 w 1203"/>
                    <a:gd name="T19" fmla="*/ 0 h 874"/>
                    <a:gd name="T20" fmla="*/ 0 w 1203"/>
                    <a:gd name="T21" fmla="*/ 0 h 874"/>
                    <a:gd name="T22" fmla="*/ 0 w 1203"/>
                    <a:gd name="T23" fmla="*/ 0 h 874"/>
                    <a:gd name="T24" fmla="*/ 0 w 1203"/>
                    <a:gd name="T25" fmla="*/ 0 h 8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03"/>
                    <a:gd name="T40" fmla="*/ 0 h 874"/>
                    <a:gd name="T41" fmla="*/ 1203 w 1203"/>
                    <a:gd name="T42" fmla="*/ 874 h 8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03" h="874">
                      <a:moveTo>
                        <a:pt x="85" y="874"/>
                      </a:moveTo>
                      <a:lnTo>
                        <a:pt x="0" y="485"/>
                      </a:lnTo>
                      <a:lnTo>
                        <a:pt x="253" y="243"/>
                      </a:lnTo>
                      <a:lnTo>
                        <a:pt x="544" y="357"/>
                      </a:lnTo>
                      <a:lnTo>
                        <a:pt x="698" y="0"/>
                      </a:lnTo>
                      <a:lnTo>
                        <a:pt x="1106" y="29"/>
                      </a:lnTo>
                      <a:lnTo>
                        <a:pt x="1203" y="203"/>
                      </a:lnTo>
                      <a:lnTo>
                        <a:pt x="1057" y="475"/>
                      </a:lnTo>
                      <a:lnTo>
                        <a:pt x="737" y="631"/>
                      </a:lnTo>
                      <a:lnTo>
                        <a:pt x="620" y="572"/>
                      </a:lnTo>
                      <a:lnTo>
                        <a:pt x="475" y="766"/>
                      </a:lnTo>
                      <a:lnTo>
                        <a:pt x="85" y="8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72" name="Freeform 41"/>
                <p:cNvSpPr>
                  <a:spLocks noChangeAspect="1"/>
                </p:cNvSpPr>
                <p:nvPr/>
              </p:nvSpPr>
              <p:spPr bwMode="auto">
                <a:xfrm rot="1386950">
                  <a:off x="911" y="2209"/>
                  <a:ext cx="211" cy="222"/>
                </a:xfrm>
                <a:custGeom>
                  <a:avLst/>
                  <a:gdLst>
                    <a:gd name="T0" fmla="*/ 0 w 2114"/>
                    <a:gd name="T1" fmla="*/ 0 h 2212"/>
                    <a:gd name="T2" fmla="*/ 0 w 2114"/>
                    <a:gd name="T3" fmla="*/ 0 h 2212"/>
                    <a:gd name="T4" fmla="*/ 0 w 2114"/>
                    <a:gd name="T5" fmla="*/ 0 h 2212"/>
                    <a:gd name="T6" fmla="*/ 0 w 2114"/>
                    <a:gd name="T7" fmla="*/ 0 h 2212"/>
                    <a:gd name="T8" fmla="*/ 0 w 2114"/>
                    <a:gd name="T9" fmla="*/ 0 h 2212"/>
                    <a:gd name="T10" fmla="*/ 0 w 2114"/>
                    <a:gd name="T11" fmla="*/ 0 h 2212"/>
                    <a:gd name="T12" fmla="*/ 0 w 2114"/>
                    <a:gd name="T13" fmla="*/ 0 h 2212"/>
                    <a:gd name="T14" fmla="*/ 0 w 2114"/>
                    <a:gd name="T15" fmla="*/ 0 h 2212"/>
                    <a:gd name="T16" fmla="*/ 0 w 2114"/>
                    <a:gd name="T17" fmla="*/ 0 h 2212"/>
                    <a:gd name="T18" fmla="*/ 0 w 2114"/>
                    <a:gd name="T19" fmla="*/ 0 h 2212"/>
                    <a:gd name="T20" fmla="*/ 0 w 2114"/>
                    <a:gd name="T21" fmla="*/ 0 h 2212"/>
                    <a:gd name="T22" fmla="*/ 0 w 2114"/>
                    <a:gd name="T23" fmla="*/ 0 h 2212"/>
                    <a:gd name="T24" fmla="*/ 0 w 2114"/>
                    <a:gd name="T25" fmla="*/ 0 h 2212"/>
                    <a:gd name="T26" fmla="*/ 0 w 2114"/>
                    <a:gd name="T27" fmla="*/ 0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B6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73" name="Freeform 42"/>
                <p:cNvSpPr>
                  <a:spLocks noChangeAspect="1"/>
                </p:cNvSpPr>
                <p:nvPr/>
              </p:nvSpPr>
              <p:spPr bwMode="auto">
                <a:xfrm rot="1386950">
                  <a:off x="863" y="2086"/>
                  <a:ext cx="142" cy="69"/>
                </a:xfrm>
                <a:custGeom>
                  <a:avLst/>
                  <a:gdLst>
                    <a:gd name="T0" fmla="*/ 0 w 1411"/>
                    <a:gd name="T1" fmla="*/ 0 h 694"/>
                    <a:gd name="T2" fmla="*/ 0 w 1411"/>
                    <a:gd name="T3" fmla="*/ 0 h 694"/>
                    <a:gd name="T4" fmla="*/ 0 w 1411"/>
                    <a:gd name="T5" fmla="*/ 0 h 694"/>
                    <a:gd name="T6" fmla="*/ 0 w 1411"/>
                    <a:gd name="T7" fmla="*/ 0 h 694"/>
                    <a:gd name="T8" fmla="*/ 0 w 1411"/>
                    <a:gd name="T9" fmla="*/ 0 h 694"/>
                    <a:gd name="T10" fmla="*/ 0 w 1411"/>
                    <a:gd name="T11" fmla="*/ 0 h 694"/>
                    <a:gd name="T12" fmla="*/ 0 w 1411"/>
                    <a:gd name="T13" fmla="*/ 0 h 694"/>
                    <a:gd name="T14" fmla="*/ 0 w 1411"/>
                    <a:gd name="T15" fmla="*/ 0 h 694"/>
                    <a:gd name="T16" fmla="*/ 0 w 1411"/>
                    <a:gd name="T17" fmla="*/ 0 h 694"/>
                    <a:gd name="T18" fmla="*/ 0 w 1411"/>
                    <a:gd name="T19" fmla="*/ 0 h 694"/>
                    <a:gd name="T20" fmla="*/ 0 w 1411"/>
                    <a:gd name="T21" fmla="*/ 0 h 694"/>
                    <a:gd name="T22" fmla="*/ 0 w 1411"/>
                    <a:gd name="T23" fmla="*/ 0 h 694"/>
                    <a:gd name="T24" fmla="*/ 0 w 1411"/>
                    <a:gd name="T25" fmla="*/ 0 h 694"/>
                    <a:gd name="T26" fmla="*/ 0 w 1411"/>
                    <a:gd name="T27" fmla="*/ 0 h 694"/>
                    <a:gd name="T28" fmla="*/ 0 w 1411"/>
                    <a:gd name="T29" fmla="*/ 0 h 694"/>
                    <a:gd name="T30" fmla="*/ 0 w 1411"/>
                    <a:gd name="T31" fmla="*/ 0 h 694"/>
                    <a:gd name="T32" fmla="*/ 0 w 1411"/>
                    <a:gd name="T33" fmla="*/ 0 h 694"/>
                    <a:gd name="T34" fmla="*/ 0 w 1411"/>
                    <a:gd name="T35" fmla="*/ 0 h 694"/>
                    <a:gd name="T36" fmla="*/ 0 w 1411"/>
                    <a:gd name="T37" fmla="*/ 0 h 694"/>
                    <a:gd name="T38" fmla="*/ 0 w 1411"/>
                    <a:gd name="T39" fmla="*/ 0 h 694"/>
                    <a:gd name="T40" fmla="*/ 0 w 1411"/>
                    <a:gd name="T41" fmla="*/ 0 h 694"/>
                    <a:gd name="T42" fmla="*/ 0 w 1411"/>
                    <a:gd name="T43" fmla="*/ 0 h 694"/>
                    <a:gd name="T44" fmla="*/ 0 w 1411"/>
                    <a:gd name="T45" fmla="*/ 0 h 694"/>
                    <a:gd name="T46" fmla="*/ 0 w 1411"/>
                    <a:gd name="T47" fmla="*/ 0 h 694"/>
                    <a:gd name="T48" fmla="*/ 0 w 1411"/>
                    <a:gd name="T49" fmla="*/ 0 h 694"/>
                    <a:gd name="T50" fmla="*/ 0 w 1411"/>
                    <a:gd name="T51" fmla="*/ 0 h 694"/>
                    <a:gd name="T52" fmla="*/ 0 w 1411"/>
                    <a:gd name="T53" fmla="*/ 0 h 694"/>
                    <a:gd name="T54" fmla="*/ 0 w 1411"/>
                    <a:gd name="T55" fmla="*/ 0 h 694"/>
                    <a:gd name="T56" fmla="*/ 0 w 1411"/>
                    <a:gd name="T57" fmla="*/ 0 h 694"/>
                    <a:gd name="T58" fmla="*/ 0 w 1411"/>
                    <a:gd name="T59" fmla="*/ 0 h 694"/>
                    <a:gd name="T60" fmla="*/ 0 w 1411"/>
                    <a:gd name="T61" fmla="*/ 0 h 694"/>
                    <a:gd name="T62" fmla="*/ 0 w 1411"/>
                    <a:gd name="T63" fmla="*/ 0 h 694"/>
                    <a:gd name="T64" fmla="*/ 0 w 1411"/>
                    <a:gd name="T65" fmla="*/ 0 h 694"/>
                    <a:gd name="T66" fmla="*/ 0 w 1411"/>
                    <a:gd name="T67" fmla="*/ 0 h 694"/>
                    <a:gd name="T68" fmla="*/ 0 w 1411"/>
                    <a:gd name="T69" fmla="*/ 0 h 694"/>
                    <a:gd name="T70" fmla="*/ 0 w 1411"/>
                    <a:gd name="T71" fmla="*/ 0 h 694"/>
                    <a:gd name="T72" fmla="*/ 0 w 1411"/>
                    <a:gd name="T73" fmla="*/ 0 h 694"/>
                    <a:gd name="T74" fmla="*/ 0 w 1411"/>
                    <a:gd name="T75" fmla="*/ 0 h 694"/>
                    <a:gd name="T76" fmla="*/ 0 w 1411"/>
                    <a:gd name="T77" fmla="*/ 0 h 694"/>
                    <a:gd name="T78" fmla="*/ 0 w 1411"/>
                    <a:gd name="T79" fmla="*/ 0 h 694"/>
                    <a:gd name="T80" fmla="*/ 0 w 1411"/>
                    <a:gd name="T81" fmla="*/ 0 h 694"/>
                    <a:gd name="T82" fmla="*/ 0 w 1411"/>
                    <a:gd name="T83" fmla="*/ 0 h 694"/>
                    <a:gd name="T84" fmla="*/ 0 w 1411"/>
                    <a:gd name="T85" fmla="*/ 0 h 694"/>
                    <a:gd name="T86" fmla="*/ 0 w 1411"/>
                    <a:gd name="T87" fmla="*/ 0 h 694"/>
                    <a:gd name="T88" fmla="*/ 0 w 1411"/>
                    <a:gd name="T89" fmla="*/ 0 h 694"/>
                    <a:gd name="T90" fmla="*/ 0 w 1411"/>
                    <a:gd name="T91" fmla="*/ 0 h 694"/>
                    <a:gd name="T92" fmla="*/ 0 w 1411"/>
                    <a:gd name="T93" fmla="*/ 0 h 694"/>
                    <a:gd name="T94" fmla="*/ 0 w 1411"/>
                    <a:gd name="T95" fmla="*/ 0 h 694"/>
                    <a:gd name="T96" fmla="*/ 0 w 1411"/>
                    <a:gd name="T97" fmla="*/ 0 h 694"/>
                    <a:gd name="T98" fmla="*/ 0 w 1411"/>
                    <a:gd name="T99" fmla="*/ 0 h 694"/>
                    <a:gd name="T100" fmla="*/ 0 w 1411"/>
                    <a:gd name="T101" fmla="*/ 0 h 694"/>
                    <a:gd name="T102" fmla="*/ 0 w 1411"/>
                    <a:gd name="T103" fmla="*/ 0 h 694"/>
                    <a:gd name="T104" fmla="*/ 0 w 1411"/>
                    <a:gd name="T105" fmla="*/ 0 h 694"/>
                    <a:gd name="T106" fmla="*/ 0 w 1411"/>
                    <a:gd name="T107" fmla="*/ 0 h 694"/>
                    <a:gd name="T108" fmla="*/ 0 w 1411"/>
                    <a:gd name="T109" fmla="*/ 0 h 694"/>
                    <a:gd name="T110" fmla="*/ 0 w 1411"/>
                    <a:gd name="T111" fmla="*/ 0 h 694"/>
                    <a:gd name="T112" fmla="*/ 0 w 1411"/>
                    <a:gd name="T113" fmla="*/ 0 h 694"/>
                    <a:gd name="T114" fmla="*/ 0 w 1411"/>
                    <a:gd name="T115" fmla="*/ 0 h 694"/>
                    <a:gd name="T116" fmla="*/ 0 w 1411"/>
                    <a:gd name="T117" fmla="*/ 0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74" name="Freeform 43"/>
                <p:cNvSpPr>
                  <a:spLocks noChangeAspect="1"/>
                </p:cNvSpPr>
                <p:nvPr/>
              </p:nvSpPr>
              <p:spPr bwMode="auto">
                <a:xfrm rot="1386950">
                  <a:off x="1023" y="2041"/>
                  <a:ext cx="70" cy="139"/>
                </a:xfrm>
                <a:custGeom>
                  <a:avLst/>
                  <a:gdLst>
                    <a:gd name="T0" fmla="*/ 0 w 698"/>
                    <a:gd name="T1" fmla="*/ 0 h 1392"/>
                    <a:gd name="T2" fmla="*/ 0 w 698"/>
                    <a:gd name="T3" fmla="*/ 0 h 1392"/>
                    <a:gd name="T4" fmla="*/ 0 w 698"/>
                    <a:gd name="T5" fmla="*/ 0 h 1392"/>
                    <a:gd name="T6" fmla="*/ 0 w 698"/>
                    <a:gd name="T7" fmla="*/ 0 h 1392"/>
                    <a:gd name="T8" fmla="*/ 0 w 698"/>
                    <a:gd name="T9" fmla="*/ 0 h 1392"/>
                    <a:gd name="T10" fmla="*/ 0 w 698"/>
                    <a:gd name="T11" fmla="*/ 0 h 1392"/>
                    <a:gd name="T12" fmla="*/ 0 w 698"/>
                    <a:gd name="T13" fmla="*/ 0 h 1392"/>
                    <a:gd name="T14" fmla="*/ 0 w 698"/>
                    <a:gd name="T15" fmla="*/ 0 h 1392"/>
                    <a:gd name="T16" fmla="*/ 0 w 698"/>
                    <a:gd name="T17" fmla="*/ 0 h 1392"/>
                    <a:gd name="T18" fmla="*/ 0 w 698"/>
                    <a:gd name="T19" fmla="*/ 0 h 1392"/>
                    <a:gd name="T20" fmla="*/ 0 w 698"/>
                    <a:gd name="T21" fmla="*/ 0 h 1392"/>
                    <a:gd name="T22" fmla="*/ 0 w 698"/>
                    <a:gd name="T23" fmla="*/ 0 h 1392"/>
                    <a:gd name="T24" fmla="*/ 0 w 698"/>
                    <a:gd name="T25" fmla="*/ 0 h 1392"/>
                    <a:gd name="T26" fmla="*/ 0 w 698"/>
                    <a:gd name="T27" fmla="*/ 0 h 1392"/>
                    <a:gd name="T28" fmla="*/ 0 w 698"/>
                    <a:gd name="T29" fmla="*/ 0 h 1392"/>
                    <a:gd name="T30" fmla="*/ 0 w 698"/>
                    <a:gd name="T31" fmla="*/ 0 h 1392"/>
                    <a:gd name="T32" fmla="*/ 0 w 698"/>
                    <a:gd name="T33" fmla="*/ 0 h 1392"/>
                    <a:gd name="T34" fmla="*/ 0 w 698"/>
                    <a:gd name="T35" fmla="*/ 0 h 1392"/>
                    <a:gd name="T36" fmla="*/ 0 w 698"/>
                    <a:gd name="T37" fmla="*/ 0 h 1392"/>
                    <a:gd name="T38" fmla="*/ 0 w 698"/>
                    <a:gd name="T39" fmla="*/ 0 h 1392"/>
                    <a:gd name="T40" fmla="*/ 0 w 698"/>
                    <a:gd name="T41" fmla="*/ 0 h 1392"/>
                    <a:gd name="T42" fmla="*/ 0 w 698"/>
                    <a:gd name="T43" fmla="*/ 0 h 1392"/>
                    <a:gd name="T44" fmla="*/ 0 w 698"/>
                    <a:gd name="T45" fmla="*/ 0 h 1392"/>
                    <a:gd name="T46" fmla="*/ 0 w 698"/>
                    <a:gd name="T47" fmla="*/ 0 h 1392"/>
                    <a:gd name="T48" fmla="*/ 0 w 698"/>
                    <a:gd name="T49" fmla="*/ 0 h 1392"/>
                    <a:gd name="T50" fmla="*/ 0 w 698"/>
                    <a:gd name="T51" fmla="*/ 0 h 1392"/>
                    <a:gd name="T52" fmla="*/ 0 w 698"/>
                    <a:gd name="T53" fmla="*/ 0 h 1392"/>
                    <a:gd name="T54" fmla="*/ 0 w 698"/>
                    <a:gd name="T55" fmla="*/ 0 h 1392"/>
                    <a:gd name="T56" fmla="*/ 0 w 698"/>
                    <a:gd name="T57" fmla="*/ 0 h 1392"/>
                    <a:gd name="T58" fmla="*/ 0 w 698"/>
                    <a:gd name="T59" fmla="*/ 0 h 1392"/>
                    <a:gd name="T60" fmla="*/ 0 w 698"/>
                    <a:gd name="T61" fmla="*/ 0 h 1392"/>
                    <a:gd name="T62" fmla="*/ 0 w 698"/>
                    <a:gd name="T63" fmla="*/ 0 h 1392"/>
                    <a:gd name="T64" fmla="*/ 0 w 698"/>
                    <a:gd name="T65" fmla="*/ 0 h 1392"/>
                    <a:gd name="T66" fmla="*/ 0 w 698"/>
                    <a:gd name="T67" fmla="*/ 0 h 1392"/>
                    <a:gd name="T68" fmla="*/ 0 w 698"/>
                    <a:gd name="T69" fmla="*/ 0 h 1392"/>
                    <a:gd name="T70" fmla="*/ 0 w 698"/>
                    <a:gd name="T71" fmla="*/ 0 h 1392"/>
                    <a:gd name="T72" fmla="*/ 0 w 698"/>
                    <a:gd name="T73" fmla="*/ 0 h 1392"/>
                    <a:gd name="T74" fmla="*/ 0 w 698"/>
                    <a:gd name="T75" fmla="*/ 0 h 1392"/>
                    <a:gd name="T76" fmla="*/ 0 w 698"/>
                    <a:gd name="T77" fmla="*/ 0 h 1392"/>
                    <a:gd name="T78" fmla="*/ 0 w 698"/>
                    <a:gd name="T79" fmla="*/ 0 h 1392"/>
                    <a:gd name="T80" fmla="*/ 0 w 698"/>
                    <a:gd name="T81" fmla="*/ 0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75" name="Freeform 44"/>
                <p:cNvSpPr>
                  <a:spLocks noChangeAspect="1"/>
                </p:cNvSpPr>
                <p:nvPr/>
              </p:nvSpPr>
              <p:spPr bwMode="auto">
                <a:xfrm rot="1386950">
                  <a:off x="964" y="2153"/>
                  <a:ext cx="84" cy="67"/>
                </a:xfrm>
                <a:custGeom>
                  <a:avLst/>
                  <a:gdLst>
                    <a:gd name="T0" fmla="*/ 0 w 837"/>
                    <a:gd name="T1" fmla="*/ 0 h 668"/>
                    <a:gd name="T2" fmla="*/ 0 w 837"/>
                    <a:gd name="T3" fmla="*/ 0 h 668"/>
                    <a:gd name="T4" fmla="*/ 0 w 837"/>
                    <a:gd name="T5" fmla="*/ 0 h 668"/>
                    <a:gd name="T6" fmla="*/ 0 w 837"/>
                    <a:gd name="T7" fmla="*/ 0 h 668"/>
                    <a:gd name="T8" fmla="*/ 0 w 837"/>
                    <a:gd name="T9" fmla="*/ 0 h 668"/>
                    <a:gd name="T10" fmla="*/ 0 w 837"/>
                    <a:gd name="T11" fmla="*/ 0 h 668"/>
                    <a:gd name="T12" fmla="*/ 0 w 837"/>
                    <a:gd name="T13" fmla="*/ 0 h 668"/>
                    <a:gd name="T14" fmla="*/ 0 w 837"/>
                    <a:gd name="T15" fmla="*/ 0 h 668"/>
                    <a:gd name="T16" fmla="*/ 0 w 837"/>
                    <a:gd name="T17" fmla="*/ 0 h 668"/>
                    <a:gd name="T18" fmla="*/ 0 w 837"/>
                    <a:gd name="T19" fmla="*/ 0 h 668"/>
                    <a:gd name="T20" fmla="*/ 0 w 837"/>
                    <a:gd name="T21" fmla="*/ 0 h 668"/>
                    <a:gd name="T22" fmla="*/ 0 w 837"/>
                    <a:gd name="T23" fmla="*/ 0 h 668"/>
                    <a:gd name="T24" fmla="*/ 0 w 837"/>
                    <a:gd name="T25" fmla="*/ 0 h 668"/>
                    <a:gd name="T26" fmla="*/ 0 w 837"/>
                    <a:gd name="T27" fmla="*/ 0 h 668"/>
                    <a:gd name="T28" fmla="*/ 0 w 837"/>
                    <a:gd name="T29" fmla="*/ 0 h 668"/>
                    <a:gd name="T30" fmla="*/ 0 w 837"/>
                    <a:gd name="T31" fmla="*/ 0 h 668"/>
                    <a:gd name="T32" fmla="*/ 0 w 837"/>
                    <a:gd name="T33" fmla="*/ 0 h 668"/>
                    <a:gd name="T34" fmla="*/ 0 w 837"/>
                    <a:gd name="T35" fmla="*/ 0 h 668"/>
                    <a:gd name="T36" fmla="*/ 0 w 837"/>
                    <a:gd name="T37" fmla="*/ 0 h 668"/>
                    <a:gd name="T38" fmla="*/ 0 w 837"/>
                    <a:gd name="T39" fmla="*/ 0 h 668"/>
                    <a:gd name="T40" fmla="*/ 0 w 837"/>
                    <a:gd name="T41" fmla="*/ 0 h 668"/>
                    <a:gd name="T42" fmla="*/ 0 w 837"/>
                    <a:gd name="T43" fmla="*/ 0 h 668"/>
                    <a:gd name="T44" fmla="*/ 0 w 837"/>
                    <a:gd name="T45" fmla="*/ 0 h 668"/>
                    <a:gd name="T46" fmla="*/ 0 w 837"/>
                    <a:gd name="T47" fmla="*/ 0 h 668"/>
                    <a:gd name="T48" fmla="*/ 0 w 837"/>
                    <a:gd name="T49" fmla="*/ 0 h 668"/>
                    <a:gd name="T50" fmla="*/ 0 w 837"/>
                    <a:gd name="T51" fmla="*/ 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76" name="Freeform 45"/>
                <p:cNvSpPr>
                  <a:spLocks noChangeAspect="1"/>
                </p:cNvSpPr>
                <p:nvPr/>
              </p:nvSpPr>
              <p:spPr bwMode="auto">
                <a:xfrm rot="1386950">
                  <a:off x="906" y="2197"/>
                  <a:ext cx="227" cy="244"/>
                </a:xfrm>
                <a:custGeom>
                  <a:avLst/>
                  <a:gdLst>
                    <a:gd name="T0" fmla="*/ 0 w 2270"/>
                    <a:gd name="T1" fmla="*/ 0 h 2437"/>
                    <a:gd name="T2" fmla="*/ 0 w 2270"/>
                    <a:gd name="T3" fmla="*/ 0 h 2437"/>
                    <a:gd name="T4" fmla="*/ 0 w 2270"/>
                    <a:gd name="T5" fmla="*/ 0 h 2437"/>
                    <a:gd name="T6" fmla="*/ 0 w 2270"/>
                    <a:gd name="T7" fmla="*/ 0 h 2437"/>
                    <a:gd name="T8" fmla="*/ 0 w 2270"/>
                    <a:gd name="T9" fmla="*/ 0 h 2437"/>
                    <a:gd name="T10" fmla="*/ 0 w 2270"/>
                    <a:gd name="T11" fmla="*/ 0 h 2437"/>
                    <a:gd name="T12" fmla="*/ 0 w 2270"/>
                    <a:gd name="T13" fmla="*/ 0 h 2437"/>
                    <a:gd name="T14" fmla="*/ 0 w 2270"/>
                    <a:gd name="T15" fmla="*/ 0 h 2437"/>
                    <a:gd name="T16" fmla="*/ 0 w 2270"/>
                    <a:gd name="T17" fmla="*/ 0 h 2437"/>
                    <a:gd name="T18" fmla="*/ 0 w 2270"/>
                    <a:gd name="T19" fmla="*/ 0 h 2437"/>
                    <a:gd name="T20" fmla="*/ 0 w 2270"/>
                    <a:gd name="T21" fmla="*/ 0 h 2437"/>
                    <a:gd name="T22" fmla="*/ 0 w 2270"/>
                    <a:gd name="T23" fmla="*/ 0 h 2437"/>
                    <a:gd name="T24" fmla="*/ 0 w 2270"/>
                    <a:gd name="T25" fmla="*/ 0 h 2437"/>
                    <a:gd name="T26" fmla="*/ 0 w 2270"/>
                    <a:gd name="T27" fmla="*/ 0 h 2437"/>
                    <a:gd name="T28" fmla="*/ 0 w 2270"/>
                    <a:gd name="T29" fmla="*/ 0 h 2437"/>
                    <a:gd name="T30" fmla="*/ 0 w 2270"/>
                    <a:gd name="T31" fmla="*/ 0 h 2437"/>
                    <a:gd name="T32" fmla="*/ 0 w 2270"/>
                    <a:gd name="T33" fmla="*/ 0 h 2437"/>
                    <a:gd name="T34" fmla="*/ 0 w 2270"/>
                    <a:gd name="T35" fmla="*/ 0 h 2437"/>
                    <a:gd name="T36" fmla="*/ 0 w 2270"/>
                    <a:gd name="T37" fmla="*/ 0 h 2437"/>
                    <a:gd name="T38" fmla="*/ 0 w 2270"/>
                    <a:gd name="T39" fmla="*/ 0 h 2437"/>
                    <a:gd name="T40" fmla="*/ 0 w 2270"/>
                    <a:gd name="T41" fmla="*/ 0 h 2437"/>
                    <a:gd name="T42" fmla="*/ 0 w 2270"/>
                    <a:gd name="T43" fmla="*/ 0 h 2437"/>
                    <a:gd name="T44" fmla="*/ 0 w 2270"/>
                    <a:gd name="T45" fmla="*/ 0 h 2437"/>
                    <a:gd name="T46" fmla="*/ 0 w 2270"/>
                    <a:gd name="T47" fmla="*/ 0 h 2437"/>
                    <a:gd name="T48" fmla="*/ 0 w 2270"/>
                    <a:gd name="T49" fmla="*/ 0 h 2437"/>
                    <a:gd name="T50" fmla="*/ 0 w 2270"/>
                    <a:gd name="T51" fmla="*/ 0 h 2437"/>
                    <a:gd name="T52" fmla="*/ 0 w 2270"/>
                    <a:gd name="T53" fmla="*/ 0 h 2437"/>
                    <a:gd name="T54" fmla="*/ 0 w 2270"/>
                    <a:gd name="T55" fmla="*/ 0 h 2437"/>
                    <a:gd name="T56" fmla="*/ 0 w 2270"/>
                    <a:gd name="T57" fmla="*/ 0 h 2437"/>
                    <a:gd name="T58" fmla="*/ 0 w 2270"/>
                    <a:gd name="T59" fmla="*/ 0 h 2437"/>
                    <a:gd name="T60" fmla="*/ 0 w 2270"/>
                    <a:gd name="T61" fmla="*/ 0 h 2437"/>
                    <a:gd name="T62" fmla="*/ 0 w 2270"/>
                    <a:gd name="T63" fmla="*/ 0 h 2437"/>
                    <a:gd name="T64" fmla="*/ 0 w 2270"/>
                    <a:gd name="T65" fmla="*/ 0 h 2437"/>
                    <a:gd name="T66" fmla="*/ 0 w 2270"/>
                    <a:gd name="T67" fmla="*/ 0 h 2437"/>
                    <a:gd name="T68" fmla="*/ 0 w 2270"/>
                    <a:gd name="T69" fmla="*/ 0 h 2437"/>
                    <a:gd name="T70" fmla="*/ 0 w 2270"/>
                    <a:gd name="T71" fmla="*/ 0 h 2437"/>
                    <a:gd name="T72" fmla="*/ 0 w 2270"/>
                    <a:gd name="T73" fmla="*/ 0 h 2437"/>
                    <a:gd name="T74" fmla="*/ 0 w 2270"/>
                    <a:gd name="T75" fmla="*/ 0 h 2437"/>
                    <a:gd name="T76" fmla="*/ 0 w 2270"/>
                    <a:gd name="T77" fmla="*/ 0 h 2437"/>
                    <a:gd name="T78" fmla="*/ 0 w 2270"/>
                    <a:gd name="T79" fmla="*/ 0 h 2437"/>
                    <a:gd name="T80" fmla="*/ 0 w 2270"/>
                    <a:gd name="T81" fmla="*/ 0 h 2437"/>
                    <a:gd name="T82" fmla="*/ 0 w 2270"/>
                    <a:gd name="T83" fmla="*/ 0 h 2437"/>
                    <a:gd name="T84" fmla="*/ 0 w 2270"/>
                    <a:gd name="T85" fmla="*/ 0 h 2437"/>
                    <a:gd name="T86" fmla="*/ 0 w 2270"/>
                    <a:gd name="T87" fmla="*/ 0 h 2437"/>
                    <a:gd name="T88" fmla="*/ 0 w 2270"/>
                    <a:gd name="T89" fmla="*/ 0 h 2437"/>
                    <a:gd name="T90" fmla="*/ 0 w 2270"/>
                    <a:gd name="T91" fmla="*/ 0 h 2437"/>
                    <a:gd name="T92" fmla="*/ 0 w 2270"/>
                    <a:gd name="T93" fmla="*/ 0 h 2437"/>
                    <a:gd name="T94" fmla="*/ 0 w 2270"/>
                    <a:gd name="T95" fmla="*/ 0 h 2437"/>
                    <a:gd name="T96" fmla="*/ 0 w 2270"/>
                    <a:gd name="T97" fmla="*/ 0 h 2437"/>
                    <a:gd name="T98" fmla="*/ 0 w 2270"/>
                    <a:gd name="T99" fmla="*/ 0 h 2437"/>
                    <a:gd name="T100" fmla="*/ 0 w 2270"/>
                    <a:gd name="T101" fmla="*/ 0 h 2437"/>
                    <a:gd name="T102" fmla="*/ 0 w 2270"/>
                    <a:gd name="T103" fmla="*/ 0 h 2437"/>
                    <a:gd name="T104" fmla="*/ 0 w 2270"/>
                    <a:gd name="T105" fmla="*/ 0 h 2437"/>
                    <a:gd name="T106" fmla="*/ 0 w 2270"/>
                    <a:gd name="T107" fmla="*/ 0 h 2437"/>
                    <a:gd name="T108" fmla="*/ 0 w 2270"/>
                    <a:gd name="T109" fmla="*/ 0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77" name="Freeform 46"/>
                <p:cNvSpPr>
                  <a:spLocks noChangeAspect="1"/>
                </p:cNvSpPr>
                <p:nvPr/>
              </p:nvSpPr>
              <p:spPr bwMode="auto">
                <a:xfrm rot="1386950">
                  <a:off x="970" y="2187"/>
                  <a:ext cx="126" cy="93"/>
                </a:xfrm>
                <a:custGeom>
                  <a:avLst/>
                  <a:gdLst>
                    <a:gd name="T0" fmla="*/ 0 w 1255"/>
                    <a:gd name="T1" fmla="*/ 0 h 932"/>
                    <a:gd name="T2" fmla="*/ 0 w 1255"/>
                    <a:gd name="T3" fmla="*/ 0 h 932"/>
                    <a:gd name="T4" fmla="*/ 0 w 1255"/>
                    <a:gd name="T5" fmla="*/ 0 h 932"/>
                    <a:gd name="T6" fmla="*/ 0 w 1255"/>
                    <a:gd name="T7" fmla="*/ 0 h 932"/>
                    <a:gd name="T8" fmla="*/ 0 w 1255"/>
                    <a:gd name="T9" fmla="*/ 0 h 932"/>
                    <a:gd name="T10" fmla="*/ 0 w 1255"/>
                    <a:gd name="T11" fmla="*/ 0 h 932"/>
                    <a:gd name="T12" fmla="*/ 0 w 1255"/>
                    <a:gd name="T13" fmla="*/ 0 h 932"/>
                    <a:gd name="T14" fmla="*/ 0 w 1255"/>
                    <a:gd name="T15" fmla="*/ 0 h 932"/>
                    <a:gd name="T16" fmla="*/ 0 w 1255"/>
                    <a:gd name="T17" fmla="*/ 0 h 932"/>
                    <a:gd name="T18" fmla="*/ 0 w 1255"/>
                    <a:gd name="T19" fmla="*/ 0 h 932"/>
                    <a:gd name="T20" fmla="*/ 0 w 1255"/>
                    <a:gd name="T21" fmla="*/ 0 h 932"/>
                    <a:gd name="T22" fmla="*/ 0 w 1255"/>
                    <a:gd name="T23" fmla="*/ 0 h 932"/>
                    <a:gd name="T24" fmla="*/ 0 w 1255"/>
                    <a:gd name="T25" fmla="*/ 0 h 932"/>
                    <a:gd name="T26" fmla="*/ 0 w 1255"/>
                    <a:gd name="T27" fmla="*/ 0 h 932"/>
                    <a:gd name="T28" fmla="*/ 0 w 1255"/>
                    <a:gd name="T29" fmla="*/ 0 h 932"/>
                    <a:gd name="T30" fmla="*/ 0 w 1255"/>
                    <a:gd name="T31" fmla="*/ 0 h 932"/>
                    <a:gd name="T32" fmla="*/ 0 w 1255"/>
                    <a:gd name="T33" fmla="*/ 0 h 932"/>
                    <a:gd name="T34" fmla="*/ 0 w 1255"/>
                    <a:gd name="T35" fmla="*/ 0 h 932"/>
                    <a:gd name="T36" fmla="*/ 0 w 1255"/>
                    <a:gd name="T37" fmla="*/ 0 h 932"/>
                    <a:gd name="T38" fmla="*/ 0 w 1255"/>
                    <a:gd name="T39" fmla="*/ 0 h 932"/>
                    <a:gd name="T40" fmla="*/ 0 w 1255"/>
                    <a:gd name="T41" fmla="*/ 0 h 932"/>
                    <a:gd name="T42" fmla="*/ 0 w 1255"/>
                    <a:gd name="T43" fmla="*/ 0 h 932"/>
                    <a:gd name="T44" fmla="*/ 0 w 1255"/>
                    <a:gd name="T45" fmla="*/ 0 h 932"/>
                    <a:gd name="T46" fmla="*/ 0 w 1255"/>
                    <a:gd name="T47" fmla="*/ 0 h 932"/>
                    <a:gd name="T48" fmla="*/ 0 w 1255"/>
                    <a:gd name="T49" fmla="*/ 0 h 932"/>
                    <a:gd name="T50" fmla="*/ 0 w 1255"/>
                    <a:gd name="T51" fmla="*/ 0 h 932"/>
                    <a:gd name="T52" fmla="*/ 0 w 1255"/>
                    <a:gd name="T53" fmla="*/ 0 h 932"/>
                    <a:gd name="T54" fmla="*/ 0 w 1255"/>
                    <a:gd name="T55" fmla="*/ 0 h 932"/>
                    <a:gd name="T56" fmla="*/ 0 w 1255"/>
                    <a:gd name="T57" fmla="*/ 0 h 932"/>
                    <a:gd name="T58" fmla="*/ 0 w 1255"/>
                    <a:gd name="T59" fmla="*/ 0 h 932"/>
                    <a:gd name="T60" fmla="*/ 0 w 1255"/>
                    <a:gd name="T61" fmla="*/ 0 h 932"/>
                    <a:gd name="T62" fmla="*/ 0 w 1255"/>
                    <a:gd name="T63" fmla="*/ 0 h 932"/>
                    <a:gd name="T64" fmla="*/ 0 w 1255"/>
                    <a:gd name="T65" fmla="*/ 0 h 932"/>
                    <a:gd name="T66" fmla="*/ 0 w 1255"/>
                    <a:gd name="T67" fmla="*/ 0 h 932"/>
                    <a:gd name="T68" fmla="*/ 0 w 1255"/>
                    <a:gd name="T69" fmla="*/ 0 h 932"/>
                    <a:gd name="T70" fmla="*/ 0 w 1255"/>
                    <a:gd name="T71" fmla="*/ 0 h 932"/>
                    <a:gd name="T72" fmla="*/ 0 w 1255"/>
                    <a:gd name="T73" fmla="*/ 0 h 932"/>
                    <a:gd name="T74" fmla="*/ 0 w 1255"/>
                    <a:gd name="T75" fmla="*/ 0 h 932"/>
                    <a:gd name="T76" fmla="*/ 0 w 1255"/>
                    <a:gd name="T77" fmla="*/ 0 h 932"/>
                    <a:gd name="T78" fmla="*/ 0 w 1255"/>
                    <a:gd name="T79" fmla="*/ 0 h 932"/>
                    <a:gd name="T80" fmla="*/ 0 w 1255"/>
                    <a:gd name="T81" fmla="*/ 0 h 932"/>
                    <a:gd name="T82" fmla="*/ 0 w 1255"/>
                    <a:gd name="T83" fmla="*/ 0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78" name="Freeform 47"/>
                <p:cNvSpPr>
                  <a:spLocks noChangeAspect="1"/>
                </p:cNvSpPr>
                <p:nvPr/>
              </p:nvSpPr>
              <p:spPr bwMode="auto">
                <a:xfrm rot="1386950">
                  <a:off x="1010" y="2203"/>
                  <a:ext cx="49" cy="75"/>
                </a:xfrm>
                <a:custGeom>
                  <a:avLst/>
                  <a:gdLst>
                    <a:gd name="T0" fmla="*/ 0 w 485"/>
                    <a:gd name="T1" fmla="*/ 0 h 747"/>
                    <a:gd name="T2" fmla="*/ 0 w 485"/>
                    <a:gd name="T3" fmla="*/ 0 h 747"/>
                    <a:gd name="T4" fmla="*/ 0 w 485"/>
                    <a:gd name="T5" fmla="*/ 0 h 747"/>
                    <a:gd name="T6" fmla="*/ 0 w 485"/>
                    <a:gd name="T7" fmla="*/ 0 h 747"/>
                    <a:gd name="T8" fmla="*/ 0 w 485"/>
                    <a:gd name="T9" fmla="*/ 0 h 747"/>
                    <a:gd name="T10" fmla="*/ 0 w 485"/>
                    <a:gd name="T11" fmla="*/ 0 h 747"/>
                    <a:gd name="T12" fmla="*/ 0 w 485"/>
                    <a:gd name="T13" fmla="*/ 0 h 747"/>
                    <a:gd name="T14" fmla="*/ 0 w 485"/>
                    <a:gd name="T15" fmla="*/ 0 h 747"/>
                    <a:gd name="T16" fmla="*/ 0 w 485"/>
                    <a:gd name="T17" fmla="*/ 0 h 747"/>
                    <a:gd name="T18" fmla="*/ 0 w 485"/>
                    <a:gd name="T19" fmla="*/ 0 h 747"/>
                    <a:gd name="T20" fmla="*/ 0 w 485"/>
                    <a:gd name="T21" fmla="*/ 0 h 747"/>
                    <a:gd name="T22" fmla="*/ 0 w 485"/>
                    <a:gd name="T23" fmla="*/ 0 h 747"/>
                    <a:gd name="T24" fmla="*/ 0 w 485"/>
                    <a:gd name="T25" fmla="*/ 0 h 747"/>
                    <a:gd name="T26" fmla="*/ 0 w 485"/>
                    <a:gd name="T27" fmla="*/ 0 h 747"/>
                    <a:gd name="T28" fmla="*/ 0 w 485"/>
                    <a:gd name="T29" fmla="*/ 0 h 747"/>
                    <a:gd name="T30" fmla="*/ 0 w 485"/>
                    <a:gd name="T31" fmla="*/ 0 h 747"/>
                    <a:gd name="T32" fmla="*/ 0 w 485"/>
                    <a:gd name="T33" fmla="*/ 0 h 747"/>
                    <a:gd name="T34" fmla="*/ 0 w 485"/>
                    <a:gd name="T35" fmla="*/ 0 h 747"/>
                    <a:gd name="T36" fmla="*/ 0 w 485"/>
                    <a:gd name="T37" fmla="*/ 0 h 747"/>
                    <a:gd name="T38" fmla="*/ 0 w 485"/>
                    <a:gd name="T39" fmla="*/ 0 h 747"/>
                    <a:gd name="T40" fmla="*/ 0 w 485"/>
                    <a:gd name="T41" fmla="*/ 0 h 747"/>
                    <a:gd name="T42" fmla="*/ 0 w 485"/>
                    <a:gd name="T43" fmla="*/ 0 h 747"/>
                    <a:gd name="T44" fmla="*/ 0 w 485"/>
                    <a:gd name="T45" fmla="*/ 0 h 747"/>
                    <a:gd name="T46" fmla="*/ 0 w 485"/>
                    <a:gd name="T47" fmla="*/ 0 h 747"/>
                    <a:gd name="T48" fmla="*/ 0 w 485"/>
                    <a:gd name="T49" fmla="*/ 0 h 747"/>
                    <a:gd name="T50" fmla="*/ 0 w 485"/>
                    <a:gd name="T51" fmla="*/ 0 h 747"/>
                    <a:gd name="T52" fmla="*/ 0 w 485"/>
                    <a:gd name="T53" fmla="*/ 0 h 747"/>
                    <a:gd name="T54" fmla="*/ 0 w 485"/>
                    <a:gd name="T55" fmla="*/ 0 h 747"/>
                    <a:gd name="T56" fmla="*/ 0 w 485"/>
                    <a:gd name="T57" fmla="*/ 0 h 747"/>
                    <a:gd name="T58" fmla="*/ 0 w 485"/>
                    <a:gd name="T59" fmla="*/ 0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79" name="Freeform 48"/>
                <p:cNvSpPr>
                  <a:spLocks noChangeAspect="1"/>
                </p:cNvSpPr>
                <p:nvPr/>
              </p:nvSpPr>
              <p:spPr bwMode="auto">
                <a:xfrm rot="1386950">
                  <a:off x="843" y="2237"/>
                  <a:ext cx="77" cy="86"/>
                </a:xfrm>
                <a:custGeom>
                  <a:avLst/>
                  <a:gdLst>
                    <a:gd name="T0" fmla="*/ 0 w 770"/>
                    <a:gd name="T1" fmla="*/ 0 h 859"/>
                    <a:gd name="T2" fmla="*/ 0 w 770"/>
                    <a:gd name="T3" fmla="*/ 0 h 859"/>
                    <a:gd name="T4" fmla="*/ 0 w 770"/>
                    <a:gd name="T5" fmla="*/ 0 h 859"/>
                    <a:gd name="T6" fmla="*/ 0 w 770"/>
                    <a:gd name="T7" fmla="*/ 0 h 859"/>
                    <a:gd name="T8" fmla="*/ 0 w 770"/>
                    <a:gd name="T9" fmla="*/ 0 h 859"/>
                    <a:gd name="T10" fmla="*/ 0 w 770"/>
                    <a:gd name="T11" fmla="*/ 0 h 859"/>
                    <a:gd name="T12" fmla="*/ 0 w 770"/>
                    <a:gd name="T13" fmla="*/ 0 h 859"/>
                    <a:gd name="T14" fmla="*/ 0 w 770"/>
                    <a:gd name="T15" fmla="*/ 0 h 859"/>
                    <a:gd name="T16" fmla="*/ 0 w 770"/>
                    <a:gd name="T17" fmla="*/ 0 h 859"/>
                    <a:gd name="T18" fmla="*/ 0 w 770"/>
                    <a:gd name="T19" fmla="*/ 0 h 859"/>
                    <a:gd name="T20" fmla="*/ 0 w 770"/>
                    <a:gd name="T21" fmla="*/ 0 h 859"/>
                    <a:gd name="T22" fmla="*/ 0 w 770"/>
                    <a:gd name="T23" fmla="*/ 0 h 859"/>
                    <a:gd name="T24" fmla="*/ 0 w 770"/>
                    <a:gd name="T25" fmla="*/ 0 h 859"/>
                    <a:gd name="T26" fmla="*/ 0 w 770"/>
                    <a:gd name="T27" fmla="*/ 0 h 859"/>
                    <a:gd name="T28" fmla="*/ 0 w 770"/>
                    <a:gd name="T29" fmla="*/ 0 h 859"/>
                    <a:gd name="T30" fmla="*/ 0 w 770"/>
                    <a:gd name="T31" fmla="*/ 0 h 859"/>
                    <a:gd name="T32" fmla="*/ 0 w 770"/>
                    <a:gd name="T33" fmla="*/ 0 h 859"/>
                    <a:gd name="T34" fmla="*/ 0 w 770"/>
                    <a:gd name="T35" fmla="*/ 0 h 859"/>
                    <a:gd name="T36" fmla="*/ 0 w 770"/>
                    <a:gd name="T37" fmla="*/ 0 h 859"/>
                    <a:gd name="T38" fmla="*/ 0 w 770"/>
                    <a:gd name="T39" fmla="*/ 0 h 859"/>
                    <a:gd name="T40" fmla="*/ 0 w 770"/>
                    <a:gd name="T41" fmla="*/ 0 h 859"/>
                    <a:gd name="T42" fmla="*/ 0 w 770"/>
                    <a:gd name="T43" fmla="*/ 0 h 859"/>
                    <a:gd name="T44" fmla="*/ 0 w 770"/>
                    <a:gd name="T45" fmla="*/ 0 h 859"/>
                    <a:gd name="T46" fmla="*/ 0 w 770"/>
                    <a:gd name="T47" fmla="*/ 0 h 859"/>
                    <a:gd name="T48" fmla="*/ 0 w 770"/>
                    <a:gd name="T49" fmla="*/ 0 h 859"/>
                    <a:gd name="T50" fmla="*/ 0 w 770"/>
                    <a:gd name="T51" fmla="*/ 0 h 859"/>
                    <a:gd name="T52" fmla="*/ 0 w 770"/>
                    <a:gd name="T53" fmla="*/ 0 h 859"/>
                    <a:gd name="T54" fmla="*/ 0 w 770"/>
                    <a:gd name="T55" fmla="*/ 0 h 859"/>
                    <a:gd name="T56" fmla="*/ 0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80" name="Freeform 49"/>
                <p:cNvSpPr>
                  <a:spLocks noChangeAspect="1"/>
                </p:cNvSpPr>
                <p:nvPr/>
              </p:nvSpPr>
              <p:spPr bwMode="auto">
                <a:xfrm rot="1386950">
                  <a:off x="835" y="2283"/>
                  <a:ext cx="78" cy="87"/>
                </a:xfrm>
                <a:custGeom>
                  <a:avLst/>
                  <a:gdLst>
                    <a:gd name="T0" fmla="*/ 0 w 771"/>
                    <a:gd name="T1" fmla="*/ 0 h 871"/>
                    <a:gd name="T2" fmla="*/ 0 w 771"/>
                    <a:gd name="T3" fmla="*/ 0 h 871"/>
                    <a:gd name="T4" fmla="*/ 0 w 771"/>
                    <a:gd name="T5" fmla="*/ 0 h 871"/>
                    <a:gd name="T6" fmla="*/ 0 w 771"/>
                    <a:gd name="T7" fmla="*/ 0 h 871"/>
                    <a:gd name="T8" fmla="*/ 0 w 771"/>
                    <a:gd name="T9" fmla="*/ 0 h 871"/>
                    <a:gd name="T10" fmla="*/ 0 w 771"/>
                    <a:gd name="T11" fmla="*/ 0 h 871"/>
                    <a:gd name="T12" fmla="*/ 0 w 771"/>
                    <a:gd name="T13" fmla="*/ 0 h 871"/>
                    <a:gd name="T14" fmla="*/ 0 w 771"/>
                    <a:gd name="T15" fmla="*/ 0 h 871"/>
                    <a:gd name="T16" fmla="*/ 0 w 771"/>
                    <a:gd name="T17" fmla="*/ 0 h 871"/>
                    <a:gd name="T18" fmla="*/ 0 w 771"/>
                    <a:gd name="T19" fmla="*/ 0 h 871"/>
                    <a:gd name="T20" fmla="*/ 0 w 771"/>
                    <a:gd name="T21" fmla="*/ 0 h 871"/>
                    <a:gd name="T22" fmla="*/ 0 w 771"/>
                    <a:gd name="T23" fmla="*/ 0 h 871"/>
                    <a:gd name="T24" fmla="*/ 0 w 771"/>
                    <a:gd name="T25" fmla="*/ 0 h 871"/>
                    <a:gd name="T26" fmla="*/ 0 w 771"/>
                    <a:gd name="T27" fmla="*/ 0 h 871"/>
                    <a:gd name="T28" fmla="*/ 0 w 771"/>
                    <a:gd name="T29" fmla="*/ 0 h 871"/>
                    <a:gd name="T30" fmla="*/ 0 w 771"/>
                    <a:gd name="T31" fmla="*/ 0 h 871"/>
                    <a:gd name="T32" fmla="*/ 0 w 771"/>
                    <a:gd name="T33" fmla="*/ 0 h 871"/>
                    <a:gd name="T34" fmla="*/ 0 w 771"/>
                    <a:gd name="T35" fmla="*/ 0 h 871"/>
                    <a:gd name="T36" fmla="*/ 0 w 771"/>
                    <a:gd name="T37" fmla="*/ 0 h 871"/>
                    <a:gd name="T38" fmla="*/ 0 w 771"/>
                    <a:gd name="T39" fmla="*/ 0 h 871"/>
                    <a:gd name="T40" fmla="*/ 0 w 771"/>
                    <a:gd name="T41" fmla="*/ 0 h 871"/>
                    <a:gd name="T42" fmla="*/ 0 w 771"/>
                    <a:gd name="T43" fmla="*/ 0 h 871"/>
                    <a:gd name="T44" fmla="*/ 0 w 771"/>
                    <a:gd name="T45" fmla="*/ 0 h 871"/>
                    <a:gd name="T46" fmla="*/ 0 w 771"/>
                    <a:gd name="T47" fmla="*/ 0 h 871"/>
                    <a:gd name="T48" fmla="*/ 0 w 771"/>
                    <a:gd name="T49" fmla="*/ 0 h 871"/>
                    <a:gd name="T50" fmla="*/ 0 w 771"/>
                    <a:gd name="T51" fmla="*/ 0 h 871"/>
                    <a:gd name="T52" fmla="*/ 0 w 771"/>
                    <a:gd name="T53" fmla="*/ 0 h 871"/>
                    <a:gd name="T54" fmla="*/ 0 w 771"/>
                    <a:gd name="T55" fmla="*/ 0 h 871"/>
                    <a:gd name="T56" fmla="*/ 0 w 771"/>
                    <a:gd name="T57" fmla="*/ 0 h 871"/>
                    <a:gd name="T58" fmla="*/ 0 w 771"/>
                    <a:gd name="T59" fmla="*/ 0 h 871"/>
                    <a:gd name="T60" fmla="*/ 0 w 771"/>
                    <a:gd name="T61" fmla="*/ 0 h 871"/>
                    <a:gd name="T62" fmla="*/ 0 w 771"/>
                    <a:gd name="T63" fmla="*/ 0 h 871"/>
                    <a:gd name="T64" fmla="*/ 0 w 771"/>
                    <a:gd name="T65" fmla="*/ 0 h 871"/>
                    <a:gd name="T66" fmla="*/ 0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81" name="Freeform 50"/>
                <p:cNvSpPr>
                  <a:spLocks noChangeAspect="1"/>
                </p:cNvSpPr>
                <p:nvPr/>
              </p:nvSpPr>
              <p:spPr bwMode="auto">
                <a:xfrm rot="1386950">
                  <a:off x="844" y="2323"/>
                  <a:ext cx="74" cy="92"/>
                </a:xfrm>
                <a:custGeom>
                  <a:avLst/>
                  <a:gdLst>
                    <a:gd name="T0" fmla="*/ 0 w 743"/>
                    <a:gd name="T1" fmla="*/ 0 h 926"/>
                    <a:gd name="T2" fmla="*/ 0 w 743"/>
                    <a:gd name="T3" fmla="*/ 0 h 926"/>
                    <a:gd name="T4" fmla="*/ 0 w 743"/>
                    <a:gd name="T5" fmla="*/ 0 h 926"/>
                    <a:gd name="T6" fmla="*/ 0 w 743"/>
                    <a:gd name="T7" fmla="*/ 0 h 926"/>
                    <a:gd name="T8" fmla="*/ 0 w 743"/>
                    <a:gd name="T9" fmla="*/ 0 h 926"/>
                    <a:gd name="T10" fmla="*/ 0 w 743"/>
                    <a:gd name="T11" fmla="*/ 0 h 926"/>
                    <a:gd name="T12" fmla="*/ 0 w 743"/>
                    <a:gd name="T13" fmla="*/ 0 h 926"/>
                    <a:gd name="T14" fmla="*/ 0 w 743"/>
                    <a:gd name="T15" fmla="*/ 0 h 926"/>
                    <a:gd name="T16" fmla="*/ 0 w 743"/>
                    <a:gd name="T17" fmla="*/ 0 h 926"/>
                    <a:gd name="T18" fmla="*/ 0 w 743"/>
                    <a:gd name="T19" fmla="*/ 0 h 926"/>
                    <a:gd name="T20" fmla="*/ 0 w 743"/>
                    <a:gd name="T21" fmla="*/ 0 h 926"/>
                    <a:gd name="T22" fmla="*/ 0 w 743"/>
                    <a:gd name="T23" fmla="*/ 0 h 926"/>
                    <a:gd name="T24" fmla="*/ 0 w 743"/>
                    <a:gd name="T25" fmla="*/ 0 h 926"/>
                    <a:gd name="T26" fmla="*/ 0 w 743"/>
                    <a:gd name="T27" fmla="*/ 0 h 926"/>
                    <a:gd name="T28" fmla="*/ 0 w 743"/>
                    <a:gd name="T29" fmla="*/ 0 h 926"/>
                    <a:gd name="T30" fmla="*/ 0 w 743"/>
                    <a:gd name="T31" fmla="*/ 0 h 926"/>
                    <a:gd name="T32" fmla="*/ 0 w 743"/>
                    <a:gd name="T33" fmla="*/ 0 h 926"/>
                    <a:gd name="T34" fmla="*/ 0 w 743"/>
                    <a:gd name="T35" fmla="*/ 0 h 926"/>
                    <a:gd name="T36" fmla="*/ 0 w 743"/>
                    <a:gd name="T37" fmla="*/ 0 h 926"/>
                    <a:gd name="T38" fmla="*/ 0 w 743"/>
                    <a:gd name="T39" fmla="*/ 0 h 926"/>
                    <a:gd name="T40" fmla="*/ 0 w 743"/>
                    <a:gd name="T41" fmla="*/ 0 h 926"/>
                    <a:gd name="T42" fmla="*/ 0 w 743"/>
                    <a:gd name="T43" fmla="*/ 0 h 926"/>
                    <a:gd name="T44" fmla="*/ 0 w 743"/>
                    <a:gd name="T45" fmla="*/ 0 h 926"/>
                    <a:gd name="T46" fmla="*/ 0 w 743"/>
                    <a:gd name="T47" fmla="*/ 0 h 926"/>
                    <a:gd name="T48" fmla="*/ 0 w 743"/>
                    <a:gd name="T49" fmla="*/ 0 h 926"/>
                    <a:gd name="T50" fmla="*/ 0 w 743"/>
                    <a:gd name="T51" fmla="*/ 0 h 926"/>
                    <a:gd name="T52" fmla="*/ 0 w 743"/>
                    <a:gd name="T53" fmla="*/ 0 h 926"/>
                    <a:gd name="T54" fmla="*/ 0 w 743"/>
                    <a:gd name="T55" fmla="*/ 0 h 926"/>
                    <a:gd name="T56" fmla="*/ 0 w 743"/>
                    <a:gd name="T57" fmla="*/ 0 h 926"/>
                    <a:gd name="T58" fmla="*/ 0 w 743"/>
                    <a:gd name="T59" fmla="*/ 0 h 926"/>
                    <a:gd name="T60" fmla="*/ 0 w 743"/>
                    <a:gd name="T61" fmla="*/ 0 h 926"/>
                    <a:gd name="T62" fmla="*/ 0 w 743"/>
                    <a:gd name="T63" fmla="*/ 0 h 926"/>
                    <a:gd name="T64" fmla="*/ 0 w 743"/>
                    <a:gd name="T65" fmla="*/ 0 h 926"/>
                    <a:gd name="T66" fmla="*/ 0 w 743"/>
                    <a:gd name="T67" fmla="*/ 0 h 926"/>
                    <a:gd name="T68" fmla="*/ 0 w 743"/>
                    <a:gd name="T69" fmla="*/ 0 h 926"/>
                    <a:gd name="T70" fmla="*/ 0 w 743"/>
                    <a:gd name="T71" fmla="*/ 0 h 926"/>
                    <a:gd name="T72" fmla="*/ 0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82" name="Freeform 51"/>
                <p:cNvSpPr>
                  <a:spLocks noChangeAspect="1"/>
                </p:cNvSpPr>
                <p:nvPr/>
              </p:nvSpPr>
              <p:spPr bwMode="auto">
                <a:xfrm rot="1386950">
                  <a:off x="1097" y="2186"/>
                  <a:ext cx="87" cy="59"/>
                </a:xfrm>
                <a:custGeom>
                  <a:avLst/>
                  <a:gdLst>
                    <a:gd name="T0" fmla="*/ 0 w 870"/>
                    <a:gd name="T1" fmla="*/ 0 h 593"/>
                    <a:gd name="T2" fmla="*/ 0 w 870"/>
                    <a:gd name="T3" fmla="*/ 0 h 593"/>
                    <a:gd name="T4" fmla="*/ 0 w 870"/>
                    <a:gd name="T5" fmla="*/ 0 h 593"/>
                    <a:gd name="T6" fmla="*/ 0 w 870"/>
                    <a:gd name="T7" fmla="*/ 0 h 593"/>
                    <a:gd name="T8" fmla="*/ 0 w 870"/>
                    <a:gd name="T9" fmla="*/ 0 h 593"/>
                    <a:gd name="T10" fmla="*/ 0 w 870"/>
                    <a:gd name="T11" fmla="*/ 0 h 593"/>
                    <a:gd name="T12" fmla="*/ 0 w 870"/>
                    <a:gd name="T13" fmla="*/ 0 h 593"/>
                    <a:gd name="T14" fmla="*/ 0 w 870"/>
                    <a:gd name="T15" fmla="*/ 0 h 593"/>
                    <a:gd name="T16" fmla="*/ 0 w 870"/>
                    <a:gd name="T17" fmla="*/ 0 h 593"/>
                    <a:gd name="T18" fmla="*/ 0 w 870"/>
                    <a:gd name="T19" fmla="*/ 0 h 593"/>
                    <a:gd name="T20" fmla="*/ 0 w 870"/>
                    <a:gd name="T21" fmla="*/ 0 h 593"/>
                    <a:gd name="T22" fmla="*/ 0 w 870"/>
                    <a:gd name="T23" fmla="*/ 0 h 593"/>
                    <a:gd name="T24" fmla="*/ 0 w 870"/>
                    <a:gd name="T25" fmla="*/ 0 h 593"/>
                    <a:gd name="T26" fmla="*/ 0 w 870"/>
                    <a:gd name="T27" fmla="*/ 0 h 593"/>
                    <a:gd name="T28" fmla="*/ 0 w 870"/>
                    <a:gd name="T29" fmla="*/ 0 h 593"/>
                    <a:gd name="T30" fmla="*/ 0 w 870"/>
                    <a:gd name="T31" fmla="*/ 0 h 593"/>
                    <a:gd name="T32" fmla="*/ 0 w 870"/>
                    <a:gd name="T33" fmla="*/ 0 h 593"/>
                    <a:gd name="T34" fmla="*/ 0 w 870"/>
                    <a:gd name="T35" fmla="*/ 0 h 593"/>
                    <a:gd name="T36" fmla="*/ 0 w 870"/>
                    <a:gd name="T37" fmla="*/ 0 h 593"/>
                    <a:gd name="T38" fmla="*/ 0 w 870"/>
                    <a:gd name="T39" fmla="*/ 0 h 593"/>
                    <a:gd name="T40" fmla="*/ 0 w 870"/>
                    <a:gd name="T41" fmla="*/ 0 h 593"/>
                    <a:gd name="T42" fmla="*/ 0 w 870"/>
                    <a:gd name="T43" fmla="*/ 0 h 593"/>
                    <a:gd name="T44" fmla="*/ 0 w 870"/>
                    <a:gd name="T45" fmla="*/ 0 h 593"/>
                    <a:gd name="T46" fmla="*/ 0 w 870"/>
                    <a:gd name="T47" fmla="*/ 0 h 593"/>
                    <a:gd name="T48" fmla="*/ 0 w 870"/>
                    <a:gd name="T49" fmla="*/ 0 h 593"/>
                    <a:gd name="T50" fmla="*/ 0 w 870"/>
                    <a:gd name="T51" fmla="*/ 0 h 593"/>
                    <a:gd name="T52" fmla="*/ 0 w 870"/>
                    <a:gd name="T53" fmla="*/ 0 h 593"/>
                    <a:gd name="T54" fmla="*/ 0 w 870"/>
                    <a:gd name="T55" fmla="*/ 0 h 593"/>
                    <a:gd name="T56" fmla="*/ 0 w 870"/>
                    <a:gd name="T57" fmla="*/ 0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83" name="Freeform 52"/>
                <p:cNvSpPr>
                  <a:spLocks noChangeAspect="1"/>
                </p:cNvSpPr>
                <p:nvPr/>
              </p:nvSpPr>
              <p:spPr bwMode="auto">
                <a:xfrm rot="1386950">
                  <a:off x="1117" y="2225"/>
                  <a:ext cx="85" cy="62"/>
                </a:xfrm>
                <a:custGeom>
                  <a:avLst/>
                  <a:gdLst>
                    <a:gd name="T0" fmla="*/ 0 w 852"/>
                    <a:gd name="T1" fmla="*/ 0 h 614"/>
                    <a:gd name="T2" fmla="*/ 0 w 852"/>
                    <a:gd name="T3" fmla="*/ 0 h 614"/>
                    <a:gd name="T4" fmla="*/ 0 w 852"/>
                    <a:gd name="T5" fmla="*/ 0 h 614"/>
                    <a:gd name="T6" fmla="*/ 0 w 852"/>
                    <a:gd name="T7" fmla="*/ 0 h 614"/>
                    <a:gd name="T8" fmla="*/ 0 w 852"/>
                    <a:gd name="T9" fmla="*/ 0 h 614"/>
                    <a:gd name="T10" fmla="*/ 0 w 852"/>
                    <a:gd name="T11" fmla="*/ 0 h 614"/>
                    <a:gd name="T12" fmla="*/ 0 w 852"/>
                    <a:gd name="T13" fmla="*/ 0 h 614"/>
                    <a:gd name="T14" fmla="*/ 0 w 852"/>
                    <a:gd name="T15" fmla="*/ 0 h 614"/>
                    <a:gd name="T16" fmla="*/ 0 w 852"/>
                    <a:gd name="T17" fmla="*/ 0 h 614"/>
                    <a:gd name="T18" fmla="*/ 0 w 852"/>
                    <a:gd name="T19" fmla="*/ 0 h 614"/>
                    <a:gd name="T20" fmla="*/ 0 w 852"/>
                    <a:gd name="T21" fmla="*/ 0 h 614"/>
                    <a:gd name="T22" fmla="*/ 0 w 852"/>
                    <a:gd name="T23" fmla="*/ 0 h 614"/>
                    <a:gd name="T24" fmla="*/ 0 w 852"/>
                    <a:gd name="T25" fmla="*/ 0 h 614"/>
                    <a:gd name="T26" fmla="*/ 0 w 852"/>
                    <a:gd name="T27" fmla="*/ 0 h 614"/>
                    <a:gd name="T28" fmla="*/ 0 w 852"/>
                    <a:gd name="T29" fmla="*/ 0 h 614"/>
                    <a:gd name="T30" fmla="*/ 0 w 852"/>
                    <a:gd name="T31" fmla="*/ 0 h 614"/>
                    <a:gd name="T32" fmla="*/ 0 w 852"/>
                    <a:gd name="T33" fmla="*/ 0 h 614"/>
                    <a:gd name="T34" fmla="*/ 0 w 852"/>
                    <a:gd name="T35" fmla="*/ 0 h 614"/>
                    <a:gd name="T36" fmla="*/ 0 w 852"/>
                    <a:gd name="T37" fmla="*/ 0 h 614"/>
                    <a:gd name="T38" fmla="*/ 0 w 852"/>
                    <a:gd name="T39" fmla="*/ 0 h 614"/>
                    <a:gd name="T40" fmla="*/ 0 w 852"/>
                    <a:gd name="T41" fmla="*/ 0 h 614"/>
                    <a:gd name="T42" fmla="*/ 0 w 852"/>
                    <a:gd name="T43" fmla="*/ 0 h 614"/>
                    <a:gd name="T44" fmla="*/ 0 w 852"/>
                    <a:gd name="T45" fmla="*/ 0 h 614"/>
                    <a:gd name="T46" fmla="*/ 0 w 852"/>
                    <a:gd name="T47" fmla="*/ 0 h 614"/>
                    <a:gd name="T48" fmla="*/ 0 w 852"/>
                    <a:gd name="T49" fmla="*/ 0 h 614"/>
                    <a:gd name="T50" fmla="*/ 0 w 852"/>
                    <a:gd name="T51" fmla="*/ 0 h 614"/>
                    <a:gd name="T52" fmla="*/ 0 w 852"/>
                    <a:gd name="T53" fmla="*/ 0 h 614"/>
                    <a:gd name="T54" fmla="*/ 0 w 852"/>
                    <a:gd name="T55" fmla="*/ 0 h 614"/>
                    <a:gd name="T56" fmla="*/ 0 w 852"/>
                    <a:gd name="T57" fmla="*/ 0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84" name="Freeform 53"/>
                <p:cNvSpPr>
                  <a:spLocks noChangeAspect="1"/>
                </p:cNvSpPr>
                <p:nvPr/>
              </p:nvSpPr>
              <p:spPr bwMode="auto">
                <a:xfrm rot="1386950">
                  <a:off x="1124" y="2269"/>
                  <a:ext cx="91" cy="56"/>
                </a:xfrm>
                <a:custGeom>
                  <a:avLst/>
                  <a:gdLst>
                    <a:gd name="T0" fmla="*/ 0 w 909"/>
                    <a:gd name="T1" fmla="*/ 0 h 561"/>
                    <a:gd name="T2" fmla="*/ 0 w 909"/>
                    <a:gd name="T3" fmla="*/ 0 h 561"/>
                    <a:gd name="T4" fmla="*/ 0 w 909"/>
                    <a:gd name="T5" fmla="*/ 0 h 561"/>
                    <a:gd name="T6" fmla="*/ 0 w 909"/>
                    <a:gd name="T7" fmla="*/ 0 h 561"/>
                    <a:gd name="T8" fmla="*/ 0 w 909"/>
                    <a:gd name="T9" fmla="*/ 0 h 561"/>
                    <a:gd name="T10" fmla="*/ 0 w 909"/>
                    <a:gd name="T11" fmla="*/ 0 h 561"/>
                    <a:gd name="T12" fmla="*/ 0 w 909"/>
                    <a:gd name="T13" fmla="*/ 0 h 561"/>
                    <a:gd name="T14" fmla="*/ 0 w 909"/>
                    <a:gd name="T15" fmla="*/ 0 h 561"/>
                    <a:gd name="T16" fmla="*/ 0 w 909"/>
                    <a:gd name="T17" fmla="*/ 0 h 561"/>
                    <a:gd name="T18" fmla="*/ 0 w 909"/>
                    <a:gd name="T19" fmla="*/ 0 h 561"/>
                    <a:gd name="T20" fmla="*/ 0 w 909"/>
                    <a:gd name="T21" fmla="*/ 0 h 561"/>
                    <a:gd name="T22" fmla="*/ 0 w 909"/>
                    <a:gd name="T23" fmla="*/ 0 h 561"/>
                    <a:gd name="T24" fmla="*/ 0 w 909"/>
                    <a:gd name="T25" fmla="*/ 0 h 561"/>
                    <a:gd name="T26" fmla="*/ 0 w 909"/>
                    <a:gd name="T27" fmla="*/ 0 h 561"/>
                    <a:gd name="T28" fmla="*/ 0 w 909"/>
                    <a:gd name="T29" fmla="*/ 0 h 561"/>
                    <a:gd name="T30" fmla="*/ 0 w 909"/>
                    <a:gd name="T31" fmla="*/ 0 h 561"/>
                    <a:gd name="T32" fmla="*/ 0 w 909"/>
                    <a:gd name="T33" fmla="*/ 0 h 561"/>
                    <a:gd name="T34" fmla="*/ 0 w 909"/>
                    <a:gd name="T35" fmla="*/ 0 h 561"/>
                    <a:gd name="T36" fmla="*/ 0 w 909"/>
                    <a:gd name="T37" fmla="*/ 0 h 561"/>
                    <a:gd name="T38" fmla="*/ 0 w 909"/>
                    <a:gd name="T39" fmla="*/ 0 h 561"/>
                    <a:gd name="T40" fmla="*/ 0 w 909"/>
                    <a:gd name="T41" fmla="*/ 0 h 561"/>
                    <a:gd name="T42" fmla="*/ 0 w 909"/>
                    <a:gd name="T43" fmla="*/ 0 h 561"/>
                    <a:gd name="T44" fmla="*/ 0 w 909"/>
                    <a:gd name="T45" fmla="*/ 0 h 561"/>
                    <a:gd name="T46" fmla="*/ 0 w 909"/>
                    <a:gd name="T47" fmla="*/ 0 h 561"/>
                    <a:gd name="T48" fmla="*/ 0 w 909"/>
                    <a:gd name="T49" fmla="*/ 0 h 561"/>
                    <a:gd name="T50" fmla="*/ 0 w 909"/>
                    <a:gd name="T51" fmla="*/ 0 h 561"/>
                    <a:gd name="T52" fmla="*/ 0 w 909"/>
                    <a:gd name="T53" fmla="*/ 0 h 561"/>
                    <a:gd name="T54" fmla="*/ 0 w 909"/>
                    <a:gd name="T55" fmla="*/ 0 h 561"/>
                    <a:gd name="T56" fmla="*/ 0 w 909"/>
                    <a:gd name="T57" fmla="*/ 0 h 561"/>
                    <a:gd name="T58" fmla="*/ 0 w 909"/>
                    <a:gd name="T59" fmla="*/ 0 h 561"/>
                    <a:gd name="T60" fmla="*/ 0 w 909"/>
                    <a:gd name="T61" fmla="*/ 0 h 561"/>
                    <a:gd name="T62" fmla="*/ 0 w 909"/>
                    <a:gd name="T63" fmla="*/ 0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55" name="Group 54"/>
              <p:cNvGrpSpPr>
                <a:grpSpLocks/>
              </p:cNvGrpSpPr>
              <p:nvPr/>
            </p:nvGrpSpPr>
            <p:grpSpPr bwMode="auto">
              <a:xfrm>
                <a:off x="724" y="2377"/>
                <a:ext cx="413" cy="555"/>
                <a:chOff x="724" y="2377"/>
                <a:chExt cx="413" cy="555"/>
              </a:xfrm>
            </p:grpSpPr>
            <p:sp>
              <p:nvSpPr>
                <p:cNvPr id="36053" name="Text Box 55"/>
                <p:cNvSpPr txBox="1">
                  <a:spLocks noChangeAspect="1" noChangeArrowheads="1"/>
                </p:cNvSpPr>
                <p:nvPr/>
              </p:nvSpPr>
              <p:spPr bwMode="auto">
                <a:xfrm rot="20572497">
                  <a:off x="751" y="2377"/>
                  <a:ext cx="132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6054" name="Freeform 56"/>
                <p:cNvSpPr>
                  <a:spLocks noChangeAspect="1"/>
                </p:cNvSpPr>
                <p:nvPr/>
              </p:nvSpPr>
              <p:spPr bwMode="auto">
                <a:xfrm rot="-1027503">
                  <a:off x="739" y="2503"/>
                  <a:ext cx="398" cy="423"/>
                </a:xfrm>
                <a:custGeom>
                  <a:avLst/>
                  <a:gdLst>
                    <a:gd name="T0" fmla="*/ 0 w 3970"/>
                    <a:gd name="T1" fmla="*/ 0 h 4226"/>
                    <a:gd name="T2" fmla="*/ 0 w 3970"/>
                    <a:gd name="T3" fmla="*/ 0 h 4226"/>
                    <a:gd name="T4" fmla="*/ 0 w 3970"/>
                    <a:gd name="T5" fmla="*/ 0 h 4226"/>
                    <a:gd name="T6" fmla="*/ 0 w 3970"/>
                    <a:gd name="T7" fmla="*/ 0 h 4226"/>
                    <a:gd name="T8" fmla="*/ 0 w 3970"/>
                    <a:gd name="T9" fmla="*/ 0 h 4226"/>
                    <a:gd name="T10" fmla="*/ 0 w 3970"/>
                    <a:gd name="T11" fmla="*/ 0 h 4226"/>
                    <a:gd name="T12" fmla="*/ 0 w 3970"/>
                    <a:gd name="T13" fmla="*/ 0 h 4226"/>
                    <a:gd name="T14" fmla="*/ 0 w 3970"/>
                    <a:gd name="T15" fmla="*/ 0 h 4226"/>
                    <a:gd name="T16" fmla="*/ 0 w 3970"/>
                    <a:gd name="T17" fmla="*/ 0 h 4226"/>
                    <a:gd name="T18" fmla="*/ 0 w 3970"/>
                    <a:gd name="T19" fmla="*/ 0 h 4226"/>
                    <a:gd name="T20" fmla="*/ 0 w 3970"/>
                    <a:gd name="T21" fmla="*/ 0 h 4226"/>
                    <a:gd name="T22" fmla="*/ 0 w 3970"/>
                    <a:gd name="T23" fmla="*/ 0 h 4226"/>
                    <a:gd name="T24" fmla="*/ 0 w 3970"/>
                    <a:gd name="T25" fmla="*/ 0 h 4226"/>
                    <a:gd name="T26" fmla="*/ 0 w 3970"/>
                    <a:gd name="T27" fmla="*/ 0 h 4226"/>
                    <a:gd name="T28" fmla="*/ 0 w 3970"/>
                    <a:gd name="T29" fmla="*/ 0 h 4226"/>
                    <a:gd name="T30" fmla="*/ 0 w 3970"/>
                    <a:gd name="T31" fmla="*/ 0 h 4226"/>
                    <a:gd name="T32" fmla="*/ 0 w 3970"/>
                    <a:gd name="T33" fmla="*/ 0 h 4226"/>
                    <a:gd name="T34" fmla="*/ 0 w 3970"/>
                    <a:gd name="T35" fmla="*/ 0 h 4226"/>
                    <a:gd name="T36" fmla="*/ 0 w 3970"/>
                    <a:gd name="T37" fmla="*/ 0 h 4226"/>
                    <a:gd name="T38" fmla="*/ 0 w 3970"/>
                    <a:gd name="T39" fmla="*/ 0 h 4226"/>
                    <a:gd name="T40" fmla="*/ 0 w 3970"/>
                    <a:gd name="T41" fmla="*/ 0 h 4226"/>
                    <a:gd name="T42" fmla="*/ 0 w 3970"/>
                    <a:gd name="T43" fmla="*/ 0 h 4226"/>
                    <a:gd name="T44" fmla="*/ 0 w 3970"/>
                    <a:gd name="T45" fmla="*/ 0 h 4226"/>
                    <a:gd name="T46" fmla="*/ 0 w 3970"/>
                    <a:gd name="T47" fmla="*/ 0 h 4226"/>
                    <a:gd name="T48" fmla="*/ 0 w 3970"/>
                    <a:gd name="T49" fmla="*/ 0 h 4226"/>
                    <a:gd name="T50" fmla="*/ 0 w 3970"/>
                    <a:gd name="T51" fmla="*/ 0 h 4226"/>
                    <a:gd name="T52" fmla="*/ 0 w 3970"/>
                    <a:gd name="T53" fmla="*/ 0 h 4226"/>
                    <a:gd name="T54" fmla="*/ 0 w 3970"/>
                    <a:gd name="T55" fmla="*/ 0 h 4226"/>
                    <a:gd name="T56" fmla="*/ 0 w 3970"/>
                    <a:gd name="T57" fmla="*/ 0 h 4226"/>
                    <a:gd name="T58" fmla="*/ 0 w 3970"/>
                    <a:gd name="T59" fmla="*/ 0 h 4226"/>
                    <a:gd name="T60" fmla="*/ 0 w 3970"/>
                    <a:gd name="T61" fmla="*/ 0 h 4226"/>
                    <a:gd name="T62" fmla="*/ 0 w 3970"/>
                    <a:gd name="T63" fmla="*/ 0 h 4226"/>
                    <a:gd name="T64" fmla="*/ 0 w 3970"/>
                    <a:gd name="T65" fmla="*/ 0 h 4226"/>
                    <a:gd name="T66" fmla="*/ 0 w 3970"/>
                    <a:gd name="T67" fmla="*/ 0 h 4226"/>
                    <a:gd name="T68" fmla="*/ 0 w 3970"/>
                    <a:gd name="T69" fmla="*/ 0 h 4226"/>
                    <a:gd name="T70" fmla="*/ 0 w 3970"/>
                    <a:gd name="T71" fmla="*/ 0 h 4226"/>
                    <a:gd name="T72" fmla="*/ 0 w 3970"/>
                    <a:gd name="T73" fmla="*/ 0 h 4226"/>
                    <a:gd name="T74" fmla="*/ 0 w 3970"/>
                    <a:gd name="T75" fmla="*/ 0 h 4226"/>
                    <a:gd name="T76" fmla="*/ 0 w 3970"/>
                    <a:gd name="T77" fmla="*/ 0 h 4226"/>
                    <a:gd name="T78" fmla="*/ 0 w 3970"/>
                    <a:gd name="T79" fmla="*/ 0 h 4226"/>
                    <a:gd name="T80" fmla="*/ 0 w 3970"/>
                    <a:gd name="T81" fmla="*/ 0 h 4226"/>
                    <a:gd name="T82" fmla="*/ 0 w 3970"/>
                    <a:gd name="T83" fmla="*/ 0 h 4226"/>
                    <a:gd name="T84" fmla="*/ 0 w 3970"/>
                    <a:gd name="T85" fmla="*/ 0 h 4226"/>
                    <a:gd name="T86" fmla="*/ 0 w 3970"/>
                    <a:gd name="T87" fmla="*/ 0 h 4226"/>
                    <a:gd name="T88" fmla="*/ 0 w 3970"/>
                    <a:gd name="T89" fmla="*/ 0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55" name="Freeform 57"/>
                <p:cNvSpPr>
                  <a:spLocks noChangeAspect="1"/>
                </p:cNvSpPr>
                <p:nvPr/>
              </p:nvSpPr>
              <p:spPr bwMode="auto">
                <a:xfrm rot="-1027503">
                  <a:off x="876" y="2650"/>
                  <a:ext cx="121" cy="87"/>
                </a:xfrm>
                <a:custGeom>
                  <a:avLst/>
                  <a:gdLst>
                    <a:gd name="T0" fmla="*/ 0 w 1203"/>
                    <a:gd name="T1" fmla="*/ 0 h 874"/>
                    <a:gd name="T2" fmla="*/ 0 w 1203"/>
                    <a:gd name="T3" fmla="*/ 0 h 874"/>
                    <a:gd name="T4" fmla="*/ 0 w 1203"/>
                    <a:gd name="T5" fmla="*/ 0 h 874"/>
                    <a:gd name="T6" fmla="*/ 0 w 1203"/>
                    <a:gd name="T7" fmla="*/ 0 h 874"/>
                    <a:gd name="T8" fmla="*/ 0 w 1203"/>
                    <a:gd name="T9" fmla="*/ 0 h 874"/>
                    <a:gd name="T10" fmla="*/ 0 w 1203"/>
                    <a:gd name="T11" fmla="*/ 0 h 874"/>
                    <a:gd name="T12" fmla="*/ 0 w 1203"/>
                    <a:gd name="T13" fmla="*/ 0 h 874"/>
                    <a:gd name="T14" fmla="*/ 0 w 1203"/>
                    <a:gd name="T15" fmla="*/ 0 h 874"/>
                    <a:gd name="T16" fmla="*/ 0 w 1203"/>
                    <a:gd name="T17" fmla="*/ 0 h 874"/>
                    <a:gd name="T18" fmla="*/ 0 w 1203"/>
                    <a:gd name="T19" fmla="*/ 0 h 874"/>
                    <a:gd name="T20" fmla="*/ 0 w 1203"/>
                    <a:gd name="T21" fmla="*/ 0 h 874"/>
                    <a:gd name="T22" fmla="*/ 0 w 1203"/>
                    <a:gd name="T23" fmla="*/ 0 h 874"/>
                    <a:gd name="T24" fmla="*/ 0 w 1203"/>
                    <a:gd name="T25" fmla="*/ 0 h 8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03"/>
                    <a:gd name="T40" fmla="*/ 0 h 874"/>
                    <a:gd name="T41" fmla="*/ 1203 w 1203"/>
                    <a:gd name="T42" fmla="*/ 874 h 8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03" h="874">
                      <a:moveTo>
                        <a:pt x="85" y="874"/>
                      </a:moveTo>
                      <a:lnTo>
                        <a:pt x="0" y="485"/>
                      </a:lnTo>
                      <a:lnTo>
                        <a:pt x="253" y="243"/>
                      </a:lnTo>
                      <a:lnTo>
                        <a:pt x="544" y="357"/>
                      </a:lnTo>
                      <a:lnTo>
                        <a:pt x="698" y="0"/>
                      </a:lnTo>
                      <a:lnTo>
                        <a:pt x="1106" y="29"/>
                      </a:lnTo>
                      <a:lnTo>
                        <a:pt x="1203" y="203"/>
                      </a:lnTo>
                      <a:lnTo>
                        <a:pt x="1057" y="475"/>
                      </a:lnTo>
                      <a:lnTo>
                        <a:pt x="737" y="631"/>
                      </a:lnTo>
                      <a:lnTo>
                        <a:pt x="620" y="572"/>
                      </a:lnTo>
                      <a:lnTo>
                        <a:pt x="475" y="766"/>
                      </a:lnTo>
                      <a:lnTo>
                        <a:pt x="85" y="8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56" name="Freeform 58"/>
                <p:cNvSpPr>
                  <a:spLocks noChangeAspect="1"/>
                </p:cNvSpPr>
                <p:nvPr/>
              </p:nvSpPr>
              <p:spPr bwMode="auto">
                <a:xfrm rot="-1027503">
                  <a:off x="881" y="2650"/>
                  <a:ext cx="211" cy="221"/>
                </a:xfrm>
                <a:custGeom>
                  <a:avLst/>
                  <a:gdLst>
                    <a:gd name="T0" fmla="*/ 0 w 2114"/>
                    <a:gd name="T1" fmla="*/ 0 h 2212"/>
                    <a:gd name="T2" fmla="*/ 0 w 2114"/>
                    <a:gd name="T3" fmla="*/ 0 h 2212"/>
                    <a:gd name="T4" fmla="*/ 0 w 2114"/>
                    <a:gd name="T5" fmla="*/ 0 h 2212"/>
                    <a:gd name="T6" fmla="*/ 0 w 2114"/>
                    <a:gd name="T7" fmla="*/ 0 h 2212"/>
                    <a:gd name="T8" fmla="*/ 0 w 2114"/>
                    <a:gd name="T9" fmla="*/ 0 h 2212"/>
                    <a:gd name="T10" fmla="*/ 0 w 2114"/>
                    <a:gd name="T11" fmla="*/ 0 h 2212"/>
                    <a:gd name="T12" fmla="*/ 0 w 2114"/>
                    <a:gd name="T13" fmla="*/ 0 h 2212"/>
                    <a:gd name="T14" fmla="*/ 0 w 2114"/>
                    <a:gd name="T15" fmla="*/ 0 h 2212"/>
                    <a:gd name="T16" fmla="*/ 0 w 2114"/>
                    <a:gd name="T17" fmla="*/ 0 h 2212"/>
                    <a:gd name="T18" fmla="*/ 0 w 2114"/>
                    <a:gd name="T19" fmla="*/ 0 h 2212"/>
                    <a:gd name="T20" fmla="*/ 0 w 2114"/>
                    <a:gd name="T21" fmla="*/ 0 h 2212"/>
                    <a:gd name="T22" fmla="*/ 0 w 2114"/>
                    <a:gd name="T23" fmla="*/ 0 h 2212"/>
                    <a:gd name="T24" fmla="*/ 0 w 2114"/>
                    <a:gd name="T25" fmla="*/ 0 h 2212"/>
                    <a:gd name="T26" fmla="*/ 0 w 2114"/>
                    <a:gd name="T27" fmla="*/ 0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B6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57" name="Freeform 59"/>
                <p:cNvSpPr>
                  <a:spLocks noChangeAspect="1"/>
                </p:cNvSpPr>
                <p:nvPr/>
              </p:nvSpPr>
              <p:spPr bwMode="auto">
                <a:xfrm rot="-1027503">
                  <a:off x="724" y="2627"/>
                  <a:ext cx="142" cy="69"/>
                </a:xfrm>
                <a:custGeom>
                  <a:avLst/>
                  <a:gdLst>
                    <a:gd name="T0" fmla="*/ 0 w 1411"/>
                    <a:gd name="T1" fmla="*/ 0 h 694"/>
                    <a:gd name="T2" fmla="*/ 0 w 1411"/>
                    <a:gd name="T3" fmla="*/ 0 h 694"/>
                    <a:gd name="T4" fmla="*/ 0 w 1411"/>
                    <a:gd name="T5" fmla="*/ 0 h 694"/>
                    <a:gd name="T6" fmla="*/ 0 w 1411"/>
                    <a:gd name="T7" fmla="*/ 0 h 694"/>
                    <a:gd name="T8" fmla="*/ 0 w 1411"/>
                    <a:gd name="T9" fmla="*/ 0 h 694"/>
                    <a:gd name="T10" fmla="*/ 0 w 1411"/>
                    <a:gd name="T11" fmla="*/ 0 h 694"/>
                    <a:gd name="T12" fmla="*/ 0 w 1411"/>
                    <a:gd name="T13" fmla="*/ 0 h 694"/>
                    <a:gd name="T14" fmla="*/ 0 w 1411"/>
                    <a:gd name="T15" fmla="*/ 0 h 694"/>
                    <a:gd name="T16" fmla="*/ 0 w 1411"/>
                    <a:gd name="T17" fmla="*/ 0 h 694"/>
                    <a:gd name="T18" fmla="*/ 0 w 1411"/>
                    <a:gd name="T19" fmla="*/ 0 h 694"/>
                    <a:gd name="T20" fmla="*/ 0 w 1411"/>
                    <a:gd name="T21" fmla="*/ 0 h 694"/>
                    <a:gd name="T22" fmla="*/ 0 w 1411"/>
                    <a:gd name="T23" fmla="*/ 0 h 694"/>
                    <a:gd name="T24" fmla="*/ 0 w 1411"/>
                    <a:gd name="T25" fmla="*/ 0 h 694"/>
                    <a:gd name="T26" fmla="*/ 0 w 1411"/>
                    <a:gd name="T27" fmla="*/ 0 h 694"/>
                    <a:gd name="T28" fmla="*/ 0 w 1411"/>
                    <a:gd name="T29" fmla="*/ 0 h 694"/>
                    <a:gd name="T30" fmla="*/ 0 w 1411"/>
                    <a:gd name="T31" fmla="*/ 0 h 694"/>
                    <a:gd name="T32" fmla="*/ 0 w 1411"/>
                    <a:gd name="T33" fmla="*/ 0 h 694"/>
                    <a:gd name="T34" fmla="*/ 0 w 1411"/>
                    <a:gd name="T35" fmla="*/ 0 h 694"/>
                    <a:gd name="T36" fmla="*/ 0 w 1411"/>
                    <a:gd name="T37" fmla="*/ 0 h 694"/>
                    <a:gd name="T38" fmla="*/ 0 w 1411"/>
                    <a:gd name="T39" fmla="*/ 0 h 694"/>
                    <a:gd name="T40" fmla="*/ 0 w 1411"/>
                    <a:gd name="T41" fmla="*/ 0 h 694"/>
                    <a:gd name="T42" fmla="*/ 0 w 1411"/>
                    <a:gd name="T43" fmla="*/ 0 h 694"/>
                    <a:gd name="T44" fmla="*/ 0 w 1411"/>
                    <a:gd name="T45" fmla="*/ 0 h 694"/>
                    <a:gd name="T46" fmla="*/ 0 w 1411"/>
                    <a:gd name="T47" fmla="*/ 0 h 694"/>
                    <a:gd name="T48" fmla="*/ 0 w 1411"/>
                    <a:gd name="T49" fmla="*/ 0 h 694"/>
                    <a:gd name="T50" fmla="*/ 0 w 1411"/>
                    <a:gd name="T51" fmla="*/ 0 h 694"/>
                    <a:gd name="T52" fmla="*/ 0 w 1411"/>
                    <a:gd name="T53" fmla="*/ 0 h 694"/>
                    <a:gd name="T54" fmla="*/ 0 w 1411"/>
                    <a:gd name="T55" fmla="*/ 0 h 694"/>
                    <a:gd name="T56" fmla="*/ 0 w 1411"/>
                    <a:gd name="T57" fmla="*/ 0 h 694"/>
                    <a:gd name="T58" fmla="*/ 0 w 1411"/>
                    <a:gd name="T59" fmla="*/ 0 h 694"/>
                    <a:gd name="T60" fmla="*/ 0 w 1411"/>
                    <a:gd name="T61" fmla="*/ 0 h 694"/>
                    <a:gd name="T62" fmla="*/ 0 w 1411"/>
                    <a:gd name="T63" fmla="*/ 0 h 694"/>
                    <a:gd name="T64" fmla="*/ 0 w 1411"/>
                    <a:gd name="T65" fmla="*/ 0 h 694"/>
                    <a:gd name="T66" fmla="*/ 0 w 1411"/>
                    <a:gd name="T67" fmla="*/ 0 h 694"/>
                    <a:gd name="T68" fmla="*/ 0 w 1411"/>
                    <a:gd name="T69" fmla="*/ 0 h 694"/>
                    <a:gd name="T70" fmla="*/ 0 w 1411"/>
                    <a:gd name="T71" fmla="*/ 0 h 694"/>
                    <a:gd name="T72" fmla="*/ 0 w 1411"/>
                    <a:gd name="T73" fmla="*/ 0 h 694"/>
                    <a:gd name="T74" fmla="*/ 0 w 1411"/>
                    <a:gd name="T75" fmla="*/ 0 h 694"/>
                    <a:gd name="T76" fmla="*/ 0 w 1411"/>
                    <a:gd name="T77" fmla="*/ 0 h 694"/>
                    <a:gd name="T78" fmla="*/ 0 w 1411"/>
                    <a:gd name="T79" fmla="*/ 0 h 694"/>
                    <a:gd name="T80" fmla="*/ 0 w 1411"/>
                    <a:gd name="T81" fmla="*/ 0 h 694"/>
                    <a:gd name="T82" fmla="*/ 0 w 1411"/>
                    <a:gd name="T83" fmla="*/ 0 h 694"/>
                    <a:gd name="T84" fmla="*/ 0 w 1411"/>
                    <a:gd name="T85" fmla="*/ 0 h 694"/>
                    <a:gd name="T86" fmla="*/ 0 w 1411"/>
                    <a:gd name="T87" fmla="*/ 0 h 694"/>
                    <a:gd name="T88" fmla="*/ 0 w 1411"/>
                    <a:gd name="T89" fmla="*/ 0 h 694"/>
                    <a:gd name="T90" fmla="*/ 0 w 1411"/>
                    <a:gd name="T91" fmla="*/ 0 h 694"/>
                    <a:gd name="T92" fmla="*/ 0 w 1411"/>
                    <a:gd name="T93" fmla="*/ 0 h 694"/>
                    <a:gd name="T94" fmla="*/ 0 w 1411"/>
                    <a:gd name="T95" fmla="*/ 0 h 694"/>
                    <a:gd name="T96" fmla="*/ 0 w 1411"/>
                    <a:gd name="T97" fmla="*/ 0 h 694"/>
                    <a:gd name="T98" fmla="*/ 0 w 1411"/>
                    <a:gd name="T99" fmla="*/ 0 h 694"/>
                    <a:gd name="T100" fmla="*/ 0 w 1411"/>
                    <a:gd name="T101" fmla="*/ 0 h 694"/>
                    <a:gd name="T102" fmla="*/ 0 w 1411"/>
                    <a:gd name="T103" fmla="*/ 0 h 694"/>
                    <a:gd name="T104" fmla="*/ 0 w 1411"/>
                    <a:gd name="T105" fmla="*/ 0 h 694"/>
                    <a:gd name="T106" fmla="*/ 0 w 1411"/>
                    <a:gd name="T107" fmla="*/ 0 h 694"/>
                    <a:gd name="T108" fmla="*/ 0 w 1411"/>
                    <a:gd name="T109" fmla="*/ 0 h 694"/>
                    <a:gd name="T110" fmla="*/ 0 w 1411"/>
                    <a:gd name="T111" fmla="*/ 0 h 694"/>
                    <a:gd name="T112" fmla="*/ 0 w 1411"/>
                    <a:gd name="T113" fmla="*/ 0 h 694"/>
                    <a:gd name="T114" fmla="*/ 0 w 1411"/>
                    <a:gd name="T115" fmla="*/ 0 h 694"/>
                    <a:gd name="T116" fmla="*/ 0 w 1411"/>
                    <a:gd name="T117" fmla="*/ 0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58" name="Freeform 60"/>
                <p:cNvSpPr>
                  <a:spLocks noChangeAspect="1"/>
                </p:cNvSpPr>
                <p:nvPr/>
              </p:nvSpPr>
              <p:spPr bwMode="auto">
                <a:xfrm rot="-1027503">
                  <a:off x="849" y="2504"/>
                  <a:ext cx="70" cy="139"/>
                </a:xfrm>
                <a:custGeom>
                  <a:avLst/>
                  <a:gdLst>
                    <a:gd name="T0" fmla="*/ 0 w 698"/>
                    <a:gd name="T1" fmla="*/ 0 h 1392"/>
                    <a:gd name="T2" fmla="*/ 0 w 698"/>
                    <a:gd name="T3" fmla="*/ 0 h 1392"/>
                    <a:gd name="T4" fmla="*/ 0 w 698"/>
                    <a:gd name="T5" fmla="*/ 0 h 1392"/>
                    <a:gd name="T6" fmla="*/ 0 w 698"/>
                    <a:gd name="T7" fmla="*/ 0 h 1392"/>
                    <a:gd name="T8" fmla="*/ 0 w 698"/>
                    <a:gd name="T9" fmla="*/ 0 h 1392"/>
                    <a:gd name="T10" fmla="*/ 0 w 698"/>
                    <a:gd name="T11" fmla="*/ 0 h 1392"/>
                    <a:gd name="T12" fmla="*/ 0 w 698"/>
                    <a:gd name="T13" fmla="*/ 0 h 1392"/>
                    <a:gd name="T14" fmla="*/ 0 w 698"/>
                    <a:gd name="T15" fmla="*/ 0 h 1392"/>
                    <a:gd name="T16" fmla="*/ 0 w 698"/>
                    <a:gd name="T17" fmla="*/ 0 h 1392"/>
                    <a:gd name="T18" fmla="*/ 0 w 698"/>
                    <a:gd name="T19" fmla="*/ 0 h 1392"/>
                    <a:gd name="T20" fmla="*/ 0 w 698"/>
                    <a:gd name="T21" fmla="*/ 0 h 1392"/>
                    <a:gd name="T22" fmla="*/ 0 w 698"/>
                    <a:gd name="T23" fmla="*/ 0 h 1392"/>
                    <a:gd name="T24" fmla="*/ 0 w 698"/>
                    <a:gd name="T25" fmla="*/ 0 h 1392"/>
                    <a:gd name="T26" fmla="*/ 0 w 698"/>
                    <a:gd name="T27" fmla="*/ 0 h 1392"/>
                    <a:gd name="T28" fmla="*/ 0 w 698"/>
                    <a:gd name="T29" fmla="*/ 0 h 1392"/>
                    <a:gd name="T30" fmla="*/ 0 w 698"/>
                    <a:gd name="T31" fmla="*/ 0 h 1392"/>
                    <a:gd name="T32" fmla="*/ 0 w 698"/>
                    <a:gd name="T33" fmla="*/ 0 h 1392"/>
                    <a:gd name="T34" fmla="*/ 0 w 698"/>
                    <a:gd name="T35" fmla="*/ 0 h 1392"/>
                    <a:gd name="T36" fmla="*/ 0 w 698"/>
                    <a:gd name="T37" fmla="*/ 0 h 1392"/>
                    <a:gd name="T38" fmla="*/ 0 w 698"/>
                    <a:gd name="T39" fmla="*/ 0 h 1392"/>
                    <a:gd name="T40" fmla="*/ 0 w 698"/>
                    <a:gd name="T41" fmla="*/ 0 h 1392"/>
                    <a:gd name="T42" fmla="*/ 0 w 698"/>
                    <a:gd name="T43" fmla="*/ 0 h 1392"/>
                    <a:gd name="T44" fmla="*/ 0 w 698"/>
                    <a:gd name="T45" fmla="*/ 0 h 1392"/>
                    <a:gd name="T46" fmla="*/ 0 w 698"/>
                    <a:gd name="T47" fmla="*/ 0 h 1392"/>
                    <a:gd name="T48" fmla="*/ 0 w 698"/>
                    <a:gd name="T49" fmla="*/ 0 h 1392"/>
                    <a:gd name="T50" fmla="*/ 0 w 698"/>
                    <a:gd name="T51" fmla="*/ 0 h 1392"/>
                    <a:gd name="T52" fmla="*/ 0 w 698"/>
                    <a:gd name="T53" fmla="*/ 0 h 1392"/>
                    <a:gd name="T54" fmla="*/ 0 w 698"/>
                    <a:gd name="T55" fmla="*/ 0 h 1392"/>
                    <a:gd name="T56" fmla="*/ 0 w 698"/>
                    <a:gd name="T57" fmla="*/ 0 h 1392"/>
                    <a:gd name="T58" fmla="*/ 0 w 698"/>
                    <a:gd name="T59" fmla="*/ 0 h 1392"/>
                    <a:gd name="T60" fmla="*/ 0 w 698"/>
                    <a:gd name="T61" fmla="*/ 0 h 1392"/>
                    <a:gd name="T62" fmla="*/ 0 w 698"/>
                    <a:gd name="T63" fmla="*/ 0 h 1392"/>
                    <a:gd name="T64" fmla="*/ 0 w 698"/>
                    <a:gd name="T65" fmla="*/ 0 h 1392"/>
                    <a:gd name="T66" fmla="*/ 0 w 698"/>
                    <a:gd name="T67" fmla="*/ 0 h 1392"/>
                    <a:gd name="T68" fmla="*/ 0 w 698"/>
                    <a:gd name="T69" fmla="*/ 0 h 1392"/>
                    <a:gd name="T70" fmla="*/ 0 w 698"/>
                    <a:gd name="T71" fmla="*/ 0 h 1392"/>
                    <a:gd name="T72" fmla="*/ 0 w 698"/>
                    <a:gd name="T73" fmla="*/ 0 h 1392"/>
                    <a:gd name="T74" fmla="*/ 0 w 698"/>
                    <a:gd name="T75" fmla="*/ 0 h 1392"/>
                    <a:gd name="T76" fmla="*/ 0 w 698"/>
                    <a:gd name="T77" fmla="*/ 0 h 1392"/>
                    <a:gd name="T78" fmla="*/ 0 w 698"/>
                    <a:gd name="T79" fmla="*/ 0 h 1392"/>
                    <a:gd name="T80" fmla="*/ 0 w 698"/>
                    <a:gd name="T81" fmla="*/ 0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59" name="Freeform 61"/>
                <p:cNvSpPr>
                  <a:spLocks noChangeAspect="1"/>
                </p:cNvSpPr>
                <p:nvPr/>
              </p:nvSpPr>
              <p:spPr bwMode="auto">
                <a:xfrm rot="-1027503">
                  <a:off x="850" y="2632"/>
                  <a:ext cx="84" cy="67"/>
                </a:xfrm>
                <a:custGeom>
                  <a:avLst/>
                  <a:gdLst>
                    <a:gd name="T0" fmla="*/ 0 w 837"/>
                    <a:gd name="T1" fmla="*/ 0 h 668"/>
                    <a:gd name="T2" fmla="*/ 0 w 837"/>
                    <a:gd name="T3" fmla="*/ 0 h 668"/>
                    <a:gd name="T4" fmla="*/ 0 w 837"/>
                    <a:gd name="T5" fmla="*/ 0 h 668"/>
                    <a:gd name="T6" fmla="*/ 0 w 837"/>
                    <a:gd name="T7" fmla="*/ 0 h 668"/>
                    <a:gd name="T8" fmla="*/ 0 w 837"/>
                    <a:gd name="T9" fmla="*/ 0 h 668"/>
                    <a:gd name="T10" fmla="*/ 0 w 837"/>
                    <a:gd name="T11" fmla="*/ 0 h 668"/>
                    <a:gd name="T12" fmla="*/ 0 w 837"/>
                    <a:gd name="T13" fmla="*/ 0 h 668"/>
                    <a:gd name="T14" fmla="*/ 0 w 837"/>
                    <a:gd name="T15" fmla="*/ 0 h 668"/>
                    <a:gd name="T16" fmla="*/ 0 w 837"/>
                    <a:gd name="T17" fmla="*/ 0 h 668"/>
                    <a:gd name="T18" fmla="*/ 0 w 837"/>
                    <a:gd name="T19" fmla="*/ 0 h 668"/>
                    <a:gd name="T20" fmla="*/ 0 w 837"/>
                    <a:gd name="T21" fmla="*/ 0 h 668"/>
                    <a:gd name="T22" fmla="*/ 0 w 837"/>
                    <a:gd name="T23" fmla="*/ 0 h 668"/>
                    <a:gd name="T24" fmla="*/ 0 w 837"/>
                    <a:gd name="T25" fmla="*/ 0 h 668"/>
                    <a:gd name="T26" fmla="*/ 0 w 837"/>
                    <a:gd name="T27" fmla="*/ 0 h 668"/>
                    <a:gd name="T28" fmla="*/ 0 w 837"/>
                    <a:gd name="T29" fmla="*/ 0 h 668"/>
                    <a:gd name="T30" fmla="*/ 0 w 837"/>
                    <a:gd name="T31" fmla="*/ 0 h 668"/>
                    <a:gd name="T32" fmla="*/ 0 w 837"/>
                    <a:gd name="T33" fmla="*/ 0 h 668"/>
                    <a:gd name="T34" fmla="*/ 0 w 837"/>
                    <a:gd name="T35" fmla="*/ 0 h 668"/>
                    <a:gd name="T36" fmla="*/ 0 w 837"/>
                    <a:gd name="T37" fmla="*/ 0 h 668"/>
                    <a:gd name="T38" fmla="*/ 0 w 837"/>
                    <a:gd name="T39" fmla="*/ 0 h 668"/>
                    <a:gd name="T40" fmla="*/ 0 w 837"/>
                    <a:gd name="T41" fmla="*/ 0 h 668"/>
                    <a:gd name="T42" fmla="*/ 0 w 837"/>
                    <a:gd name="T43" fmla="*/ 0 h 668"/>
                    <a:gd name="T44" fmla="*/ 0 w 837"/>
                    <a:gd name="T45" fmla="*/ 0 h 668"/>
                    <a:gd name="T46" fmla="*/ 0 w 837"/>
                    <a:gd name="T47" fmla="*/ 0 h 668"/>
                    <a:gd name="T48" fmla="*/ 0 w 837"/>
                    <a:gd name="T49" fmla="*/ 0 h 668"/>
                    <a:gd name="T50" fmla="*/ 0 w 837"/>
                    <a:gd name="T51" fmla="*/ 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60" name="Freeform 62"/>
                <p:cNvSpPr>
                  <a:spLocks noChangeAspect="1"/>
                </p:cNvSpPr>
                <p:nvPr/>
              </p:nvSpPr>
              <p:spPr bwMode="auto">
                <a:xfrm rot="-1027503">
                  <a:off x="874" y="2636"/>
                  <a:ext cx="227" cy="244"/>
                </a:xfrm>
                <a:custGeom>
                  <a:avLst/>
                  <a:gdLst>
                    <a:gd name="T0" fmla="*/ 0 w 2270"/>
                    <a:gd name="T1" fmla="*/ 0 h 2437"/>
                    <a:gd name="T2" fmla="*/ 0 w 2270"/>
                    <a:gd name="T3" fmla="*/ 0 h 2437"/>
                    <a:gd name="T4" fmla="*/ 0 w 2270"/>
                    <a:gd name="T5" fmla="*/ 0 h 2437"/>
                    <a:gd name="T6" fmla="*/ 0 w 2270"/>
                    <a:gd name="T7" fmla="*/ 0 h 2437"/>
                    <a:gd name="T8" fmla="*/ 0 w 2270"/>
                    <a:gd name="T9" fmla="*/ 0 h 2437"/>
                    <a:gd name="T10" fmla="*/ 0 w 2270"/>
                    <a:gd name="T11" fmla="*/ 0 h 2437"/>
                    <a:gd name="T12" fmla="*/ 0 w 2270"/>
                    <a:gd name="T13" fmla="*/ 0 h 2437"/>
                    <a:gd name="T14" fmla="*/ 0 w 2270"/>
                    <a:gd name="T15" fmla="*/ 0 h 2437"/>
                    <a:gd name="T16" fmla="*/ 0 w 2270"/>
                    <a:gd name="T17" fmla="*/ 0 h 2437"/>
                    <a:gd name="T18" fmla="*/ 0 w 2270"/>
                    <a:gd name="T19" fmla="*/ 0 h 2437"/>
                    <a:gd name="T20" fmla="*/ 0 w 2270"/>
                    <a:gd name="T21" fmla="*/ 0 h 2437"/>
                    <a:gd name="T22" fmla="*/ 0 w 2270"/>
                    <a:gd name="T23" fmla="*/ 0 h 2437"/>
                    <a:gd name="T24" fmla="*/ 0 w 2270"/>
                    <a:gd name="T25" fmla="*/ 0 h 2437"/>
                    <a:gd name="T26" fmla="*/ 0 w 2270"/>
                    <a:gd name="T27" fmla="*/ 0 h 2437"/>
                    <a:gd name="T28" fmla="*/ 0 w 2270"/>
                    <a:gd name="T29" fmla="*/ 0 h 2437"/>
                    <a:gd name="T30" fmla="*/ 0 w 2270"/>
                    <a:gd name="T31" fmla="*/ 0 h 2437"/>
                    <a:gd name="T32" fmla="*/ 0 w 2270"/>
                    <a:gd name="T33" fmla="*/ 0 h 2437"/>
                    <a:gd name="T34" fmla="*/ 0 w 2270"/>
                    <a:gd name="T35" fmla="*/ 0 h 2437"/>
                    <a:gd name="T36" fmla="*/ 0 w 2270"/>
                    <a:gd name="T37" fmla="*/ 0 h 2437"/>
                    <a:gd name="T38" fmla="*/ 0 w 2270"/>
                    <a:gd name="T39" fmla="*/ 0 h 2437"/>
                    <a:gd name="T40" fmla="*/ 0 w 2270"/>
                    <a:gd name="T41" fmla="*/ 0 h 2437"/>
                    <a:gd name="T42" fmla="*/ 0 w 2270"/>
                    <a:gd name="T43" fmla="*/ 0 h 2437"/>
                    <a:gd name="T44" fmla="*/ 0 w 2270"/>
                    <a:gd name="T45" fmla="*/ 0 h 2437"/>
                    <a:gd name="T46" fmla="*/ 0 w 2270"/>
                    <a:gd name="T47" fmla="*/ 0 h 2437"/>
                    <a:gd name="T48" fmla="*/ 0 w 2270"/>
                    <a:gd name="T49" fmla="*/ 0 h 2437"/>
                    <a:gd name="T50" fmla="*/ 0 w 2270"/>
                    <a:gd name="T51" fmla="*/ 0 h 2437"/>
                    <a:gd name="T52" fmla="*/ 0 w 2270"/>
                    <a:gd name="T53" fmla="*/ 0 h 2437"/>
                    <a:gd name="T54" fmla="*/ 0 w 2270"/>
                    <a:gd name="T55" fmla="*/ 0 h 2437"/>
                    <a:gd name="T56" fmla="*/ 0 w 2270"/>
                    <a:gd name="T57" fmla="*/ 0 h 2437"/>
                    <a:gd name="T58" fmla="*/ 0 w 2270"/>
                    <a:gd name="T59" fmla="*/ 0 h 2437"/>
                    <a:gd name="T60" fmla="*/ 0 w 2270"/>
                    <a:gd name="T61" fmla="*/ 0 h 2437"/>
                    <a:gd name="T62" fmla="*/ 0 w 2270"/>
                    <a:gd name="T63" fmla="*/ 0 h 2437"/>
                    <a:gd name="T64" fmla="*/ 0 w 2270"/>
                    <a:gd name="T65" fmla="*/ 0 h 2437"/>
                    <a:gd name="T66" fmla="*/ 0 w 2270"/>
                    <a:gd name="T67" fmla="*/ 0 h 2437"/>
                    <a:gd name="T68" fmla="*/ 0 w 2270"/>
                    <a:gd name="T69" fmla="*/ 0 h 2437"/>
                    <a:gd name="T70" fmla="*/ 0 w 2270"/>
                    <a:gd name="T71" fmla="*/ 0 h 2437"/>
                    <a:gd name="T72" fmla="*/ 0 w 2270"/>
                    <a:gd name="T73" fmla="*/ 0 h 2437"/>
                    <a:gd name="T74" fmla="*/ 0 w 2270"/>
                    <a:gd name="T75" fmla="*/ 0 h 2437"/>
                    <a:gd name="T76" fmla="*/ 0 w 2270"/>
                    <a:gd name="T77" fmla="*/ 0 h 2437"/>
                    <a:gd name="T78" fmla="*/ 0 w 2270"/>
                    <a:gd name="T79" fmla="*/ 0 h 2437"/>
                    <a:gd name="T80" fmla="*/ 0 w 2270"/>
                    <a:gd name="T81" fmla="*/ 0 h 2437"/>
                    <a:gd name="T82" fmla="*/ 0 w 2270"/>
                    <a:gd name="T83" fmla="*/ 0 h 2437"/>
                    <a:gd name="T84" fmla="*/ 0 w 2270"/>
                    <a:gd name="T85" fmla="*/ 0 h 2437"/>
                    <a:gd name="T86" fmla="*/ 0 w 2270"/>
                    <a:gd name="T87" fmla="*/ 0 h 2437"/>
                    <a:gd name="T88" fmla="*/ 0 w 2270"/>
                    <a:gd name="T89" fmla="*/ 0 h 2437"/>
                    <a:gd name="T90" fmla="*/ 0 w 2270"/>
                    <a:gd name="T91" fmla="*/ 0 h 2437"/>
                    <a:gd name="T92" fmla="*/ 0 w 2270"/>
                    <a:gd name="T93" fmla="*/ 0 h 2437"/>
                    <a:gd name="T94" fmla="*/ 0 w 2270"/>
                    <a:gd name="T95" fmla="*/ 0 h 2437"/>
                    <a:gd name="T96" fmla="*/ 0 w 2270"/>
                    <a:gd name="T97" fmla="*/ 0 h 2437"/>
                    <a:gd name="T98" fmla="*/ 0 w 2270"/>
                    <a:gd name="T99" fmla="*/ 0 h 2437"/>
                    <a:gd name="T100" fmla="*/ 0 w 2270"/>
                    <a:gd name="T101" fmla="*/ 0 h 2437"/>
                    <a:gd name="T102" fmla="*/ 0 w 2270"/>
                    <a:gd name="T103" fmla="*/ 0 h 2437"/>
                    <a:gd name="T104" fmla="*/ 0 w 2270"/>
                    <a:gd name="T105" fmla="*/ 0 h 2437"/>
                    <a:gd name="T106" fmla="*/ 0 w 2270"/>
                    <a:gd name="T107" fmla="*/ 0 h 2437"/>
                    <a:gd name="T108" fmla="*/ 0 w 2270"/>
                    <a:gd name="T109" fmla="*/ 0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61" name="Freeform 63"/>
                <p:cNvSpPr>
                  <a:spLocks noChangeAspect="1"/>
                </p:cNvSpPr>
                <p:nvPr/>
              </p:nvSpPr>
              <p:spPr bwMode="auto">
                <a:xfrm rot="-1027503">
                  <a:off x="881" y="2637"/>
                  <a:ext cx="126" cy="93"/>
                </a:xfrm>
                <a:custGeom>
                  <a:avLst/>
                  <a:gdLst>
                    <a:gd name="T0" fmla="*/ 0 w 1255"/>
                    <a:gd name="T1" fmla="*/ 0 h 932"/>
                    <a:gd name="T2" fmla="*/ 0 w 1255"/>
                    <a:gd name="T3" fmla="*/ 0 h 932"/>
                    <a:gd name="T4" fmla="*/ 0 w 1255"/>
                    <a:gd name="T5" fmla="*/ 0 h 932"/>
                    <a:gd name="T6" fmla="*/ 0 w 1255"/>
                    <a:gd name="T7" fmla="*/ 0 h 932"/>
                    <a:gd name="T8" fmla="*/ 0 w 1255"/>
                    <a:gd name="T9" fmla="*/ 0 h 932"/>
                    <a:gd name="T10" fmla="*/ 0 w 1255"/>
                    <a:gd name="T11" fmla="*/ 0 h 932"/>
                    <a:gd name="T12" fmla="*/ 0 w 1255"/>
                    <a:gd name="T13" fmla="*/ 0 h 932"/>
                    <a:gd name="T14" fmla="*/ 0 w 1255"/>
                    <a:gd name="T15" fmla="*/ 0 h 932"/>
                    <a:gd name="T16" fmla="*/ 0 w 1255"/>
                    <a:gd name="T17" fmla="*/ 0 h 932"/>
                    <a:gd name="T18" fmla="*/ 0 w 1255"/>
                    <a:gd name="T19" fmla="*/ 0 h 932"/>
                    <a:gd name="T20" fmla="*/ 0 w 1255"/>
                    <a:gd name="T21" fmla="*/ 0 h 932"/>
                    <a:gd name="T22" fmla="*/ 0 w 1255"/>
                    <a:gd name="T23" fmla="*/ 0 h 932"/>
                    <a:gd name="T24" fmla="*/ 0 w 1255"/>
                    <a:gd name="T25" fmla="*/ 0 h 932"/>
                    <a:gd name="T26" fmla="*/ 0 w 1255"/>
                    <a:gd name="T27" fmla="*/ 0 h 932"/>
                    <a:gd name="T28" fmla="*/ 0 w 1255"/>
                    <a:gd name="T29" fmla="*/ 0 h 932"/>
                    <a:gd name="T30" fmla="*/ 0 w 1255"/>
                    <a:gd name="T31" fmla="*/ 0 h 932"/>
                    <a:gd name="T32" fmla="*/ 0 w 1255"/>
                    <a:gd name="T33" fmla="*/ 0 h 932"/>
                    <a:gd name="T34" fmla="*/ 0 w 1255"/>
                    <a:gd name="T35" fmla="*/ 0 h 932"/>
                    <a:gd name="T36" fmla="*/ 0 w 1255"/>
                    <a:gd name="T37" fmla="*/ 0 h 932"/>
                    <a:gd name="T38" fmla="*/ 0 w 1255"/>
                    <a:gd name="T39" fmla="*/ 0 h 932"/>
                    <a:gd name="T40" fmla="*/ 0 w 1255"/>
                    <a:gd name="T41" fmla="*/ 0 h 932"/>
                    <a:gd name="T42" fmla="*/ 0 w 1255"/>
                    <a:gd name="T43" fmla="*/ 0 h 932"/>
                    <a:gd name="T44" fmla="*/ 0 w 1255"/>
                    <a:gd name="T45" fmla="*/ 0 h 932"/>
                    <a:gd name="T46" fmla="*/ 0 w 1255"/>
                    <a:gd name="T47" fmla="*/ 0 h 932"/>
                    <a:gd name="T48" fmla="*/ 0 w 1255"/>
                    <a:gd name="T49" fmla="*/ 0 h 932"/>
                    <a:gd name="T50" fmla="*/ 0 w 1255"/>
                    <a:gd name="T51" fmla="*/ 0 h 932"/>
                    <a:gd name="T52" fmla="*/ 0 w 1255"/>
                    <a:gd name="T53" fmla="*/ 0 h 932"/>
                    <a:gd name="T54" fmla="*/ 0 w 1255"/>
                    <a:gd name="T55" fmla="*/ 0 h 932"/>
                    <a:gd name="T56" fmla="*/ 0 w 1255"/>
                    <a:gd name="T57" fmla="*/ 0 h 932"/>
                    <a:gd name="T58" fmla="*/ 0 w 1255"/>
                    <a:gd name="T59" fmla="*/ 0 h 932"/>
                    <a:gd name="T60" fmla="*/ 0 w 1255"/>
                    <a:gd name="T61" fmla="*/ 0 h 932"/>
                    <a:gd name="T62" fmla="*/ 0 w 1255"/>
                    <a:gd name="T63" fmla="*/ 0 h 932"/>
                    <a:gd name="T64" fmla="*/ 0 w 1255"/>
                    <a:gd name="T65" fmla="*/ 0 h 932"/>
                    <a:gd name="T66" fmla="*/ 0 w 1255"/>
                    <a:gd name="T67" fmla="*/ 0 h 932"/>
                    <a:gd name="T68" fmla="*/ 0 w 1255"/>
                    <a:gd name="T69" fmla="*/ 0 h 932"/>
                    <a:gd name="T70" fmla="*/ 0 w 1255"/>
                    <a:gd name="T71" fmla="*/ 0 h 932"/>
                    <a:gd name="T72" fmla="*/ 0 w 1255"/>
                    <a:gd name="T73" fmla="*/ 0 h 932"/>
                    <a:gd name="T74" fmla="*/ 0 w 1255"/>
                    <a:gd name="T75" fmla="*/ 0 h 932"/>
                    <a:gd name="T76" fmla="*/ 0 w 1255"/>
                    <a:gd name="T77" fmla="*/ 0 h 932"/>
                    <a:gd name="T78" fmla="*/ 0 w 1255"/>
                    <a:gd name="T79" fmla="*/ 0 h 932"/>
                    <a:gd name="T80" fmla="*/ 0 w 1255"/>
                    <a:gd name="T81" fmla="*/ 0 h 932"/>
                    <a:gd name="T82" fmla="*/ 0 w 1255"/>
                    <a:gd name="T83" fmla="*/ 0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62" name="Freeform 64"/>
                <p:cNvSpPr>
                  <a:spLocks noChangeAspect="1"/>
                </p:cNvSpPr>
                <p:nvPr/>
              </p:nvSpPr>
              <p:spPr bwMode="auto">
                <a:xfrm rot="-1027503">
                  <a:off x="924" y="2650"/>
                  <a:ext cx="49" cy="75"/>
                </a:xfrm>
                <a:custGeom>
                  <a:avLst/>
                  <a:gdLst>
                    <a:gd name="T0" fmla="*/ 0 w 485"/>
                    <a:gd name="T1" fmla="*/ 0 h 747"/>
                    <a:gd name="T2" fmla="*/ 0 w 485"/>
                    <a:gd name="T3" fmla="*/ 0 h 747"/>
                    <a:gd name="T4" fmla="*/ 0 w 485"/>
                    <a:gd name="T5" fmla="*/ 0 h 747"/>
                    <a:gd name="T6" fmla="*/ 0 w 485"/>
                    <a:gd name="T7" fmla="*/ 0 h 747"/>
                    <a:gd name="T8" fmla="*/ 0 w 485"/>
                    <a:gd name="T9" fmla="*/ 0 h 747"/>
                    <a:gd name="T10" fmla="*/ 0 w 485"/>
                    <a:gd name="T11" fmla="*/ 0 h 747"/>
                    <a:gd name="T12" fmla="*/ 0 w 485"/>
                    <a:gd name="T13" fmla="*/ 0 h 747"/>
                    <a:gd name="T14" fmla="*/ 0 w 485"/>
                    <a:gd name="T15" fmla="*/ 0 h 747"/>
                    <a:gd name="T16" fmla="*/ 0 w 485"/>
                    <a:gd name="T17" fmla="*/ 0 h 747"/>
                    <a:gd name="T18" fmla="*/ 0 w 485"/>
                    <a:gd name="T19" fmla="*/ 0 h 747"/>
                    <a:gd name="T20" fmla="*/ 0 w 485"/>
                    <a:gd name="T21" fmla="*/ 0 h 747"/>
                    <a:gd name="T22" fmla="*/ 0 w 485"/>
                    <a:gd name="T23" fmla="*/ 0 h 747"/>
                    <a:gd name="T24" fmla="*/ 0 w 485"/>
                    <a:gd name="T25" fmla="*/ 0 h 747"/>
                    <a:gd name="T26" fmla="*/ 0 w 485"/>
                    <a:gd name="T27" fmla="*/ 0 h 747"/>
                    <a:gd name="T28" fmla="*/ 0 w 485"/>
                    <a:gd name="T29" fmla="*/ 0 h 747"/>
                    <a:gd name="T30" fmla="*/ 0 w 485"/>
                    <a:gd name="T31" fmla="*/ 0 h 747"/>
                    <a:gd name="T32" fmla="*/ 0 w 485"/>
                    <a:gd name="T33" fmla="*/ 0 h 747"/>
                    <a:gd name="T34" fmla="*/ 0 w 485"/>
                    <a:gd name="T35" fmla="*/ 0 h 747"/>
                    <a:gd name="T36" fmla="*/ 0 w 485"/>
                    <a:gd name="T37" fmla="*/ 0 h 747"/>
                    <a:gd name="T38" fmla="*/ 0 w 485"/>
                    <a:gd name="T39" fmla="*/ 0 h 747"/>
                    <a:gd name="T40" fmla="*/ 0 w 485"/>
                    <a:gd name="T41" fmla="*/ 0 h 747"/>
                    <a:gd name="T42" fmla="*/ 0 w 485"/>
                    <a:gd name="T43" fmla="*/ 0 h 747"/>
                    <a:gd name="T44" fmla="*/ 0 w 485"/>
                    <a:gd name="T45" fmla="*/ 0 h 747"/>
                    <a:gd name="T46" fmla="*/ 0 w 485"/>
                    <a:gd name="T47" fmla="*/ 0 h 747"/>
                    <a:gd name="T48" fmla="*/ 0 w 485"/>
                    <a:gd name="T49" fmla="*/ 0 h 747"/>
                    <a:gd name="T50" fmla="*/ 0 w 485"/>
                    <a:gd name="T51" fmla="*/ 0 h 747"/>
                    <a:gd name="T52" fmla="*/ 0 w 485"/>
                    <a:gd name="T53" fmla="*/ 0 h 747"/>
                    <a:gd name="T54" fmla="*/ 0 w 485"/>
                    <a:gd name="T55" fmla="*/ 0 h 747"/>
                    <a:gd name="T56" fmla="*/ 0 w 485"/>
                    <a:gd name="T57" fmla="*/ 0 h 747"/>
                    <a:gd name="T58" fmla="*/ 0 w 485"/>
                    <a:gd name="T59" fmla="*/ 0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63" name="Freeform 65"/>
                <p:cNvSpPr>
                  <a:spLocks noChangeAspect="1"/>
                </p:cNvSpPr>
                <p:nvPr/>
              </p:nvSpPr>
              <p:spPr bwMode="auto">
                <a:xfrm rot="-1027503">
                  <a:off x="819" y="2774"/>
                  <a:ext cx="77" cy="86"/>
                </a:xfrm>
                <a:custGeom>
                  <a:avLst/>
                  <a:gdLst>
                    <a:gd name="T0" fmla="*/ 0 w 770"/>
                    <a:gd name="T1" fmla="*/ 0 h 859"/>
                    <a:gd name="T2" fmla="*/ 0 w 770"/>
                    <a:gd name="T3" fmla="*/ 0 h 859"/>
                    <a:gd name="T4" fmla="*/ 0 w 770"/>
                    <a:gd name="T5" fmla="*/ 0 h 859"/>
                    <a:gd name="T6" fmla="*/ 0 w 770"/>
                    <a:gd name="T7" fmla="*/ 0 h 859"/>
                    <a:gd name="T8" fmla="*/ 0 w 770"/>
                    <a:gd name="T9" fmla="*/ 0 h 859"/>
                    <a:gd name="T10" fmla="*/ 0 w 770"/>
                    <a:gd name="T11" fmla="*/ 0 h 859"/>
                    <a:gd name="T12" fmla="*/ 0 w 770"/>
                    <a:gd name="T13" fmla="*/ 0 h 859"/>
                    <a:gd name="T14" fmla="*/ 0 w 770"/>
                    <a:gd name="T15" fmla="*/ 0 h 859"/>
                    <a:gd name="T16" fmla="*/ 0 w 770"/>
                    <a:gd name="T17" fmla="*/ 0 h 859"/>
                    <a:gd name="T18" fmla="*/ 0 w 770"/>
                    <a:gd name="T19" fmla="*/ 0 h 859"/>
                    <a:gd name="T20" fmla="*/ 0 w 770"/>
                    <a:gd name="T21" fmla="*/ 0 h 859"/>
                    <a:gd name="T22" fmla="*/ 0 w 770"/>
                    <a:gd name="T23" fmla="*/ 0 h 859"/>
                    <a:gd name="T24" fmla="*/ 0 w 770"/>
                    <a:gd name="T25" fmla="*/ 0 h 859"/>
                    <a:gd name="T26" fmla="*/ 0 w 770"/>
                    <a:gd name="T27" fmla="*/ 0 h 859"/>
                    <a:gd name="T28" fmla="*/ 0 w 770"/>
                    <a:gd name="T29" fmla="*/ 0 h 859"/>
                    <a:gd name="T30" fmla="*/ 0 w 770"/>
                    <a:gd name="T31" fmla="*/ 0 h 859"/>
                    <a:gd name="T32" fmla="*/ 0 w 770"/>
                    <a:gd name="T33" fmla="*/ 0 h 859"/>
                    <a:gd name="T34" fmla="*/ 0 w 770"/>
                    <a:gd name="T35" fmla="*/ 0 h 859"/>
                    <a:gd name="T36" fmla="*/ 0 w 770"/>
                    <a:gd name="T37" fmla="*/ 0 h 859"/>
                    <a:gd name="T38" fmla="*/ 0 w 770"/>
                    <a:gd name="T39" fmla="*/ 0 h 859"/>
                    <a:gd name="T40" fmla="*/ 0 w 770"/>
                    <a:gd name="T41" fmla="*/ 0 h 859"/>
                    <a:gd name="T42" fmla="*/ 0 w 770"/>
                    <a:gd name="T43" fmla="*/ 0 h 859"/>
                    <a:gd name="T44" fmla="*/ 0 w 770"/>
                    <a:gd name="T45" fmla="*/ 0 h 859"/>
                    <a:gd name="T46" fmla="*/ 0 w 770"/>
                    <a:gd name="T47" fmla="*/ 0 h 859"/>
                    <a:gd name="T48" fmla="*/ 0 w 770"/>
                    <a:gd name="T49" fmla="*/ 0 h 859"/>
                    <a:gd name="T50" fmla="*/ 0 w 770"/>
                    <a:gd name="T51" fmla="*/ 0 h 859"/>
                    <a:gd name="T52" fmla="*/ 0 w 770"/>
                    <a:gd name="T53" fmla="*/ 0 h 859"/>
                    <a:gd name="T54" fmla="*/ 0 w 770"/>
                    <a:gd name="T55" fmla="*/ 0 h 859"/>
                    <a:gd name="T56" fmla="*/ 0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64" name="Freeform 66"/>
                <p:cNvSpPr>
                  <a:spLocks noChangeAspect="1"/>
                </p:cNvSpPr>
                <p:nvPr/>
              </p:nvSpPr>
              <p:spPr bwMode="auto">
                <a:xfrm rot="-1027503">
                  <a:off x="843" y="2814"/>
                  <a:ext cx="78" cy="87"/>
                </a:xfrm>
                <a:custGeom>
                  <a:avLst/>
                  <a:gdLst>
                    <a:gd name="T0" fmla="*/ 0 w 771"/>
                    <a:gd name="T1" fmla="*/ 0 h 871"/>
                    <a:gd name="T2" fmla="*/ 0 w 771"/>
                    <a:gd name="T3" fmla="*/ 0 h 871"/>
                    <a:gd name="T4" fmla="*/ 0 w 771"/>
                    <a:gd name="T5" fmla="*/ 0 h 871"/>
                    <a:gd name="T6" fmla="*/ 0 w 771"/>
                    <a:gd name="T7" fmla="*/ 0 h 871"/>
                    <a:gd name="T8" fmla="*/ 0 w 771"/>
                    <a:gd name="T9" fmla="*/ 0 h 871"/>
                    <a:gd name="T10" fmla="*/ 0 w 771"/>
                    <a:gd name="T11" fmla="*/ 0 h 871"/>
                    <a:gd name="T12" fmla="*/ 0 w 771"/>
                    <a:gd name="T13" fmla="*/ 0 h 871"/>
                    <a:gd name="T14" fmla="*/ 0 w 771"/>
                    <a:gd name="T15" fmla="*/ 0 h 871"/>
                    <a:gd name="T16" fmla="*/ 0 w 771"/>
                    <a:gd name="T17" fmla="*/ 0 h 871"/>
                    <a:gd name="T18" fmla="*/ 0 w 771"/>
                    <a:gd name="T19" fmla="*/ 0 h 871"/>
                    <a:gd name="T20" fmla="*/ 0 w 771"/>
                    <a:gd name="T21" fmla="*/ 0 h 871"/>
                    <a:gd name="T22" fmla="*/ 0 w 771"/>
                    <a:gd name="T23" fmla="*/ 0 h 871"/>
                    <a:gd name="T24" fmla="*/ 0 w 771"/>
                    <a:gd name="T25" fmla="*/ 0 h 871"/>
                    <a:gd name="T26" fmla="*/ 0 w 771"/>
                    <a:gd name="T27" fmla="*/ 0 h 871"/>
                    <a:gd name="T28" fmla="*/ 0 w 771"/>
                    <a:gd name="T29" fmla="*/ 0 h 871"/>
                    <a:gd name="T30" fmla="*/ 0 w 771"/>
                    <a:gd name="T31" fmla="*/ 0 h 871"/>
                    <a:gd name="T32" fmla="*/ 0 w 771"/>
                    <a:gd name="T33" fmla="*/ 0 h 871"/>
                    <a:gd name="T34" fmla="*/ 0 w 771"/>
                    <a:gd name="T35" fmla="*/ 0 h 871"/>
                    <a:gd name="T36" fmla="*/ 0 w 771"/>
                    <a:gd name="T37" fmla="*/ 0 h 871"/>
                    <a:gd name="T38" fmla="*/ 0 w 771"/>
                    <a:gd name="T39" fmla="*/ 0 h 871"/>
                    <a:gd name="T40" fmla="*/ 0 w 771"/>
                    <a:gd name="T41" fmla="*/ 0 h 871"/>
                    <a:gd name="T42" fmla="*/ 0 w 771"/>
                    <a:gd name="T43" fmla="*/ 0 h 871"/>
                    <a:gd name="T44" fmla="*/ 0 w 771"/>
                    <a:gd name="T45" fmla="*/ 0 h 871"/>
                    <a:gd name="T46" fmla="*/ 0 w 771"/>
                    <a:gd name="T47" fmla="*/ 0 h 871"/>
                    <a:gd name="T48" fmla="*/ 0 w 771"/>
                    <a:gd name="T49" fmla="*/ 0 h 871"/>
                    <a:gd name="T50" fmla="*/ 0 w 771"/>
                    <a:gd name="T51" fmla="*/ 0 h 871"/>
                    <a:gd name="T52" fmla="*/ 0 w 771"/>
                    <a:gd name="T53" fmla="*/ 0 h 871"/>
                    <a:gd name="T54" fmla="*/ 0 w 771"/>
                    <a:gd name="T55" fmla="*/ 0 h 871"/>
                    <a:gd name="T56" fmla="*/ 0 w 771"/>
                    <a:gd name="T57" fmla="*/ 0 h 871"/>
                    <a:gd name="T58" fmla="*/ 0 w 771"/>
                    <a:gd name="T59" fmla="*/ 0 h 871"/>
                    <a:gd name="T60" fmla="*/ 0 w 771"/>
                    <a:gd name="T61" fmla="*/ 0 h 871"/>
                    <a:gd name="T62" fmla="*/ 0 w 771"/>
                    <a:gd name="T63" fmla="*/ 0 h 871"/>
                    <a:gd name="T64" fmla="*/ 0 w 771"/>
                    <a:gd name="T65" fmla="*/ 0 h 871"/>
                    <a:gd name="T66" fmla="*/ 0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65" name="Freeform 67"/>
                <p:cNvSpPr>
                  <a:spLocks noChangeAspect="1"/>
                </p:cNvSpPr>
                <p:nvPr/>
              </p:nvSpPr>
              <p:spPr bwMode="auto">
                <a:xfrm rot="-1027503">
                  <a:off x="878" y="2840"/>
                  <a:ext cx="74" cy="92"/>
                </a:xfrm>
                <a:custGeom>
                  <a:avLst/>
                  <a:gdLst>
                    <a:gd name="T0" fmla="*/ 0 w 743"/>
                    <a:gd name="T1" fmla="*/ 0 h 926"/>
                    <a:gd name="T2" fmla="*/ 0 w 743"/>
                    <a:gd name="T3" fmla="*/ 0 h 926"/>
                    <a:gd name="T4" fmla="*/ 0 w 743"/>
                    <a:gd name="T5" fmla="*/ 0 h 926"/>
                    <a:gd name="T6" fmla="*/ 0 w 743"/>
                    <a:gd name="T7" fmla="*/ 0 h 926"/>
                    <a:gd name="T8" fmla="*/ 0 w 743"/>
                    <a:gd name="T9" fmla="*/ 0 h 926"/>
                    <a:gd name="T10" fmla="*/ 0 w 743"/>
                    <a:gd name="T11" fmla="*/ 0 h 926"/>
                    <a:gd name="T12" fmla="*/ 0 w 743"/>
                    <a:gd name="T13" fmla="*/ 0 h 926"/>
                    <a:gd name="T14" fmla="*/ 0 w 743"/>
                    <a:gd name="T15" fmla="*/ 0 h 926"/>
                    <a:gd name="T16" fmla="*/ 0 w 743"/>
                    <a:gd name="T17" fmla="*/ 0 h 926"/>
                    <a:gd name="T18" fmla="*/ 0 w 743"/>
                    <a:gd name="T19" fmla="*/ 0 h 926"/>
                    <a:gd name="T20" fmla="*/ 0 w 743"/>
                    <a:gd name="T21" fmla="*/ 0 h 926"/>
                    <a:gd name="T22" fmla="*/ 0 w 743"/>
                    <a:gd name="T23" fmla="*/ 0 h 926"/>
                    <a:gd name="T24" fmla="*/ 0 w 743"/>
                    <a:gd name="T25" fmla="*/ 0 h 926"/>
                    <a:gd name="T26" fmla="*/ 0 w 743"/>
                    <a:gd name="T27" fmla="*/ 0 h 926"/>
                    <a:gd name="T28" fmla="*/ 0 w 743"/>
                    <a:gd name="T29" fmla="*/ 0 h 926"/>
                    <a:gd name="T30" fmla="*/ 0 w 743"/>
                    <a:gd name="T31" fmla="*/ 0 h 926"/>
                    <a:gd name="T32" fmla="*/ 0 w 743"/>
                    <a:gd name="T33" fmla="*/ 0 h 926"/>
                    <a:gd name="T34" fmla="*/ 0 w 743"/>
                    <a:gd name="T35" fmla="*/ 0 h 926"/>
                    <a:gd name="T36" fmla="*/ 0 w 743"/>
                    <a:gd name="T37" fmla="*/ 0 h 926"/>
                    <a:gd name="T38" fmla="*/ 0 w 743"/>
                    <a:gd name="T39" fmla="*/ 0 h 926"/>
                    <a:gd name="T40" fmla="*/ 0 w 743"/>
                    <a:gd name="T41" fmla="*/ 0 h 926"/>
                    <a:gd name="T42" fmla="*/ 0 w 743"/>
                    <a:gd name="T43" fmla="*/ 0 h 926"/>
                    <a:gd name="T44" fmla="*/ 0 w 743"/>
                    <a:gd name="T45" fmla="*/ 0 h 926"/>
                    <a:gd name="T46" fmla="*/ 0 w 743"/>
                    <a:gd name="T47" fmla="*/ 0 h 926"/>
                    <a:gd name="T48" fmla="*/ 0 w 743"/>
                    <a:gd name="T49" fmla="*/ 0 h 926"/>
                    <a:gd name="T50" fmla="*/ 0 w 743"/>
                    <a:gd name="T51" fmla="*/ 0 h 926"/>
                    <a:gd name="T52" fmla="*/ 0 w 743"/>
                    <a:gd name="T53" fmla="*/ 0 h 926"/>
                    <a:gd name="T54" fmla="*/ 0 w 743"/>
                    <a:gd name="T55" fmla="*/ 0 h 926"/>
                    <a:gd name="T56" fmla="*/ 0 w 743"/>
                    <a:gd name="T57" fmla="*/ 0 h 926"/>
                    <a:gd name="T58" fmla="*/ 0 w 743"/>
                    <a:gd name="T59" fmla="*/ 0 h 926"/>
                    <a:gd name="T60" fmla="*/ 0 w 743"/>
                    <a:gd name="T61" fmla="*/ 0 h 926"/>
                    <a:gd name="T62" fmla="*/ 0 w 743"/>
                    <a:gd name="T63" fmla="*/ 0 h 926"/>
                    <a:gd name="T64" fmla="*/ 0 w 743"/>
                    <a:gd name="T65" fmla="*/ 0 h 926"/>
                    <a:gd name="T66" fmla="*/ 0 w 743"/>
                    <a:gd name="T67" fmla="*/ 0 h 926"/>
                    <a:gd name="T68" fmla="*/ 0 w 743"/>
                    <a:gd name="T69" fmla="*/ 0 h 926"/>
                    <a:gd name="T70" fmla="*/ 0 w 743"/>
                    <a:gd name="T71" fmla="*/ 0 h 926"/>
                    <a:gd name="T72" fmla="*/ 0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66" name="Freeform 68"/>
                <p:cNvSpPr>
                  <a:spLocks noChangeAspect="1"/>
                </p:cNvSpPr>
                <p:nvPr/>
              </p:nvSpPr>
              <p:spPr bwMode="auto">
                <a:xfrm rot="-1027503">
                  <a:off x="970" y="2571"/>
                  <a:ext cx="87" cy="59"/>
                </a:xfrm>
                <a:custGeom>
                  <a:avLst/>
                  <a:gdLst>
                    <a:gd name="T0" fmla="*/ 0 w 870"/>
                    <a:gd name="T1" fmla="*/ 0 h 593"/>
                    <a:gd name="T2" fmla="*/ 0 w 870"/>
                    <a:gd name="T3" fmla="*/ 0 h 593"/>
                    <a:gd name="T4" fmla="*/ 0 w 870"/>
                    <a:gd name="T5" fmla="*/ 0 h 593"/>
                    <a:gd name="T6" fmla="*/ 0 w 870"/>
                    <a:gd name="T7" fmla="*/ 0 h 593"/>
                    <a:gd name="T8" fmla="*/ 0 w 870"/>
                    <a:gd name="T9" fmla="*/ 0 h 593"/>
                    <a:gd name="T10" fmla="*/ 0 w 870"/>
                    <a:gd name="T11" fmla="*/ 0 h 593"/>
                    <a:gd name="T12" fmla="*/ 0 w 870"/>
                    <a:gd name="T13" fmla="*/ 0 h 593"/>
                    <a:gd name="T14" fmla="*/ 0 w 870"/>
                    <a:gd name="T15" fmla="*/ 0 h 593"/>
                    <a:gd name="T16" fmla="*/ 0 w 870"/>
                    <a:gd name="T17" fmla="*/ 0 h 593"/>
                    <a:gd name="T18" fmla="*/ 0 w 870"/>
                    <a:gd name="T19" fmla="*/ 0 h 593"/>
                    <a:gd name="T20" fmla="*/ 0 w 870"/>
                    <a:gd name="T21" fmla="*/ 0 h 593"/>
                    <a:gd name="T22" fmla="*/ 0 w 870"/>
                    <a:gd name="T23" fmla="*/ 0 h 593"/>
                    <a:gd name="T24" fmla="*/ 0 w 870"/>
                    <a:gd name="T25" fmla="*/ 0 h 593"/>
                    <a:gd name="T26" fmla="*/ 0 w 870"/>
                    <a:gd name="T27" fmla="*/ 0 h 593"/>
                    <a:gd name="T28" fmla="*/ 0 w 870"/>
                    <a:gd name="T29" fmla="*/ 0 h 593"/>
                    <a:gd name="T30" fmla="*/ 0 w 870"/>
                    <a:gd name="T31" fmla="*/ 0 h 593"/>
                    <a:gd name="T32" fmla="*/ 0 w 870"/>
                    <a:gd name="T33" fmla="*/ 0 h 593"/>
                    <a:gd name="T34" fmla="*/ 0 w 870"/>
                    <a:gd name="T35" fmla="*/ 0 h 593"/>
                    <a:gd name="T36" fmla="*/ 0 w 870"/>
                    <a:gd name="T37" fmla="*/ 0 h 593"/>
                    <a:gd name="T38" fmla="*/ 0 w 870"/>
                    <a:gd name="T39" fmla="*/ 0 h 593"/>
                    <a:gd name="T40" fmla="*/ 0 w 870"/>
                    <a:gd name="T41" fmla="*/ 0 h 593"/>
                    <a:gd name="T42" fmla="*/ 0 w 870"/>
                    <a:gd name="T43" fmla="*/ 0 h 593"/>
                    <a:gd name="T44" fmla="*/ 0 w 870"/>
                    <a:gd name="T45" fmla="*/ 0 h 593"/>
                    <a:gd name="T46" fmla="*/ 0 w 870"/>
                    <a:gd name="T47" fmla="*/ 0 h 593"/>
                    <a:gd name="T48" fmla="*/ 0 w 870"/>
                    <a:gd name="T49" fmla="*/ 0 h 593"/>
                    <a:gd name="T50" fmla="*/ 0 w 870"/>
                    <a:gd name="T51" fmla="*/ 0 h 593"/>
                    <a:gd name="T52" fmla="*/ 0 w 870"/>
                    <a:gd name="T53" fmla="*/ 0 h 593"/>
                    <a:gd name="T54" fmla="*/ 0 w 870"/>
                    <a:gd name="T55" fmla="*/ 0 h 593"/>
                    <a:gd name="T56" fmla="*/ 0 w 870"/>
                    <a:gd name="T57" fmla="*/ 0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67" name="Freeform 69"/>
                <p:cNvSpPr>
                  <a:spLocks noChangeAspect="1"/>
                </p:cNvSpPr>
                <p:nvPr/>
              </p:nvSpPr>
              <p:spPr bwMode="auto">
                <a:xfrm rot="-1027503">
                  <a:off x="1011" y="2588"/>
                  <a:ext cx="85" cy="62"/>
                </a:xfrm>
                <a:custGeom>
                  <a:avLst/>
                  <a:gdLst>
                    <a:gd name="T0" fmla="*/ 0 w 852"/>
                    <a:gd name="T1" fmla="*/ 0 h 614"/>
                    <a:gd name="T2" fmla="*/ 0 w 852"/>
                    <a:gd name="T3" fmla="*/ 0 h 614"/>
                    <a:gd name="T4" fmla="*/ 0 w 852"/>
                    <a:gd name="T5" fmla="*/ 0 h 614"/>
                    <a:gd name="T6" fmla="*/ 0 w 852"/>
                    <a:gd name="T7" fmla="*/ 0 h 614"/>
                    <a:gd name="T8" fmla="*/ 0 w 852"/>
                    <a:gd name="T9" fmla="*/ 0 h 614"/>
                    <a:gd name="T10" fmla="*/ 0 w 852"/>
                    <a:gd name="T11" fmla="*/ 0 h 614"/>
                    <a:gd name="T12" fmla="*/ 0 w 852"/>
                    <a:gd name="T13" fmla="*/ 0 h 614"/>
                    <a:gd name="T14" fmla="*/ 0 w 852"/>
                    <a:gd name="T15" fmla="*/ 0 h 614"/>
                    <a:gd name="T16" fmla="*/ 0 w 852"/>
                    <a:gd name="T17" fmla="*/ 0 h 614"/>
                    <a:gd name="T18" fmla="*/ 0 w 852"/>
                    <a:gd name="T19" fmla="*/ 0 h 614"/>
                    <a:gd name="T20" fmla="*/ 0 w 852"/>
                    <a:gd name="T21" fmla="*/ 0 h 614"/>
                    <a:gd name="T22" fmla="*/ 0 w 852"/>
                    <a:gd name="T23" fmla="*/ 0 h 614"/>
                    <a:gd name="T24" fmla="*/ 0 w 852"/>
                    <a:gd name="T25" fmla="*/ 0 h 614"/>
                    <a:gd name="T26" fmla="*/ 0 w 852"/>
                    <a:gd name="T27" fmla="*/ 0 h 614"/>
                    <a:gd name="T28" fmla="*/ 0 w 852"/>
                    <a:gd name="T29" fmla="*/ 0 h 614"/>
                    <a:gd name="T30" fmla="*/ 0 w 852"/>
                    <a:gd name="T31" fmla="*/ 0 h 614"/>
                    <a:gd name="T32" fmla="*/ 0 w 852"/>
                    <a:gd name="T33" fmla="*/ 0 h 614"/>
                    <a:gd name="T34" fmla="*/ 0 w 852"/>
                    <a:gd name="T35" fmla="*/ 0 h 614"/>
                    <a:gd name="T36" fmla="*/ 0 w 852"/>
                    <a:gd name="T37" fmla="*/ 0 h 614"/>
                    <a:gd name="T38" fmla="*/ 0 w 852"/>
                    <a:gd name="T39" fmla="*/ 0 h 614"/>
                    <a:gd name="T40" fmla="*/ 0 w 852"/>
                    <a:gd name="T41" fmla="*/ 0 h 614"/>
                    <a:gd name="T42" fmla="*/ 0 w 852"/>
                    <a:gd name="T43" fmla="*/ 0 h 614"/>
                    <a:gd name="T44" fmla="*/ 0 w 852"/>
                    <a:gd name="T45" fmla="*/ 0 h 614"/>
                    <a:gd name="T46" fmla="*/ 0 w 852"/>
                    <a:gd name="T47" fmla="*/ 0 h 614"/>
                    <a:gd name="T48" fmla="*/ 0 w 852"/>
                    <a:gd name="T49" fmla="*/ 0 h 614"/>
                    <a:gd name="T50" fmla="*/ 0 w 852"/>
                    <a:gd name="T51" fmla="*/ 0 h 614"/>
                    <a:gd name="T52" fmla="*/ 0 w 852"/>
                    <a:gd name="T53" fmla="*/ 0 h 614"/>
                    <a:gd name="T54" fmla="*/ 0 w 852"/>
                    <a:gd name="T55" fmla="*/ 0 h 614"/>
                    <a:gd name="T56" fmla="*/ 0 w 852"/>
                    <a:gd name="T57" fmla="*/ 0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68" name="Freeform 70"/>
                <p:cNvSpPr>
                  <a:spLocks noChangeAspect="1"/>
                </p:cNvSpPr>
                <p:nvPr/>
              </p:nvSpPr>
              <p:spPr bwMode="auto">
                <a:xfrm rot="-1027503">
                  <a:off x="1043" y="2616"/>
                  <a:ext cx="91" cy="56"/>
                </a:xfrm>
                <a:custGeom>
                  <a:avLst/>
                  <a:gdLst>
                    <a:gd name="T0" fmla="*/ 0 w 909"/>
                    <a:gd name="T1" fmla="*/ 0 h 561"/>
                    <a:gd name="T2" fmla="*/ 0 w 909"/>
                    <a:gd name="T3" fmla="*/ 0 h 561"/>
                    <a:gd name="T4" fmla="*/ 0 w 909"/>
                    <a:gd name="T5" fmla="*/ 0 h 561"/>
                    <a:gd name="T6" fmla="*/ 0 w 909"/>
                    <a:gd name="T7" fmla="*/ 0 h 561"/>
                    <a:gd name="T8" fmla="*/ 0 w 909"/>
                    <a:gd name="T9" fmla="*/ 0 h 561"/>
                    <a:gd name="T10" fmla="*/ 0 w 909"/>
                    <a:gd name="T11" fmla="*/ 0 h 561"/>
                    <a:gd name="T12" fmla="*/ 0 w 909"/>
                    <a:gd name="T13" fmla="*/ 0 h 561"/>
                    <a:gd name="T14" fmla="*/ 0 w 909"/>
                    <a:gd name="T15" fmla="*/ 0 h 561"/>
                    <a:gd name="T16" fmla="*/ 0 w 909"/>
                    <a:gd name="T17" fmla="*/ 0 h 561"/>
                    <a:gd name="T18" fmla="*/ 0 w 909"/>
                    <a:gd name="T19" fmla="*/ 0 h 561"/>
                    <a:gd name="T20" fmla="*/ 0 w 909"/>
                    <a:gd name="T21" fmla="*/ 0 h 561"/>
                    <a:gd name="T22" fmla="*/ 0 w 909"/>
                    <a:gd name="T23" fmla="*/ 0 h 561"/>
                    <a:gd name="T24" fmla="*/ 0 w 909"/>
                    <a:gd name="T25" fmla="*/ 0 h 561"/>
                    <a:gd name="T26" fmla="*/ 0 w 909"/>
                    <a:gd name="T27" fmla="*/ 0 h 561"/>
                    <a:gd name="T28" fmla="*/ 0 w 909"/>
                    <a:gd name="T29" fmla="*/ 0 h 561"/>
                    <a:gd name="T30" fmla="*/ 0 w 909"/>
                    <a:gd name="T31" fmla="*/ 0 h 561"/>
                    <a:gd name="T32" fmla="*/ 0 w 909"/>
                    <a:gd name="T33" fmla="*/ 0 h 561"/>
                    <a:gd name="T34" fmla="*/ 0 w 909"/>
                    <a:gd name="T35" fmla="*/ 0 h 561"/>
                    <a:gd name="T36" fmla="*/ 0 w 909"/>
                    <a:gd name="T37" fmla="*/ 0 h 561"/>
                    <a:gd name="T38" fmla="*/ 0 w 909"/>
                    <a:gd name="T39" fmla="*/ 0 h 561"/>
                    <a:gd name="T40" fmla="*/ 0 w 909"/>
                    <a:gd name="T41" fmla="*/ 0 h 561"/>
                    <a:gd name="T42" fmla="*/ 0 w 909"/>
                    <a:gd name="T43" fmla="*/ 0 h 561"/>
                    <a:gd name="T44" fmla="*/ 0 w 909"/>
                    <a:gd name="T45" fmla="*/ 0 h 561"/>
                    <a:gd name="T46" fmla="*/ 0 w 909"/>
                    <a:gd name="T47" fmla="*/ 0 h 561"/>
                    <a:gd name="T48" fmla="*/ 0 w 909"/>
                    <a:gd name="T49" fmla="*/ 0 h 561"/>
                    <a:gd name="T50" fmla="*/ 0 w 909"/>
                    <a:gd name="T51" fmla="*/ 0 h 561"/>
                    <a:gd name="T52" fmla="*/ 0 w 909"/>
                    <a:gd name="T53" fmla="*/ 0 h 561"/>
                    <a:gd name="T54" fmla="*/ 0 w 909"/>
                    <a:gd name="T55" fmla="*/ 0 h 561"/>
                    <a:gd name="T56" fmla="*/ 0 w 909"/>
                    <a:gd name="T57" fmla="*/ 0 h 561"/>
                    <a:gd name="T58" fmla="*/ 0 w 909"/>
                    <a:gd name="T59" fmla="*/ 0 h 561"/>
                    <a:gd name="T60" fmla="*/ 0 w 909"/>
                    <a:gd name="T61" fmla="*/ 0 h 561"/>
                    <a:gd name="T62" fmla="*/ 0 w 909"/>
                    <a:gd name="T63" fmla="*/ 0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56" name="Group 71"/>
              <p:cNvGrpSpPr>
                <a:grpSpLocks/>
              </p:cNvGrpSpPr>
              <p:nvPr/>
            </p:nvGrpSpPr>
            <p:grpSpPr bwMode="auto">
              <a:xfrm>
                <a:off x="1278" y="1568"/>
                <a:ext cx="409" cy="587"/>
                <a:chOff x="1278" y="1568"/>
                <a:chExt cx="409" cy="587"/>
              </a:xfrm>
            </p:grpSpPr>
            <p:sp>
              <p:nvSpPr>
                <p:cNvPr id="36037" name="Text Box 72"/>
                <p:cNvSpPr txBox="1">
                  <a:spLocks noChangeAspect="1" noChangeArrowheads="1"/>
                </p:cNvSpPr>
                <p:nvPr/>
              </p:nvSpPr>
              <p:spPr bwMode="auto">
                <a:xfrm rot="931829">
                  <a:off x="1402" y="1568"/>
                  <a:ext cx="132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6038" name="Freeform 73"/>
                <p:cNvSpPr>
                  <a:spLocks noChangeAspect="1"/>
                </p:cNvSpPr>
                <p:nvPr/>
              </p:nvSpPr>
              <p:spPr bwMode="auto">
                <a:xfrm rot="931829">
                  <a:off x="1278" y="1732"/>
                  <a:ext cx="398" cy="423"/>
                </a:xfrm>
                <a:custGeom>
                  <a:avLst/>
                  <a:gdLst>
                    <a:gd name="T0" fmla="*/ 0 w 3970"/>
                    <a:gd name="T1" fmla="*/ 0 h 4226"/>
                    <a:gd name="T2" fmla="*/ 0 w 3970"/>
                    <a:gd name="T3" fmla="*/ 0 h 4226"/>
                    <a:gd name="T4" fmla="*/ 0 w 3970"/>
                    <a:gd name="T5" fmla="*/ 0 h 4226"/>
                    <a:gd name="T6" fmla="*/ 0 w 3970"/>
                    <a:gd name="T7" fmla="*/ 0 h 4226"/>
                    <a:gd name="T8" fmla="*/ 0 w 3970"/>
                    <a:gd name="T9" fmla="*/ 0 h 4226"/>
                    <a:gd name="T10" fmla="*/ 0 w 3970"/>
                    <a:gd name="T11" fmla="*/ 0 h 4226"/>
                    <a:gd name="T12" fmla="*/ 0 w 3970"/>
                    <a:gd name="T13" fmla="*/ 0 h 4226"/>
                    <a:gd name="T14" fmla="*/ 0 w 3970"/>
                    <a:gd name="T15" fmla="*/ 0 h 4226"/>
                    <a:gd name="T16" fmla="*/ 0 w 3970"/>
                    <a:gd name="T17" fmla="*/ 0 h 4226"/>
                    <a:gd name="T18" fmla="*/ 0 w 3970"/>
                    <a:gd name="T19" fmla="*/ 0 h 4226"/>
                    <a:gd name="T20" fmla="*/ 0 w 3970"/>
                    <a:gd name="T21" fmla="*/ 0 h 4226"/>
                    <a:gd name="T22" fmla="*/ 0 w 3970"/>
                    <a:gd name="T23" fmla="*/ 0 h 4226"/>
                    <a:gd name="T24" fmla="*/ 0 w 3970"/>
                    <a:gd name="T25" fmla="*/ 0 h 4226"/>
                    <a:gd name="T26" fmla="*/ 0 w 3970"/>
                    <a:gd name="T27" fmla="*/ 0 h 4226"/>
                    <a:gd name="T28" fmla="*/ 0 w 3970"/>
                    <a:gd name="T29" fmla="*/ 0 h 4226"/>
                    <a:gd name="T30" fmla="*/ 0 w 3970"/>
                    <a:gd name="T31" fmla="*/ 0 h 4226"/>
                    <a:gd name="T32" fmla="*/ 0 w 3970"/>
                    <a:gd name="T33" fmla="*/ 0 h 4226"/>
                    <a:gd name="T34" fmla="*/ 0 w 3970"/>
                    <a:gd name="T35" fmla="*/ 0 h 4226"/>
                    <a:gd name="T36" fmla="*/ 0 w 3970"/>
                    <a:gd name="T37" fmla="*/ 0 h 4226"/>
                    <a:gd name="T38" fmla="*/ 0 w 3970"/>
                    <a:gd name="T39" fmla="*/ 0 h 4226"/>
                    <a:gd name="T40" fmla="*/ 0 w 3970"/>
                    <a:gd name="T41" fmla="*/ 0 h 4226"/>
                    <a:gd name="T42" fmla="*/ 0 w 3970"/>
                    <a:gd name="T43" fmla="*/ 0 h 4226"/>
                    <a:gd name="T44" fmla="*/ 0 w 3970"/>
                    <a:gd name="T45" fmla="*/ 0 h 4226"/>
                    <a:gd name="T46" fmla="*/ 0 w 3970"/>
                    <a:gd name="T47" fmla="*/ 0 h 4226"/>
                    <a:gd name="T48" fmla="*/ 0 w 3970"/>
                    <a:gd name="T49" fmla="*/ 0 h 4226"/>
                    <a:gd name="T50" fmla="*/ 0 w 3970"/>
                    <a:gd name="T51" fmla="*/ 0 h 4226"/>
                    <a:gd name="T52" fmla="*/ 0 w 3970"/>
                    <a:gd name="T53" fmla="*/ 0 h 4226"/>
                    <a:gd name="T54" fmla="*/ 0 w 3970"/>
                    <a:gd name="T55" fmla="*/ 0 h 4226"/>
                    <a:gd name="T56" fmla="*/ 0 w 3970"/>
                    <a:gd name="T57" fmla="*/ 0 h 4226"/>
                    <a:gd name="T58" fmla="*/ 0 w 3970"/>
                    <a:gd name="T59" fmla="*/ 0 h 4226"/>
                    <a:gd name="T60" fmla="*/ 0 w 3970"/>
                    <a:gd name="T61" fmla="*/ 0 h 4226"/>
                    <a:gd name="T62" fmla="*/ 0 w 3970"/>
                    <a:gd name="T63" fmla="*/ 0 h 4226"/>
                    <a:gd name="T64" fmla="*/ 0 w 3970"/>
                    <a:gd name="T65" fmla="*/ 0 h 4226"/>
                    <a:gd name="T66" fmla="*/ 0 w 3970"/>
                    <a:gd name="T67" fmla="*/ 0 h 4226"/>
                    <a:gd name="T68" fmla="*/ 0 w 3970"/>
                    <a:gd name="T69" fmla="*/ 0 h 4226"/>
                    <a:gd name="T70" fmla="*/ 0 w 3970"/>
                    <a:gd name="T71" fmla="*/ 0 h 4226"/>
                    <a:gd name="T72" fmla="*/ 0 w 3970"/>
                    <a:gd name="T73" fmla="*/ 0 h 4226"/>
                    <a:gd name="T74" fmla="*/ 0 w 3970"/>
                    <a:gd name="T75" fmla="*/ 0 h 4226"/>
                    <a:gd name="T76" fmla="*/ 0 w 3970"/>
                    <a:gd name="T77" fmla="*/ 0 h 4226"/>
                    <a:gd name="T78" fmla="*/ 0 w 3970"/>
                    <a:gd name="T79" fmla="*/ 0 h 4226"/>
                    <a:gd name="T80" fmla="*/ 0 w 3970"/>
                    <a:gd name="T81" fmla="*/ 0 h 4226"/>
                    <a:gd name="T82" fmla="*/ 0 w 3970"/>
                    <a:gd name="T83" fmla="*/ 0 h 4226"/>
                    <a:gd name="T84" fmla="*/ 0 w 3970"/>
                    <a:gd name="T85" fmla="*/ 0 h 4226"/>
                    <a:gd name="T86" fmla="*/ 0 w 3970"/>
                    <a:gd name="T87" fmla="*/ 0 h 4226"/>
                    <a:gd name="T88" fmla="*/ 0 w 3970"/>
                    <a:gd name="T89" fmla="*/ 0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39" name="Freeform 74"/>
                <p:cNvSpPr>
                  <a:spLocks noChangeAspect="1"/>
                </p:cNvSpPr>
                <p:nvPr/>
              </p:nvSpPr>
              <p:spPr bwMode="auto">
                <a:xfrm rot="931829">
                  <a:off x="1426" y="1882"/>
                  <a:ext cx="121" cy="87"/>
                </a:xfrm>
                <a:custGeom>
                  <a:avLst/>
                  <a:gdLst>
                    <a:gd name="T0" fmla="*/ 0 w 1203"/>
                    <a:gd name="T1" fmla="*/ 0 h 874"/>
                    <a:gd name="T2" fmla="*/ 0 w 1203"/>
                    <a:gd name="T3" fmla="*/ 0 h 874"/>
                    <a:gd name="T4" fmla="*/ 0 w 1203"/>
                    <a:gd name="T5" fmla="*/ 0 h 874"/>
                    <a:gd name="T6" fmla="*/ 0 w 1203"/>
                    <a:gd name="T7" fmla="*/ 0 h 874"/>
                    <a:gd name="T8" fmla="*/ 0 w 1203"/>
                    <a:gd name="T9" fmla="*/ 0 h 874"/>
                    <a:gd name="T10" fmla="*/ 0 w 1203"/>
                    <a:gd name="T11" fmla="*/ 0 h 874"/>
                    <a:gd name="T12" fmla="*/ 0 w 1203"/>
                    <a:gd name="T13" fmla="*/ 0 h 874"/>
                    <a:gd name="T14" fmla="*/ 0 w 1203"/>
                    <a:gd name="T15" fmla="*/ 0 h 874"/>
                    <a:gd name="T16" fmla="*/ 0 w 1203"/>
                    <a:gd name="T17" fmla="*/ 0 h 874"/>
                    <a:gd name="T18" fmla="*/ 0 w 1203"/>
                    <a:gd name="T19" fmla="*/ 0 h 874"/>
                    <a:gd name="T20" fmla="*/ 0 w 1203"/>
                    <a:gd name="T21" fmla="*/ 0 h 874"/>
                    <a:gd name="T22" fmla="*/ 0 w 1203"/>
                    <a:gd name="T23" fmla="*/ 0 h 874"/>
                    <a:gd name="T24" fmla="*/ 0 w 1203"/>
                    <a:gd name="T25" fmla="*/ 0 h 8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03"/>
                    <a:gd name="T40" fmla="*/ 0 h 874"/>
                    <a:gd name="T41" fmla="*/ 1203 w 1203"/>
                    <a:gd name="T42" fmla="*/ 874 h 8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03" h="874">
                      <a:moveTo>
                        <a:pt x="85" y="874"/>
                      </a:moveTo>
                      <a:lnTo>
                        <a:pt x="0" y="485"/>
                      </a:lnTo>
                      <a:lnTo>
                        <a:pt x="253" y="243"/>
                      </a:lnTo>
                      <a:lnTo>
                        <a:pt x="544" y="357"/>
                      </a:lnTo>
                      <a:lnTo>
                        <a:pt x="698" y="0"/>
                      </a:lnTo>
                      <a:lnTo>
                        <a:pt x="1106" y="29"/>
                      </a:lnTo>
                      <a:lnTo>
                        <a:pt x="1203" y="203"/>
                      </a:lnTo>
                      <a:lnTo>
                        <a:pt x="1057" y="475"/>
                      </a:lnTo>
                      <a:lnTo>
                        <a:pt x="737" y="631"/>
                      </a:lnTo>
                      <a:lnTo>
                        <a:pt x="620" y="572"/>
                      </a:lnTo>
                      <a:lnTo>
                        <a:pt x="475" y="766"/>
                      </a:lnTo>
                      <a:lnTo>
                        <a:pt x="85" y="8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40" name="Freeform 75"/>
                <p:cNvSpPr>
                  <a:spLocks noChangeAspect="1"/>
                </p:cNvSpPr>
                <p:nvPr/>
              </p:nvSpPr>
              <p:spPr bwMode="auto">
                <a:xfrm rot="931829">
                  <a:off x="1387" y="1898"/>
                  <a:ext cx="211" cy="221"/>
                </a:xfrm>
                <a:custGeom>
                  <a:avLst/>
                  <a:gdLst>
                    <a:gd name="T0" fmla="*/ 0 w 2114"/>
                    <a:gd name="T1" fmla="*/ 0 h 2212"/>
                    <a:gd name="T2" fmla="*/ 0 w 2114"/>
                    <a:gd name="T3" fmla="*/ 0 h 2212"/>
                    <a:gd name="T4" fmla="*/ 0 w 2114"/>
                    <a:gd name="T5" fmla="*/ 0 h 2212"/>
                    <a:gd name="T6" fmla="*/ 0 w 2114"/>
                    <a:gd name="T7" fmla="*/ 0 h 2212"/>
                    <a:gd name="T8" fmla="*/ 0 w 2114"/>
                    <a:gd name="T9" fmla="*/ 0 h 2212"/>
                    <a:gd name="T10" fmla="*/ 0 w 2114"/>
                    <a:gd name="T11" fmla="*/ 0 h 2212"/>
                    <a:gd name="T12" fmla="*/ 0 w 2114"/>
                    <a:gd name="T13" fmla="*/ 0 h 2212"/>
                    <a:gd name="T14" fmla="*/ 0 w 2114"/>
                    <a:gd name="T15" fmla="*/ 0 h 2212"/>
                    <a:gd name="T16" fmla="*/ 0 w 2114"/>
                    <a:gd name="T17" fmla="*/ 0 h 2212"/>
                    <a:gd name="T18" fmla="*/ 0 w 2114"/>
                    <a:gd name="T19" fmla="*/ 0 h 2212"/>
                    <a:gd name="T20" fmla="*/ 0 w 2114"/>
                    <a:gd name="T21" fmla="*/ 0 h 2212"/>
                    <a:gd name="T22" fmla="*/ 0 w 2114"/>
                    <a:gd name="T23" fmla="*/ 0 h 2212"/>
                    <a:gd name="T24" fmla="*/ 0 w 2114"/>
                    <a:gd name="T25" fmla="*/ 0 h 2212"/>
                    <a:gd name="T26" fmla="*/ 0 w 2114"/>
                    <a:gd name="T27" fmla="*/ 0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B6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41" name="Freeform 76"/>
                <p:cNvSpPr>
                  <a:spLocks noChangeAspect="1"/>
                </p:cNvSpPr>
                <p:nvPr/>
              </p:nvSpPr>
              <p:spPr bwMode="auto">
                <a:xfrm rot="931829">
                  <a:off x="1313" y="1787"/>
                  <a:ext cx="142" cy="69"/>
                </a:xfrm>
                <a:custGeom>
                  <a:avLst/>
                  <a:gdLst>
                    <a:gd name="T0" fmla="*/ 0 w 1411"/>
                    <a:gd name="T1" fmla="*/ 0 h 694"/>
                    <a:gd name="T2" fmla="*/ 0 w 1411"/>
                    <a:gd name="T3" fmla="*/ 0 h 694"/>
                    <a:gd name="T4" fmla="*/ 0 w 1411"/>
                    <a:gd name="T5" fmla="*/ 0 h 694"/>
                    <a:gd name="T6" fmla="*/ 0 w 1411"/>
                    <a:gd name="T7" fmla="*/ 0 h 694"/>
                    <a:gd name="T8" fmla="*/ 0 w 1411"/>
                    <a:gd name="T9" fmla="*/ 0 h 694"/>
                    <a:gd name="T10" fmla="*/ 0 w 1411"/>
                    <a:gd name="T11" fmla="*/ 0 h 694"/>
                    <a:gd name="T12" fmla="*/ 0 w 1411"/>
                    <a:gd name="T13" fmla="*/ 0 h 694"/>
                    <a:gd name="T14" fmla="*/ 0 w 1411"/>
                    <a:gd name="T15" fmla="*/ 0 h 694"/>
                    <a:gd name="T16" fmla="*/ 0 w 1411"/>
                    <a:gd name="T17" fmla="*/ 0 h 694"/>
                    <a:gd name="T18" fmla="*/ 0 w 1411"/>
                    <a:gd name="T19" fmla="*/ 0 h 694"/>
                    <a:gd name="T20" fmla="*/ 0 w 1411"/>
                    <a:gd name="T21" fmla="*/ 0 h 694"/>
                    <a:gd name="T22" fmla="*/ 0 w 1411"/>
                    <a:gd name="T23" fmla="*/ 0 h 694"/>
                    <a:gd name="T24" fmla="*/ 0 w 1411"/>
                    <a:gd name="T25" fmla="*/ 0 h 694"/>
                    <a:gd name="T26" fmla="*/ 0 w 1411"/>
                    <a:gd name="T27" fmla="*/ 0 h 694"/>
                    <a:gd name="T28" fmla="*/ 0 w 1411"/>
                    <a:gd name="T29" fmla="*/ 0 h 694"/>
                    <a:gd name="T30" fmla="*/ 0 w 1411"/>
                    <a:gd name="T31" fmla="*/ 0 h 694"/>
                    <a:gd name="T32" fmla="*/ 0 w 1411"/>
                    <a:gd name="T33" fmla="*/ 0 h 694"/>
                    <a:gd name="T34" fmla="*/ 0 w 1411"/>
                    <a:gd name="T35" fmla="*/ 0 h 694"/>
                    <a:gd name="T36" fmla="*/ 0 w 1411"/>
                    <a:gd name="T37" fmla="*/ 0 h 694"/>
                    <a:gd name="T38" fmla="*/ 0 w 1411"/>
                    <a:gd name="T39" fmla="*/ 0 h 694"/>
                    <a:gd name="T40" fmla="*/ 0 w 1411"/>
                    <a:gd name="T41" fmla="*/ 0 h 694"/>
                    <a:gd name="T42" fmla="*/ 0 w 1411"/>
                    <a:gd name="T43" fmla="*/ 0 h 694"/>
                    <a:gd name="T44" fmla="*/ 0 w 1411"/>
                    <a:gd name="T45" fmla="*/ 0 h 694"/>
                    <a:gd name="T46" fmla="*/ 0 w 1411"/>
                    <a:gd name="T47" fmla="*/ 0 h 694"/>
                    <a:gd name="T48" fmla="*/ 0 w 1411"/>
                    <a:gd name="T49" fmla="*/ 0 h 694"/>
                    <a:gd name="T50" fmla="*/ 0 w 1411"/>
                    <a:gd name="T51" fmla="*/ 0 h 694"/>
                    <a:gd name="T52" fmla="*/ 0 w 1411"/>
                    <a:gd name="T53" fmla="*/ 0 h 694"/>
                    <a:gd name="T54" fmla="*/ 0 w 1411"/>
                    <a:gd name="T55" fmla="*/ 0 h 694"/>
                    <a:gd name="T56" fmla="*/ 0 w 1411"/>
                    <a:gd name="T57" fmla="*/ 0 h 694"/>
                    <a:gd name="T58" fmla="*/ 0 w 1411"/>
                    <a:gd name="T59" fmla="*/ 0 h 694"/>
                    <a:gd name="T60" fmla="*/ 0 w 1411"/>
                    <a:gd name="T61" fmla="*/ 0 h 694"/>
                    <a:gd name="T62" fmla="*/ 0 w 1411"/>
                    <a:gd name="T63" fmla="*/ 0 h 694"/>
                    <a:gd name="T64" fmla="*/ 0 w 1411"/>
                    <a:gd name="T65" fmla="*/ 0 h 694"/>
                    <a:gd name="T66" fmla="*/ 0 w 1411"/>
                    <a:gd name="T67" fmla="*/ 0 h 694"/>
                    <a:gd name="T68" fmla="*/ 0 w 1411"/>
                    <a:gd name="T69" fmla="*/ 0 h 694"/>
                    <a:gd name="T70" fmla="*/ 0 w 1411"/>
                    <a:gd name="T71" fmla="*/ 0 h 694"/>
                    <a:gd name="T72" fmla="*/ 0 w 1411"/>
                    <a:gd name="T73" fmla="*/ 0 h 694"/>
                    <a:gd name="T74" fmla="*/ 0 w 1411"/>
                    <a:gd name="T75" fmla="*/ 0 h 694"/>
                    <a:gd name="T76" fmla="*/ 0 w 1411"/>
                    <a:gd name="T77" fmla="*/ 0 h 694"/>
                    <a:gd name="T78" fmla="*/ 0 w 1411"/>
                    <a:gd name="T79" fmla="*/ 0 h 694"/>
                    <a:gd name="T80" fmla="*/ 0 w 1411"/>
                    <a:gd name="T81" fmla="*/ 0 h 694"/>
                    <a:gd name="T82" fmla="*/ 0 w 1411"/>
                    <a:gd name="T83" fmla="*/ 0 h 694"/>
                    <a:gd name="T84" fmla="*/ 0 w 1411"/>
                    <a:gd name="T85" fmla="*/ 0 h 694"/>
                    <a:gd name="T86" fmla="*/ 0 w 1411"/>
                    <a:gd name="T87" fmla="*/ 0 h 694"/>
                    <a:gd name="T88" fmla="*/ 0 w 1411"/>
                    <a:gd name="T89" fmla="*/ 0 h 694"/>
                    <a:gd name="T90" fmla="*/ 0 w 1411"/>
                    <a:gd name="T91" fmla="*/ 0 h 694"/>
                    <a:gd name="T92" fmla="*/ 0 w 1411"/>
                    <a:gd name="T93" fmla="*/ 0 h 694"/>
                    <a:gd name="T94" fmla="*/ 0 w 1411"/>
                    <a:gd name="T95" fmla="*/ 0 h 694"/>
                    <a:gd name="T96" fmla="*/ 0 w 1411"/>
                    <a:gd name="T97" fmla="*/ 0 h 694"/>
                    <a:gd name="T98" fmla="*/ 0 w 1411"/>
                    <a:gd name="T99" fmla="*/ 0 h 694"/>
                    <a:gd name="T100" fmla="*/ 0 w 1411"/>
                    <a:gd name="T101" fmla="*/ 0 h 694"/>
                    <a:gd name="T102" fmla="*/ 0 w 1411"/>
                    <a:gd name="T103" fmla="*/ 0 h 694"/>
                    <a:gd name="T104" fmla="*/ 0 w 1411"/>
                    <a:gd name="T105" fmla="*/ 0 h 694"/>
                    <a:gd name="T106" fmla="*/ 0 w 1411"/>
                    <a:gd name="T107" fmla="*/ 0 h 694"/>
                    <a:gd name="T108" fmla="*/ 0 w 1411"/>
                    <a:gd name="T109" fmla="*/ 0 h 694"/>
                    <a:gd name="T110" fmla="*/ 0 w 1411"/>
                    <a:gd name="T111" fmla="*/ 0 h 694"/>
                    <a:gd name="T112" fmla="*/ 0 w 1411"/>
                    <a:gd name="T113" fmla="*/ 0 h 694"/>
                    <a:gd name="T114" fmla="*/ 0 w 1411"/>
                    <a:gd name="T115" fmla="*/ 0 h 694"/>
                    <a:gd name="T116" fmla="*/ 0 w 1411"/>
                    <a:gd name="T117" fmla="*/ 0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42" name="Freeform 77"/>
                <p:cNvSpPr>
                  <a:spLocks noChangeAspect="1"/>
                </p:cNvSpPr>
                <p:nvPr/>
              </p:nvSpPr>
              <p:spPr bwMode="auto">
                <a:xfrm rot="931829">
                  <a:off x="1472" y="1726"/>
                  <a:ext cx="70" cy="139"/>
                </a:xfrm>
                <a:custGeom>
                  <a:avLst/>
                  <a:gdLst>
                    <a:gd name="T0" fmla="*/ 0 w 698"/>
                    <a:gd name="T1" fmla="*/ 0 h 1392"/>
                    <a:gd name="T2" fmla="*/ 0 w 698"/>
                    <a:gd name="T3" fmla="*/ 0 h 1392"/>
                    <a:gd name="T4" fmla="*/ 0 w 698"/>
                    <a:gd name="T5" fmla="*/ 0 h 1392"/>
                    <a:gd name="T6" fmla="*/ 0 w 698"/>
                    <a:gd name="T7" fmla="*/ 0 h 1392"/>
                    <a:gd name="T8" fmla="*/ 0 w 698"/>
                    <a:gd name="T9" fmla="*/ 0 h 1392"/>
                    <a:gd name="T10" fmla="*/ 0 w 698"/>
                    <a:gd name="T11" fmla="*/ 0 h 1392"/>
                    <a:gd name="T12" fmla="*/ 0 w 698"/>
                    <a:gd name="T13" fmla="*/ 0 h 1392"/>
                    <a:gd name="T14" fmla="*/ 0 w 698"/>
                    <a:gd name="T15" fmla="*/ 0 h 1392"/>
                    <a:gd name="T16" fmla="*/ 0 w 698"/>
                    <a:gd name="T17" fmla="*/ 0 h 1392"/>
                    <a:gd name="T18" fmla="*/ 0 w 698"/>
                    <a:gd name="T19" fmla="*/ 0 h 1392"/>
                    <a:gd name="T20" fmla="*/ 0 w 698"/>
                    <a:gd name="T21" fmla="*/ 0 h 1392"/>
                    <a:gd name="T22" fmla="*/ 0 w 698"/>
                    <a:gd name="T23" fmla="*/ 0 h 1392"/>
                    <a:gd name="T24" fmla="*/ 0 w 698"/>
                    <a:gd name="T25" fmla="*/ 0 h 1392"/>
                    <a:gd name="T26" fmla="*/ 0 w 698"/>
                    <a:gd name="T27" fmla="*/ 0 h 1392"/>
                    <a:gd name="T28" fmla="*/ 0 w 698"/>
                    <a:gd name="T29" fmla="*/ 0 h 1392"/>
                    <a:gd name="T30" fmla="*/ 0 w 698"/>
                    <a:gd name="T31" fmla="*/ 0 h 1392"/>
                    <a:gd name="T32" fmla="*/ 0 w 698"/>
                    <a:gd name="T33" fmla="*/ 0 h 1392"/>
                    <a:gd name="T34" fmla="*/ 0 w 698"/>
                    <a:gd name="T35" fmla="*/ 0 h 1392"/>
                    <a:gd name="T36" fmla="*/ 0 w 698"/>
                    <a:gd name="T37" fmla="*/ 0 h 1392"/>
                    <a:gd name="T38" fmla="*/ 0 w 698"/>
                    <a:gd name="T39" fmla="*/ 0 h 1392"/>
                    <a:gd name="T40" fmla="*/ 0 w 698"/>
                    <a:gd name="T41" fmla="*/ 0 h 1392"/>
                    <a:gd name="T42" fmla="*/ 0 w 698"/>
                    <a:gd name="T43" fmla="*/ 0 h 1392"/>
                    <a:gd name="T44" fmla="*/ 0 w 698"/>
                    <a:gd name="T45" fmla="*/ 0 h 1392"/>
                    <a:gd name="T46" fmla="*/ 0 w 698"/>
                    <a:gd name="T47" fmla="*/ 0 h 1392"/>
                    <a:gd name="T48" fmla="*/ 0 w 698"/>
                    <a:gd name="T49" fmla="*/ 0 h 1392"/>
                    <a:gd name="T50" fmla="*/ 0 w 698"/>
                    <a:gd name="T51" fmla="*/ 0 h 1392"/>
                    <a:gd name="T52" fmla="*/ 0 w 698"/>
                    <a:gd name="T53" fmla="*/ 0 h 1392"/>
                    <a:gd name="T54" fmla="*/ 0 w 698"/>
                    <a:gd name="T55" fmla="*/ 0 h 1392"/>
                    <a:gd name="T56" fmla="*/ 0 w 698"/>
                    <a:gd name="T57" fmla="*/ 0 h 1392"/>
                    <a:gd name="T58" fmla="*/ 0 w 698"/>
                    <a:gd name="T59" fmla="*/ 0 h 1392"/>
                    <a:gd name="T60" fmla="*/ 0 w 698"/>
                    <a:gd name="T61" fmla="*/ 0 h 1392"/>
                    <a:gd name="T62" fmla="*/ 0 w 698"/>
                    <a:gd name="T63" fmla="*/ 0 h 1392"/>
                    <a:gd name="T64" fmla="*/ 0 w 698"/>
                    <a:gd name="T65" fmla="*/ 0 h 1392"/>
                    <a:gd name="T66" fmla="*/ 0 w 698"/>
                    <a:gd name="T67" fmla="*/ 0 h 1392"/>
                    <a:gd name="T68" fmla="*/ 0 w 698"/>
                    <a:gd name="T69" fmla="*/ 0 h 1392"/>
                    <a:gd name="T70" fmla="*/ 0 w 698"/>
                    <a:gd name="T71" fmla="*/ 0 h 1392"/>
                    <a:gd name="T72" fmla="*/ 0 w 698"/>
                    <a:gd name="T73" fmla="*/ 0 h 1392"/>
                    <a:gd name="T74" fmla="*/ 0 w 698"/>
                    <a:gd name="T75" fmla="*/ 0 h 1392"/>
                    <a:gd name="T76" fmla="*/ 0 w 698"/>
                    <a:gd name="T77" fmla="*/ 0 h 1392"/>
                    <a:gd name="T78" fmla="*/ 0 w 698"/>
                    <a:gd name="T79" fmla="*/ 0 h 1392"/>
                    <a:gd name="T80" fmla="*/ 0 w 698"/>
                    <a:gd name="T81" fmla="*/ 0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43" name="Freeform 78"/>
                <p:cNvSpPr>
                  <a:spLocks noChangeAspect="1"/>
                </p:cNvSpPr>
                <p:nvPr/>
              </p:nvSpPr>
              <p:spPr bwMode="auto">
                <a:xfrm rot="931829">
                  <a:off x="1422" y="1844"/>
                  <a:ext cx="84" cy="67"/>
                </a:xfrm>
                <a:custGeom>
                  <a:avLst/>
                  <a:gdLst>
                    <a:gd name="T0" fmla="*/ 0 w 837"/>
                    <a:gd name="T1" fmla="*/ 0 h 668"/>
                    <a:gd name="T2" fmla="*/ 0 w 837"/>
                    <a:gd name="T3" fmla="*/ 0 h 668"/>
                    <a:gd name="T4" fmla="*/ 0 w 837"/>
                    <a:gd name="T5" fmla="*/ 0 h 668"/>
                    <a:gd name="T6" fmla="*/ 0 w 837"/>
                    <a:gd name="T7" fmla="*/ 0 h 668"/>
                    <a:gd name="T8" fmla="*/ 0 w 837"/>
                    <a:gd name="T9" fmla="*/ 0 h 668"/>
                    <a:gd name="T10" fmla="*/ 0 w 837"/>
                    <a:gd name="T11" fmla="*/ 0 h 668"/>
                    <a:gd name="T12" fmla="*/ 0 w 837"/>
                    <a:gd name="T13" fmla="*/ 0 h 668"/>
                    <a:gd name="T14" fmla="*/ 0 w 837"/>
                    <a:gd name="T15" fmla="*/ 0 h 668"/>
                    <a:gd name="T16" fmla="*/ 0 w 837"/>
                    <a:gd name="T17" fmla="*/ 0 h 668"/>
                    <a:gd name="T18" fmla="*/ 0 w 837"/>
                    <a:gd name="T19" fmla="*/ 0 h 668"/>
                    <a:gd name="T20" fmla="*/ 0 w 837"/>
                    <a:gd name="T21" fmla="*/ 0 h 668"/>
                    <a:gd name="T22" fmla="*/ 0 w 837"/>
                    <a:gd name="T23" fmla="*/ 0 h 668"/>
                    <a:gd name="T24" fmla="*/ 0 w 837"/>
                    <a:gd name="T25" fmla="*/ 0 h 668"/>
                    <a:gd name="T26" fmla="*/ 0 w 837"/>
                    <a:gd name="T27" fmla="*/ 0 h 668"/>
                    <a:gd name="T28" fmla="*/ 0 w 837"/>
                    <a:gd name="T29" fmla="*/ 0 h 668"/>
                    <a:gd name="T30" fmla="*/ 0 w 837"/>
                    <a:gd name="T31" fmla="*/ 0 h 668"/>
                    <a:gd name="T32" fmla="*/ 0 w 837"/>
                    <a:gd name="T33" fmla="*/ 0 h 668"/>
                    <a:gd name="T34" fmla="*/ 0 w 837"/>
                    <a:gd name="T35" fmla="*/ 0 h 668"/>
                    <a:gd name="T36" fmla="*/ 0 w 837"/>
                    <a:gd name="T37" fmla="*/ 0 h 668"/>
                    <a:gd name="T38" fmla="*/ 0 w 837"/>
                    <a:gd name="T39" fmla="*/ 0 h 668"/>
                    <a:gd name="T40" fmla="*/ 0 w 837"/>
                    <a:gd name="T41" fmla="*/ 0 h 668"/>
                    <a:gd name="T42" fmla="*/ 0 w 837"/>
                    <a:gd name="T43" fmla="*/ 0 h 668"/>
                    <a:gd name="T44" fmla="*/ 0 w 837"/>
                    <a:gd name="T45" fmla="*/ 0 h 668"/>
                    <a:gd name="T46" fmla="*/ 0 w 837"/>
                    <a:gd name="T47" fmla="*/ 0 h 668"/>
                    <a:gd name="T48" fmla="*/ 0 w 837"/>
                    <a:gd name="T49" fmla="*/ 0 h 668"/>
                    <a:gd name="T50" fmla="*/ 0 w 837"/>
                    <a:gd name="T51" fmla="*/ 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44" name="Freeform 79"/>
                <p:cNvSpPr>
                  <a:spLocks noChangeAspect="1"/>
                </p:cNvSpPr>
                <p:nvPr/>
              </p:nvSpPr>
              <p:spPr bwMode="auto">
                <a:xfrm rot="931829">
                  <a:off x="1382" y="1885"/>
                  <a:ext cx="227" cy="244"/>
                </a:xfrm>
                <a:custGeom>
                  <a:avLst/>
                  <a:gdLst>
                    <a:gd name="T0" fmla="*/ 0 w 2270"/>
                    <a:gd name="T1" fmla="*/ 0 h 2437"/>
                    <a:gd name="T2" fmla="*/ 0 w 2270"/>
                    <a:gd name="T3" fmla="*/ 0 h 2437"/>
                    <a:gd name="T4" fmla="*/ 0 w 2270"/>
                    <a:gd name="T5" fmla="*/ 0 h 2437"/>
                    <a:gd name="T6" fmla="*/ 0 w 2270"/>
                    <a:gd name="T7" fmla="*/ 0 h 2437"/>
                    <a:gd name="T8" fmla="*/ 0 w 2270"/>
                    <a:gd name="T9" fmla="*/ 0 h 2437"/>
                    <a:gd name="T10" fmla="*/ 0 w 2270"/>
                    <a:gd name="T11" fmla="*/ 0 h 2437"/>
                    <a:gd name="T12" fmla="*/ 0 w 2270"/>
                    <a:gd name="T13" fmla="*/ 0 h 2437"/>
                    <a:gd name="T14" fmla="*/ 0 w 2270"/>
                    <a:gd name="T15" fmla="*/ 0 h 2437"/>
                    <a:gd name="T16" fmla="*/ 0 w 2270"/>
                    <a:gd name="T17" fmla="*/ 0 h 2437"/>
                    <a:gd name="T18" fmla="*/ 0 w 2270"/>
                    <a:gd name="T19" fmla="*/ 0 h 2437"/>
                    <a:gd name="T20" fmla="*/ 0 w 2270"/>
                    <a:gd name="T21" fmla="*/ 0 h 2437"/>
                    <a:gd name="T22" fmla="*/ 0 w 2270"/>
                    <a:gd name="T23" fmla="*/ 0 h 2437"/>
                    <a:gd name="T24" fmla="*/ 0 w 2270"/>
                    <a:gd name="T25" fmla="*/ 0 h 2437"/>
                    <a:gd name="T26" fmla="*/ 0 w 2270"/>
                    <a:gd name="T27" fmla="*/ 0 h 2437"/>
                    <a:gd name="T28" fmla="*/ 0 w 2270"/>
                    <a:gd name="T29" fmla="*/ 0 h 2437"/>
                    <a:gd name="T30" fmla="*/ 0 w 2270"/>
                    <a:gd name="T31" fmla="*/ 0 h 2437"/>
                    <a:gd name="T32" fmla="*/ 0 w 2270"/>
                    <a:gd name="T33" fmla="*/ 0 h 2437"/>
                    <a:gd name="T34" fmla="*/ 0 w 2270"/>
                    <a:gd name="T35" fmla="*/ 0 h 2437"/>
                    <a:gd name="T36" fmla="*/ 0 w 2270"/>
                    <a:gd name="T37" fmla="*/ 0 h 2437"/>
                    <a:gd name="T38" fmla="*/ 0 w 2270"/>
                    <a:gd name="T39" fmla="*/ 0 h 2437"/>
                    <a:gd name="T40" fmla="*/ 0 w 2270"/>
                    <a:gd name="T41" fmla="*/ 0 h 2437"/>
                    <a:gd name="T42" fmla="*/ 0 w 2270"/>
                    <a:gd name="T43" fmla="*/ 0 h 2437"/>
                    <a:gd name="T44" fmla="*/ 0 w 2270"/>
                    <a:gd name="T45" fmla="*/ 0 h 2437"/>
                    <a:gd name="T46" fmla="*/ 0 w 2270"/>
                    <a:gd name="T47" fmla="*/ 0 h 2437"/>
                    <a:gd name="T48" fmla="*/ 0 w 2270"/>
                    <a:gd name="T49" fmla="*/ 0 h 2437"/>
                    <a:gd name="T50" fmla="*/ 0 w 2270"/>
                    <a:gd name="T51" fmla="*/ 0 h 2437"/>
                    <a:gd name="T52" fmla="*/ 0 w 2270"/>
                    <a:gd name="T53" fmla="*/ 0 h 2437"/>
                    <a:gd name="T54" fmla="*/ 0 w 2270"/>
                    <a:gd name="T55" fmla="*/ 0 h 2437"/>
                    <a:gd name="T56" fmla="*/ 0 w 2270"/>
                    <a:gd name="T57" fmla="*/ 0 h 2437"/>
                    <a:gd name="T58" fmla="*/ 0 w 2270"/>
                    <a:gd name="T59" fmla="*/ 0 h 2437"/>
                    <a:gd name="T60" fmla="*/ 0 w 2270"/>
                    <a:gd name="T61" fmla="*/ 0 h 2437"/>
                    <a:gd name="T62" fmla="*/ 0 w 2270"/>
                    <a:gd name="T63" fmla="*/ 0 h 2437"/>
                    <a:gd name="T64" fmla="*/ 0 w 2270"/>
                    <a:gd name="T65" fmla="*/ 0 h 2437"/>
                    <a:gd name="T66" fmla="*/ 0 w 2270"/>
                    <a:gd name="T67" fmla="*/ 0 h 2437"/>
                    <a:gd name="T68" fmla="*/ 0 w 2270"/>
                    <a:gd name="T69" fmla="*/ 0 h 2437"/>
                    <a:gd name="T70" fmla="*/ 0 w 2270"/>
                    <a:gd name="T71" fmla="*/ 0 h 2437"/>
                    <a:gd name="T72" fmla="*/ 0 w 2270"/>
                    <a:gd name="T73" fmla="*/ 0 h 2437"/>
                    <a:gd name="T74" fmla="*/ 0 w 2270"/>
                    <a:gd name="T75" fmla="*/ 0 h 2437"/>
                    <a:gd name="T76" fmla="*/ 0 w 2270"/>
                    <a:gd name="T77" fmla="*/ 0 h 2437"/>
                    <a:gd name="T78" fmla="*/ 0 w 2270"/>
                    <a:gd name="T79" fmla="*/ 0 h 2437"/>
                    <a:gd name="T80" fmla="*/ 0 w 2270"/>
                    <a:gd name="T81" fmla="*/ 0 h 2437"/>
                    <a:gd name="T82" fmla="*/ 0 w 2270"/>
                    <a:gd name="T83" fmla="*/ 0 h 2437"/>
                    <a:gd name="T84" fmla="*/ 0 w 2270"/>
                    <a:gd name="T85" fmla="*/ 0 h 2437"/>
                    <a:gd name="T86" fmla="*/ 0 w 2270"/>
                    <a:gd name="T87" fmla="*/ 0 h 2437"/>
                    <a:gd name="T88" fmla="*/ 0 w 2270"/>
                    <a:gd name="T89" fmla="*/ 0 h 2437"/>
                    <a:gd name="T90" fmla="*/ 0 w 2270"/>
                    <a:gd name="T91" fmla="*/ 0 h 2437"/>
                    <a:gd name="T92" fmla="*/ 0 w 2270"/>
                    <a:gd name="T93" fmla="*/ 0 h 2437"/>
                    <a:gd name="T94" fmla="*/ 0 w 2270"/>
                    <a:gd name="T95" fmla="*/ 0 h 2437"/>
                    <a:gd name="T96" fmla="*/ 0 w 2270"/>
                    <a:gd name="T97" fmla="*/ 0 h 2437"/>
                    <a:gd name="T98" fmla="*/ 0 w 2270"/>
                    <a:gd name="T99" fmla="*/ 0 h 2437"/>
                    <a:gd name="T100" fmla="*/ 0 w 2270"/>
                    <a:gd name="T101" fmla="*/ 0 h 2437"/>
                    <a:gd name="T102" fmla="*/ 0 w 2270"/>
                    <a:gd name="T103" fmla="*/ 0 h 2437"/>
                    <a:gd name="T104" fmla="*/ 0 w 2270"/>
                    <a:gd name="T105" fmla="*/ 0 h 2437"/>
                    <a:gd name="T106" fmla="*/ 0 w 2270"/>
                    <a:gd name="T107" fmla="*/ 0 h 2437"/>
                    <a:gd name="T108" fmla="*/ 0 w 2270"/>
                    <a:gd name="T109" fmla="*/ 0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45" name="Freeform 80"/>
                <p:cNvSpPr>
                  <a:spLocks noChangeAspect="1"/>
                </p:cNvSpPr>
                <p:nvPr/>
              </p:nvSpPr>
              <p:spPr bwMode="auto">
                <a:xfrm rot="931829">
                  <a:off x="1435" y="1874"/>
                  <a:ext cx="126" cy="93"/>
                </a:xfrm>
                <a:custGeom>
                  <a:avLst/>
                  <a:gdLst>
                    <a:gd name="T0" fmla="*/ 0 w 1255"/>
                    <a:gd name="T1" fmla="*/ 0 h 932"/>
                    <a:gd name="T2" fmla="*/ 0 w 1255"/>
                    <a:gd name="T3" fmla="*/ 0 h 932"/>
                    <a:gd name="T4" fmla="*/ 0 w 1255"/>
                    <a:gd name="T5" fmla="*/ 0 h 932"/>
                    <a:gd name="T6" fmla="*/ 0 w 1255"/>
                    <a:gd name="T7" fmla="*/ 0 h 932"/>
                    <a:gd name="T8" fmla="*/ 0 w 1255"/>
                    <a:gd name="T9" fmla="*/ 0 h 932"/>
                    <a:gd name="T10" fmla="*/ 0 w 1255"/>
                    <a:gd name="T11" fmla="*/ 0 h 932"/>
                    <a:gd name="T12" fmla="*/ 0 w 1255"/>
                    <a:gd name="T13" fmla="*/ 0 h 932"/>
                    <a:gd name="T14" fmla="*/ 0 w 1255"/>
                    <a:gd name="T15" fmla="*/ 0 h 932"/>
                    <a:gd name="T16" fmla="*/ 0 w 1255"/>
                    <a:gd name="T17" fmla="*/ 0 h 932"/>
                    <a:gd name="T18" fmla="*/ 0 w 1255"/>
                    <a:gd name="T19" fmla="*/ 0 h 932"/>
                    <a:gd name="T20" fmla="*/ 0 w 1255"/>
                    <a:gd name="T21" fmla="*/ 0 h 932"/>
                    <a:gd name="T22" fmla="*/ 0 w 1255"/>
                    <a:gd name="T23" fmla="*/ 0 h 932"/>
                    <a:gd name="T24" fmla="*/ 0 w 1255"/>
                    <a:gd name="T25" fmla="*/ 0 h 932"/>
                    <a:gd name="T26" fmla="*/ 0 w 1255"/>
                    <a:gd name="T27" fmla="*/ 0 h 932"/>
                    <a:gd name="T28" fmla="*/ 0 w 1255"/>
                    <a:gd name="T29" fmla="*/ 0 h 932"/>
                    <a:gd name="T30" fmla="*/ 0 w 1255"/>
                    <a:gd name="T31" fmla="*/ 0 h 932"/>
                    <a:gd name="T32" fmla="*/ 0 w 1255"/>
                    <a:gd name="T33" fmla="*/ 0 h 932"/>
                    <a:gd name="T34" fmla="*/ 0 w 1255"/>
                    <a:gd name="T35" fmla="*/ 0 h 932"/>
                    <a:gd name="T36" fmla="*/ 0 w 1255"/>
                    <a:gd name="T37" fmla="*/ 0 h 932"/>
                    <a:gd name="T38" fmla="*/ 0 w 1255"/>
                    <a:gd name="T39" fmla="*/ 0 h 932"/>
                    <a:gd name="T40" fmla="*/ 0 w 1255"/>
                    <a:gd name="T41" fmla="*/ 0 h 932"/>
                    <a:gd name="T42" fmla="*/ 0 w 1255"/>
                    <a:gd name="T43" fmla="*/ 0 h 932"/>
                    <a:gd name="T44" fmla="*/ 0 w 1255"/>
                    <a:gd name="T45" fmla="*/ 0 h 932"/>
                    <a:gd name="T46" fmla="*/ 0 w 1255"/>
                    <a:gd name="T47" fmla="*/ 0 h 932"/>
                    <a:gd name="T48" fmla="*/ 0 w 1255"/>
                    <a:gd name="T49" fmla="*/ 0 h 932"/>
                    <a:gd name="T50" fmla="*/ 0 w 1255"/>
                    <a:gd name="T51" fmla="*/ 0 h 932"/>
                    <a:gd name="T52" fmla="*/ 0 w 1255"/>
                    <a:gd name="T53" fmla="*/ 0 h 932"/>
                    <a:gd name="T54" fmla="*/ 0 w 1255"/>
                    <a:gd name="T55" fmla="*/ 0 h 932"/>
                    <a:gd name="T56" fmla="*/ 0 w 1255"/>
                    <a:gd name="T57" fmla="*/ 0 h 932"/>
                    <a:gd name="T58" fmla="*/ 0 w 1255"/>
                    <a:gd name="T59" fmla="*/ 0 h 932"/>
                    <a:gd name="T60" fmla="*/ 0 w 1255"/>
                    <a:gd name="T61" fmla="*/ 0 h 932"/>
                    <a:gd name="T62" fmla="*/ 0 w 1255"/>
                    <a:gd name="T63" fmla="*/ 0 h 932"/>
                    <a:gd name="T64" fmla="*/ 0 w 1255"/>
                    <a:gd name="T65" fmla="*/ 0 h 932"/>
                    <a:gd name="T66" fmla="*/ 0 w 1255"/>
                    <a:gd name="T67" fmla="*/ 0 h 932"/>
                    <a:gd name="T68" fmla="*/ 0 w 1255"/>
                    <a:gd name="T69" fmla="*/ 0 h 932"/>
                    <a:gd name="T70" fmla="*/ 0 w 1255"/>
                    <a:gd name="T71" fmla="*/ 0 h 932"/>
                    <a:gd name="T72" fmla="*/ 0 w 1255"/>
                    <a:gd name="T73" fmla="*/ 0 h 932"/>
                    <a:gd name="T74" fmla="*/ 0 w 1255"/>
                    <a:gd name="T75" fmla="*/ 0 h 932"/>
                    <a:gd name="T76" fmla="*/ 0 w 1255"/>
                    <a:gd name="T77" fmla="*/ 0 h 932"/>
                    <a:gd name="T78" fmla="*/ 0 w 1255"/>
                    <a:gd name="T79" fmla="*/ 0 h 932"/>
                    <a:gd name="T80" fmla="*/ 0 w 1255"/>
                    <a:gd name="T81" fmla="*/ 0 h 932"/>
                    <a:gd name="T82" fmla="*/ 0 w 1255"/>
                    <a:gd name="T83" fmla="*/ 0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46" name="Freeform 81"/>
                <p:cNvSpPr>
                  <a:spLocks noChangeAspect="1"/>
                </p:cNvSpPr>
                <p:nvPr/>
              </p:nvSpPr>
              <p:spPr bwMode="auto">
                <a:xfrm rot="931829">
                  <a:off x="1475" y="1889"/>
                  <a:ext cx="49" cy="75"/>
                </a:xfrm>
                <a:custGeom>
                  <a:avLst/>
                  <a:gdLst>
                    <a:gd name="T0" fmla="*/ 0 w 485"/>
                    <a:gd name="T1" fmla="*/ 0 h 747"/>
                    <a:gd name="T2" fmla="*/ 0 w 485"/>
                    <a:gd name="T3" fmla="*/ 0 h 747"/>
                    <a:gd name="T4" fmla="*/ 0 w 485"/>
                    <a:gd name="T5" fmla="*/ 0 h 747"/>
                    <a:gd name="T6" fmla="*/ 0 w 485"/>
                    <a:gd name="T7" fmla="*/ 0 h 747"/>
                    <a:gd name="T8" fmla="*/ 0 w 485"/>
                    <a:gd name="T9" fmla="*/ 0 h 747"/>
                    <a:gd name="T10" fmla="*/ 0 w 485"/>
                    <a:gd name="T11" fmla="*/ 0 h 747"/>
                    <a:gd name="T12" fmla="*/ 0 w 485"/>
                    <a:gd name="T13" fmla="*/ 0 h 747"/>
                    <a:gd name="T14" fmla="*/ 0 w 485"/>
                    <a:gd name="T15" fmla="*/ 0 h 747"/>
                    <a:gd name="T16" fmla="*/ 0 w 485"/>
                    <a:gd name="T17" fmla="*/ 0 h 747"/>
                    <a:gd name="T18" fmla="*/ 0 w 485"/>
                    <a:gd name="T19" fmla="*/ 0 h 747"/>
                    <a:gd name="T20" fmla="*/ 0 w 485"/>
                    <a:gd name="T21" fmla="*/ 0 h 747"/>
                    <a:gd name="T22" fmla="*/ 0 w 485"/>
                    <a:gd name="T23" fmla="*/ 0 h 747"/>
                    <a:gd name="T24" fmla="*/ 0 w 485"/>
                    <a:gd name="T25" fmla="*/ 0 h 747"/>
                    <a:gd name="T26" fmla="*/ 0 w 485"/>
                    <a:gd name="T27" fmla="*/ 0 h 747"/>
                    <a:gd name="T28" fmla="*/ 0 w 485"/>
                    <a:gd name="T29" fmla="*/ 0 h 747"/>
                    <a:gd name="T30" fmla="*/ 0 w 485"/>
                    <a:gd name="T31" fmla="*/ 0 h 747"/>
                    <a:gd name="T32" fmla="*/ 0 w 485"/>
                    <a:gd name="T33" fmla="*/ 0 h 747"/>
                    <a:gd name="T34" fmla="*/ 0 w 485"/>
                    <a:gd name="T35" fmla="*/ 0 h 747"/>
                    <a:gd name="T36" fmla="*/ 0 w 485"/>
                    <a:gd name="T37" fmla="*/ 0 h 747"/>
                    <a:gd name="T38" fmla="*/ 0 w 485"/>
                    <a:gd name="T39" fmla="*/ 0 h 747"/>
                    <a:gd name="T40" fmla="*/ 0 w 485"/>
                    <a:gd name="T41" fmla="*/ 0 h 747"/>
                    <a:gd name="T42" fmla="*/ 0 w 485"/>
                    <a:gd name="T43" fmla="*/ 0 h 747"/>
                    <a:gd name="T44" fmla="*/ 0 w 485"/>
                    <a:gd name="T45" fmla="*/ 0 h 747"/>
                    <a:gd name="T46" fmla="*/ 0 w 485"/>
                    <a:gd name="T47" fmla="*/ 0 h 747"/>
                    <a:gd name="T48" fmla="*/ 0 w 485"/>
                    <a:gd name="T49" fmla="*/ 0 h 747"/>
                    <a:gd name="T50" fmla="*/ 0 w 485"/>
                    <a:gd name="T51" fmla="*/ 0 h 747"/>
                    <a:gd name="T52" fmla="*/ 0 w 485"/>
                    <a:gd name="T53" fmla="*/ 0 h 747"/>
                    <a:gd name="T54" fmla="*/ 0 w 485"/>
                    <a:gd name="T55" fmla="*/ 0 h 747"/>
                    <a:gd name="T56" fmla="*/ 0 w 485"/>
                    <a:gd name="T57" fmla="*/ 0 h 747"/>
                    <a:gd name="T58" fmla="*/ 0 w 485"/>
                    <a:gd name="T59" fmla="*/ 0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47" name="Freeform 82"/>
                <p:cNvSpPr>
                  <a:spLocks noChangeAspect="1"/>
                </p:cNvSpPr>
                <p:nvPr/>
              </p:nvSpPr>
              <p:spPr bwMode="auto">
                <a:xfrm rot="931829">
                  <a:off x="1315" y="1943"/>
                  <a:ext cx="77" cy="86"/>
                </a:xfrm>
                <a:custGeom>
                  <a:avLst/>
                  <a:gdLst>
                    <a:gd name="T0" fmla="*/ 0 w 770"/>
                    <a:gd name="T1" fmla="*/ 0 h 859"/>
                    <a:gd name="T2" fmla="*/ 0 w 770"/>
                    <a:gd name="T3" fmla="*/ 0 h 859"/>
                    <a:gd name="T4" fmla="*/ 0 w 770"/>
                    <a:gd name="T5" fmla="*/ 0 h 859"/>
                    <a:gd name="T6" fmla="*/ 0 w 770"/>
                    <a:gd name="T7" fmla="*/ 0 h 859"/>
                    <a:gd name="T8" fmla="*/ 0 w 770"/>
                    <a:gd name="T9" fmla="*/ 0 h 859"/>
                    <a:gd name="T10" fmla="*/ 0 w 770"/>
                    <a:gd name="T11" fmla="*/ 0 h 859"/>
                    <a:gd name="T12" fmla="*/ 0 w 770"/>
                    <a:gd name="T13" fmla="*/ 0 h 859"/>
                    <a:gd name="T14" fmla="*/ 0 w 770"/>
                    <a:gd name="T15" fmla="*/ 0 h 859"/>
                    <a:gd name="T16" fmla="*/ 0 w 770"/>
                    <a:gd name="T17" fmla="*/ 0 h 859"/>
                    <a:gd name="T18" fmla="*/ 0 w 770"/>
                    <a:gd name="T19" fmla="*/ 0 h 859"/>
                    <a:gd name="T20" fmla="*/ 0 w 770"/>
                    <a:gd name="T21" fmla="*/ 0 h 859"/>
                    <a:gd name="T22" fmla="*/ 0 w 770"/>
                    <a:gd name="T23" fmla="*/ 0 h 859"/>
                    <a:gd name="T24" fmla="*/ 0 w 770"/>
                    <a:gd name="T25" fmla="*/ 0 h 859"/>
                    <a:gd name="T26" fmla="*/ 0 w 770"/>
                    <a:gd name="T27" fmla="*/ 0 h 859"/>
                    <a:gd name="T28" fmla="*/ 0 w 770"/>
                    <a:gd name="T29" fmla="*/ 0 h 859"/>
                    <a:gd name="T30" fmla="*/ 0 w 770"/>
                    <a:gd name="T31" fmla="*/ 0 h 859"/>
                    <a:gd name="T32" fmla="*/ 0 w 770"/>
                    <a:gd name="T33" fmla="*/ 0 h 859"/>
                    <a:gd name="T34" fmla="*/ 0 w 770"/>
                    <a:gd name="T35" fmla="*/ 0 h 859"/>
                    <a:gd name="T36" fmla="*/ 0 w 770"/>
                    <a:gd name="T37" fmla="*/ 0 h 859"/>
                    <a:gd name="T38" fmla="*/ 0 w 770"/>
                    <a:gd name="T39" fmla="*/ 0 h 859"/>
                    <a:gd name="T40" fmla="*/ 0 w 770"/>
                    <a:gd name="T41" fmla="*/ 0 h 859"/>
                    <a:gd name="T42" fmla="*/ 0 w 770"/>
                    <a:gd name="T43" fmla="*/ 0 h 859"/>
                    <a:gd name="T44" fmla="*/ 0 w 770"/>
                    <a:gd name="T45" fmla="*/ 0 h 859"/>
                    <a:gd name="T46" fmla="*/ 0 w 770"/>
                    <a:gd name="T47" fmla="*/ 0 h 859"/>
                    <a:gd name="T48" fmla="*/ 0 w 770"/>
                    <a:gd name="T49" fmla="*/ 0 h 859"/>
                    <a:gd name="T50" fmla="*/ 0 w 770"/>
                    <a:gd name="T51" fmla="*/ 0 h 859"/>
                    <a:gd name="T52" fmla="*/ 0 w 770"/>
                    <a:gd name="T53" fmla="*/ 0 h 859"/>
                    <a:gd name="T54" fmla="*/ 0 w 770"/>
                    <a:gd name="T55" fmla="*/ 0 h 859"/>
                    <a:gd name="T56" fmla="*/ 0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48" name="Freeform 83"/>
                <p:cNvSpPr>
                  <a:spLocks noChangeAspect="1"/>
                </p:cNvSpPr>
                <p:nvPr/>
              </p:nvSpPr>
              <p:spPr bwMode="auto">
                <a:xfrm rot="931829">
                  <a:off x="1313" y="1990"/>
                  <a:ext cx="78" cy="87"/>
                </a:xfrm>
                <a:custGeom>
                  <a:avLst/>
                  <a:gdLst>
                    <a:gd name="T0" fmla="*/ 0 w 771"/>
                    <a:gd name="T1" fmla="*/ 0 h 871"/>
                    <a:gd name="T2" fmla="*/ 0 w 771"/>
                    <a:gd name="T3" fmla="*/ 0 h 871"/>
                    <a:gd name="T4" fmla="*/ 0 w 771"/>
                    <a:gd name="T5" fmla="*/ 0 h 871"/>
                    <a:gd name="T6" fmla="*/ 0 w 771"/>
                    <a:gd name="T7" fmla="*/ 0 h 871"/>
                    <a:gd name="T8" fmla="*/ 0 w 771"/>
                    <a:gd name="T9" fmla="*/ 0 h 871"/>
                    <a:gd name="T10" fmla="*/ 0 w 771"/>
                    <a:gd name="T11" fmla="*/ 0 h 871"/>
                    <a:gd name="T12" fmla="*/ 0 w 771"/>
                    <a:gd name="T13" fmla="*/ 0 h 871"/>
                    <a:gd name="T14" fmla="*/ 0 w 771"/>
                    <a:gd name="T15" fmla="*/ 0 h 871"/>
                    <a:gd name="T16" fmla="*/ 0 w 771"/>
                    <a:gd name="T17" fmla="*/ 0 h 871"/>
                    <a:gd name="T18" fmla="*/ 0 w 771"/>
                    <a:gd name="T19" fmla="*/ 0 h 871"/>
                    <a:gd name="T20" fmla="*/ 0 w 771"/>
                    <a:gd name="T21" fmla="*/ 0 h 871"/>
                    <a:gd name="T22" fmla="*/ 0 w 771"/>
                    <a:gd name="T23" fmla="*/ 0 h 871"/>
                    <a:gd name="T24" fmla="*/ 0 w 771"/>
                    <a:gd name="T25" fmla="*/ 0 h 871"/>
                    <a:gd name="T26" fmla="*/ 0 w 771"/>
                    <a:gd name="T27" fmla="*/ 0 h 871"/>
                    <a:gd name="T28" fmla="*/ 0 w 771"/>
                    <a:gd name="T29" fmla="*/ 0 h 871"/>
                    <a:gd name="T30" fmla="*/ 0 w 771"/>
                    <a:gd name="T31" fmla="*/ 0 h 871"/>
                    <a:gd name="T32" fmla="*/ 0 w 771"/>
                    <a:gd name="T33" fmla="*/ 0 h 871"/>
                    <a:gd name="T34" fmla="*/ 0 w 771"/>
                    <a:gd name="T35" fmla="*/ 0 h 871"/>
                    <a:gd name="T36" fmla="*/ 0 w 771"/>
                    <a:gd name="T37" fmla="*/ 0 h 871"/>
                    <a:gd name="T38" fmla="*/ 0 w 771"/>
                    <a:gd name="T39" fmla="*/ 0 h 871"/>
                    <a:gd name="T40" fmla="*/ 0 w 771"/>
                    <a:gd name="T41" fmla="*/ 0 h 871"/>
                    <a:gd name="T42" fmla="*/ 0 w 771"/>
                    <a:gd name="T43" fmla="*/ 0 h 871"/>
                    <a:gd name="T44" fmla="*/ 0 w 771"/>
                    <a:gd name="T45" fmla="*/ 0 h 871"/>
                    <a:gd name="T46" fmla="*/ 0 w 771"/>
                    <a:gd name="T47" fmla="*/ 0 h 871"/>
                    <a:gd name="T48" fmla="*/ 0 w 771"/>
                    <a:gd name="T49" fmla="*/ 0 h 871"/>
                    <a:gd name="T50" fmla="*/ 0 w 771"/>
                    <a:gd name="T51" fmla="*/ 0 h 871"/>
                    <a:gd name="T52" fmla="*/ 0 w 771"/>
                    <a:gd name="T53" fmla="*/ 0 h 871"/>
                    <a:gd name="T54" fmla="*/ 0 w 771"/>
                    <a:gd name="T55" fmla="*/ 0 h 871"/>
                    <a:gd name="T56" fmla="*/ 0 w 771"/>
                    <a:gd name="T57" fmla="*/ 0 h 871"/>
                    <a:gd name="T58" fmla="*/ 0 w 771"/>
                    <a:gd name="T59" fmla="*/ 0 h 871"/>
                    <a:gd name="T60" fmla="*/ 0 w 771"/>
                    <a:gd name="T61" fmla="*/ 0 h 871"/>
                    <a:gd name="T62" fmla="*/ 0 w 771"/>
                    <a:gd name="T63" fmla="*/ 0 h 871"/>
                    <a:gd name="T64" fmla="*/ 0 w 771"/>
                    <a:gd name="T65" fmla="*/ 0 h 871"/>
                    <a:gd name="T66" fmla="*/ 0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49" name="Freeform 84"/>
                <p:cNvSpPr>
                  <a:spLocks noChangeAspect="1"/>
                </p:cNvSpPr>
                <p:nvPr/>
              </p:nvSpPr>
              <p:spPr bwMode="auto">
                <a:xfrm rot="931829">
                  <a:off x="1328" y="2029"/>
                  <a:ext cx="74" cy="92"/>
                </a:xfrm>
                <a:custGeom>
                  <a:avLst/>
                  <a:gdLst>
                    <a:gd name="T0" fmla="*/ 0 w 743"/>
                    <a:gd name="T1" fmla="*/ 0 h 926"/>
                    <a:gd name="T2" fmla="*/ 0 w 743"/>
                    <a:gd name="T3" fmla="*/ 0 h 926"/>
                    <a:gd name="T4" fmla="*/ 0 w 743"/>
                    <a:gd name="T5" fmla="*/ 0 h 926"/>
                    <a:gd name="T6" fmla="*/ 0 w 743"/>
                    <a:gd name="T7" fmla="*/ 0 h 926"/>
                    <a:gd name="T8" fmla="*/ 0 w 743"/>
                    <a:gd name="T9" fmla="*/ 0 h 926"/>
                    <a:gd name="T10" fmla="*/ 0 w 743"/>
                    <a:gd name="T11" fmla="*/ 0 h 926"/>
                    <a:gd name="T12" fmla="*/ 0 w 743"/>
                    <a:gd name="T13" fmla="*/ 0 h 926"/>
                    <a:gd name="T14" fmla="*/ 0 w 743"/>
                    <a:gd name="T15" fmla="*/ 0 h 926"/>
                    <a:gd name="T16" fmla="*/ 0 w 743"/>
                    <a:gd name="T17" fmla="*/ 0 h 926"/>
                    <a:gd name="T18" fmla="*/ 0 w 743"/>
                    <a:gd name="T19" fmla="*/ 0 h 926"/>
                    <a:gd name="T20" fmla="*/ 0 w 743"/>
                    <a:gd name="T21" fmla="*/ 0 h 926"/>
                    <a:gd name="T22" fmla="*/ 0 w 743"/>
                    <a:gd name="T23" fmla="*/ 0 h 926"/>
                    <a:gd name="T24" fmla="*/ 0 w 743"/>
                    <a:gd name="T25" fmla="*/ 0 h 926"/>
                    <a:gd name="T26" fmla="*/ 0 w 743"/>
                    <a:gd name="T27" fmla="*/ 0 h 926"/>
                    <a:gd name="T28" fmla="*/ 0 w 743"/>
                    <a:gd name="T29" fmla="*/ 0 h 926"/>
                    <a:gd name="T30" fmla="*/ 0 w 743"/>
                    <a:gd name="T31" fmla="*/ 0 h 926"/>
                    <a:gd name="T32" fmla="*/ 0 w 743"/>
                    <a:gd name="T33" fmla="*/ 0 h 926"/>
                    <a:gd name="T34" fmla="*/ 0 w 743"/>
                    <a:gd name="T35" fmla="*/ 0 h 926"/>
                    <a:gd name="T36" fmla="*/ 0 w 743"/>
                    <a:gd name="T37" fmla="*/ 0 h 926"/>
                    <a:gd name="T38" fmla="*/ 0 w 743"/>
                    <a:gd name="T39" fmla="*/ 0 h 926"/>
                    <a:gd name="T40" fmla="*/ 0 w 743"/>
                    <a:gd name="T41" fmla="*/ 0 h 926"/>
                    <a:gd name="T42" fmla="*/ 0 w 743"/>
                    <a:gd name="T43" fmla="*/ 0 h 926"/>
                    <a:gd name="T44" fmla="*/ 0 w 743"/>
                    <a:gd name="T45" fmla="*/ 0 h 926"/>
                    <a:gd name="T46" fmla="*/ 0 w 743"/>
                    <a:gd name="T47" fmla="*/ 0 h 926"/>
                    <a:gd name="T48" fmla="*/ 0 w 743"/>
                    <a:gd name="T49" fmla="*/ 0 h 926"/>
                    <a:gd name="T50" fmla="*/ 0 w 743"/>
                    <a:gd name="T51" fmla="*/ 0 h 926"/>
                    <a:gd name="T52" fmla="*/ 0 w 743"/>
                    <a:gd name="T53" fmla="*/ 0 h 926"/>
                    <a:gd name="T54" fmla="*/ 0 w 743"/>
                    <a:gd name="T55" fmla="*/ 0 h 926"/>
                    <a:gd name="T56" fmla="*/ 0 w 743"/>
                    <a:gd name="T57" fmla="*/ 0 h 926"/>
                    <a:gd name="T58" fmla="*/ 0 w 743"/>
                    <a:gd name="T59" fmla="*/ 0 h 926"/>
                    <a:gd name="T60" fmla="*/ 0 w 743"/>
                    <a:gd name="T61" fmla="*/ 0 h 926"/>
                    <a:gd name="T62" fmla="*/ 0 w 743"/>
                    <a:gd name="T63" fmla="*/ 0 h 926"/>
                    <a:gd name="T64" fmla="*/ 0 w 743"/>
                    <a:gd name="T65" fmla="*/ 0 h 926"/>
                    <a:gd name="T66" fmla="*/ 0 w 743"/>
                    <a:gd name="T67" fmla="*/ 0 h 926"/>
                    <a:gd name="T68" fmla="*/ 0 w 743"/>
                    <a:gd name="T69" fmla="*/ 0 h 926"/>
                    <a:gd name="T70" fmla="*/ 0 w 743"/>
                    <a:gd name="T71" fmla="*/ 0 h 926"/>
                    <a:gd name="T72" fmla="*/ 0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50" name="Freeform 85"/>
                <p:cNvSpPr>
                  <a:spLocks noChangeAspect="1"/>
                </p:cNvSpPr>
                <p:nvPr/>
              </p:nvSpPr>
              <p:spPr bwMode="auto">
                <a:xfrm rot="931829">
                  <a:off x="1558" y="1859"/>
                  <a:ext cx="87" cy="59"/>
                </a:xfrm>
                <a:custGeom>
                  <a:avLst/>
                  <a:gdLst>
                    <a:gd name="T0" fmla="*/ 0 w 870"/>
                    <a:gd name="T1" fmla="*/ 0 h 593"/>
                    <a:gd name="T2" fmla="*/ 0 w 870"/>
                    <a:gd name="T3" fmla="*/ 0 h 593"/>
                    <a:gd name="T4" fmla="*/ 0 w 870"/>
                    <a:gd name="T5" fmla="*/ 0 h 593"/>
                    <a:gd name="T6" fmla="*/ 0 w 870"/>
                    <a:gd name="T7" fmla="*/ 0 h 593"/>
                    <a:gd name="T8" fmla="*/ 0 w 870"/>
                    <a:gd name="T9" fmla="*/ 0 h 593"/>
                    <a:gd name="T10" fmla="*/ 0 w 870"/>
                    <a:gd name="T11" fmla="*/ 0 h 593"/>
                    <a:gd name="T12" fmla="*/ 0 w 870"/>
                    <a:gd name="T13" fmla="*/ 0 h 593"/>
                    <a:gd name="T14" fmla="*/ 0 w 870"/>
                    <a:gd name="T15" fmla="*/ 0 h 593"/>
                    <a:gd name="T16" fmla="*/ 0 w 870"/>
                    <a:gd name="T17" fmla="*/ 0 h 593"/>
                    <a:gd name="T18" fmla="*/ 0 w 870"/>
                    <a:gd name="T19" fmla="*/ 0 h 593"/>
                    <a:gd name="T20" fmla="*/ 0 w 870"/>
                    <a:gd name="T21" fmla="*/ 0 h 593"/>
                    <a:gd name="T22" fmla="*/ 0 w 870"/>
                    <a:gd name="T23" fmla="*/ 0 h 593"/>
                    <a:gd name="T24" fmla="*/ 0 w 870"/>
                    <a:gd name="T25" fmla="*/ 0 h 593"/>
                    <a:gd name="T26" fmla="*/ 0 w 870"/>
                    <a:gd name="T27" fmla="*/ 0 h 593"/>
                    <a:gd name="T28" fmla="*/ 0 w 870"/>
                    <a:gd name="T29" fmla="*/ 0 h 593"/>
                    <a:gd name="T30" fmla="*/ 0 w 870"/>
                    <a:gd name="T31" fmla="*/ 0 h 593"/>
                    <a:gd name="T32" fmla="*/ 0 w 870"/>
                    <a:gd name="T33" fmla="*/ 0 h 593"/>
                    <a:gd name="T34" fmla="*/ 0 w 870"/>
                    <a:gd name="T35" fmla="*/ 0 h 593"/>
                    <a:gd name="T36" fmla="*/ 0 w 870"/>
                    <a:gd name="T37" fmla="*/ 0 h 593"/>
                    <a:gd name="T38" fmla="*/ 0 w 870"/>
                    <a:gd name="T39" fmla="*/ 0 h 593"/>
                    <a:gd name="T40" fmla="*/ 0 w 870"/>
                    <a:gd name="T41" fmla="*/ 0 h 593"/>
                    <a:gd name="T42" fmla="*/ 0 w 870"/>
                    <a:gd name="T43" fmla="*/ 0 h 593"/>
                    <a:gd name="T44" fmla="*/ 0 w 870"/>
                    <a:gd name="T45" fmla="*/ 0 h 593"/>
                    <a:gd name="T46" fmla="*/ 0 w 870"/>
                    <a:gd name="T47" fmla="*/ 0 h 593"/>
                    <a:gd name="T48" fmla="*/ 0 w 870"/>
                    <a:gd name="T49" fmla="*/ 0 h 593"/>
                    <a:gd name="T50" fmla="*/ 0 w 870"/>
                    <a:gd name="T51" fmla="*/ 0 h 593"/>
                    <a:gd name="T52" fmla="*/ 0 w 870"/>
                    <a:gd name="T53" fmla="*/ 0 h 593"/>
                    <a:gd name="T54" fmla="*/ 0 w 870"/>
                    <a:gd name="T55" fmla="*/ 0 h 593"/>
                    <a:gd name="T56" fmla="*/ 0 w 870"/>
                    <a:gd name="T57" fmla="*/ 0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51" name="Freeform 86"/>
                <p:cNvSpPr>
                  <a:spLocks noChangeAspect="1"/>
                </p:cNvSpPr>
                <p:nvPr/>
              </p:nvSpPr>
              <p:spPr bwMode="auto">
                <a:xfrm rot="931829">
                  <a:off x="1583" y="1895"/>
                  <a:ext cx="85" cy="62"/>
                </a:xfrm>
                <a:custGeom>
                  <a:avLst/>
                  <a:gdLst>
                    <a:gd name="T0" fmla="*/ 0 w 852"/>
                    <a:gd name="T1" fmla="*/ 0 h 614"/>
                    <a:gd name="T2" fmla="*/ 0 w 852"/>
                    <a:gd name="T3" fmla="*/ 0 h 614"/>
                    <a:gd name="T4" fmla="*/ 0 w 852"/>
                    <a:gd name="T5" fmla="*/ 0 h 614"/>
                    <a:gd name="T6" fmla="*/ 0 w 852"/>
                    <a:gd name="T7" fmla="*/ 0 h 614"/>
                    <a:gd name="T8" fmla="*/ 0 w 852"/>
                    <a:gd name="T9" fmla="*/ 0 h 614"/>
                    <a:gd name="T10" fmla="*/ 0 w 852"/>
                    <a:gd name="T11" fmla="*/ 0 h 614"/>
                    <a:gd name="T12" fmla="*/ 0 w 852"/>
                    <a:gd name="T13" fmla="*/ 0 h 614"/>
                    <a:gd name="T14" fmla="*/ 0 w 852"/>
                    <a:gd name="T15" fmla="*/ 0 h 614"/>
                    <a:gd name="T16" fmla="*/ 0 w 852"/>
                    <a:gd name="T17" fmla="*/ 0 h 614"/>
                    <a:gd name="T18" fmla="*/ 0 w 852"/>
                    <a:gd name="T19" fmla="*/ 0 h 614"/>
                    <a:gd name="T20" fmla="*/ 0 w 852"/>
                    <a:gd name="T21" fmla="*/ 0 h 614"/>
                    <a:gd name="T22" fmla="*/ 0 w 852"/>
                    <a:gd name="T23" fmla="*/ 0 h 614"/>
                    <a:gd name="T24" fmla="*/ 0 w 852"/>
                    <a:gd name="T25" fmla="*/ 0 h 614"/>
                    <a:gd name="T26" fmla="*/ 0 w 852"/>
                    <a:gd name="T27" fmla="*/ 0 h 614"/>
                    <a:gd name="T28" fmla="*/ 0 w 852"/>
                    <a:gd name="T29" fmla="*/ 0 h 614"/>
                    <a:gd name="T30" fmla="*/ 0 w 852"/>
                    <a:gd name="T31" fmla="*/ 0 h 614"/>
                    <a:gd name="T32" fmla="*/ 0 w 852"/>
                    <a:gd name="T33" fmla="*/ 0 h 614"/>
                    <a:gd name="T34" fmla="*/ 0 w 852"/>
                    <a:gd name="T35" fmla="*/ 0 h 614"/>
                    <a:gd name="T36" fmla="*/ 0 w 852"/>
                    <a:gd name="T37" fmla="*/ 0 h 614"/>
                    <a:gd name="T38" fmla="*/ 0 w 852"/>
                    <a:gd name="T39" fmla="*/ 0 h 614"/>
                    <a:gd name="T40" fmla="*/ 0 w 852"/>
                    <a:gd name="T41" fmla="*/ 0 h 614"/>
                    <a:gd name="T42" fmla="*/ 0 w 852"/>
                    <a:gd name="T43" fmla="*/ 0 h 614"/>
                    <a:gd name="T44" fmla="*/ 0 w 852"/>
                    <a:gd name="T45" fmla="*/ 0 h 614"/>
                    <a:gd name="T46" fmla="*/ 0 w 852"/>
                    <a:gd name="T47" fmla="*/ 0 h 614"/>
                    <a:gd name="T48" fmla="*/ 0 w 852"/>
                    <a:gd name="T49" fmla="*/ 0 h 614"/>
                    <a:gd name="T50" fmla="*/ 0 w 852"/>
                    <a:gd name="T51" fmla="*/ 0 h 614"/>
                    <a:gd name="T52" fmla="*/ 0 w 852"/>
                    <a:gd name="T53" fmla="*/ 0 h 614"/>
                    <a:gd name="T54" fmla="*/ 0 w 852"/>
                    <a:gd name="T55" fmla="*/ 0 h 614"/>
                    <a:gd name="T56" fmla="*/ 0 w 852"/>
                    <a:gd name="T57" fmla="*/ 0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52" name="Freeform 87"/>
                <p:cNvSpPr>
                  <a:spLocks noChangeAspect="1"/>
                </p:cNvSpPr>
                <p:nvPr/>
              </p:nvSpPr>
              <p:spPr bwMode="auto">
                <a:xfrm rot="931829">
                  <a:off x="1596" y="1938"/>
                  <a:ext cx="91" cy="56"/>
                </a:xfrm>
                <a:custGeom>
                  <a:avLst/>
                  <a:gdLst>
                    <a:gd name="T0" fmla="*/ 0 w 909"/>
                    <a:gd name="T1" fmla="*/ 0 h 561"/>
                    <a:gd name="T2" fmla="*/ 0 w 909"/>
                    <a:gd name="T3" fmla="*/ 0 h 561"/>
                    <a:gd name="T4" fmla="*/ 0 w 909"/>
                    <a:gd name="T5" fmla="*/ 0 h 561"/>
                    <a:gd name="T6" fmla="*/ 0 w 909"/>
                    <a:gd name="T7" fmla="*/ 0 h 561"/>
                    <a:gd name="T8" fmla="*/ 0 w 909"/>
                    <a:gd name="T9" fmla="*/ 0 h 561"/>
                    <a:gd name="T10" fmla="*/ 0 w 909"/>
                    <a:gd name="T11" fmla="*/ 0 h 561"/>
                    <a:gd name="T12" fmla="*/ 0 w 909"/>
                    <a:gd name="T13" fmla="*/ 0 h 561"/>
                    <a:gd name="T14" fmla="*/ 0 w 909"/>
                    <a:gd name="T15" fmla="*/ 0 h 561"/>
                    <a:gd name="T16" fmla="*/ 0 w 909"/>
                    <a:gd name="T17" fmla="*/ 0 h 561"/>
                    <a:gd name="T18" fmla="*/ 0 w 909"/>
                    <a:gd name="T19" fmla="*/ 0 h 561"/>
                    <a:gd name="T20" fmla="*/ 0 w 909"/>
                    <a:gd name="T21" fmla="*/ 0 h 561"/>
                    <a:gd name="T22" fmla="*/ 0 w 909"/>
                    <a:gd name="T23" fmla="*/ 0 h 561"/>
                    <a:gd name="T24" fmla="*/ 0 w 909"/>
                    <a:gd name="T25" fmla="*/ 0 h 561"/>
                    <a:gd name="T26" fmla="*/ 0 w 909"/>
                    <a:gd name="T27" fmla="*/ 0 h 561"/>
                    <a:gd name="T28" fmla="*/ 0 w 909"/>
                    <a:gd name="T29" fmla="*/ 0 h 561"/>
                    <a:gd name="T30" fmla="*/ 0 w 909"/>
                    <a:gd name="T31" fmla="*/ 0 h 561"/>
                    <a:gd name="T32" fmla="*/ 0 w 909"/>
                    <a:gd name="T33" fmla="*/ 0 h 561"/>
                    <a:gd name="T34" fmla="*/ 0 w 909"/>
                    <a:gd name="T35" fmla="*/ 0 h 561"/>
                    <a:gd name="T36" fmla="*/ 0 w 909"/>
                    <a:gd name="T37" fmla="*/ 0 h 561"/>
                    <a:gd name="T38" fmla="*/ 0 w 909"/>
                    <a:gd name="T39" fmla="*/ 0 h 561"/>
                    <a:gd name="T40" fmla="*/ 0 w 909"/>
                    <a:gd name="T41" fmla="*/ 0 h 561"/>
                    <a:gd name="T42" fmla="*/ 0 w 909"/>
                    <a:gd name="T43" fmla="*/ 0 h 561"/>
                    <a:gd name="T44" fmla="*/ 0 w 909"/>
                    <a:gd name="T45" fmla="*/ 0 h 561"/>
                    <a:gd name="T46" fmla="*/ 0 w 909"/>
                    <a:gd name="T47" fmla="*/ 0 h 561"/>
                    <a:gd name="T48" fmla="*/ 0 w 909"/>
                    <a:gd name="T49" fmla="*/ 0 h 561"/>
                    <a:gd name="T50" fmla="*/ 0 w 909"/>
                    <a:gd name="T51" fmla="*/ 0 h 561"/>
                    <a:gd name="T52" fmla="*/ 0 w 909"/>
                    <a:gd name="T53" fmla="*/ 0 h 561"/>
                    <a:gd name="T54" fmla="*/ 0 w 909"/>
                    <a:gd name="T55" fmla="*/ 0 h 561"/>
                    <a:gd name="T56" fmla="*/ 0 w 909"/>
                    <a:gd name="T57" fmla="*/ 0 h 561"/>
                    <a:gd name="T58" fmla="*/ 0 w 909"/>
                    <a:gd name="T59" fmla="*/ 0 h 561"/>
                    <a:gd name="T60" fmla="*/ 0 w 909"/>
                    <a:gd name="T61" fmla="*/ 0 h 561"/>
                    <a:gd name="T62" fmla="*/ 0 w 909"/>
                    <a:gd name="T63" fmla="*/ 0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57" name="Group 88"/>
              <p:cNvGrpSpPr>
                <a:grpSpLocks/>
              </p:cNvGrpSpPr>
              <p:nvPr/>
            </p:nvGrpSpPr>
            <p:grpSpPr bwMode="auto">
              <a:xfrm>
                <a:off x="1632" y="979"/>
                <a:ext cx="409" cy="557"/>
                <a:chOff x="1632" y="979"/>
                <a:chExt cx="409" cy="557"/>
              </a:xfrm>
            </p:grpSpPr>
            <p:sp>
              <p:nvSpPr>
                <p:cNvPr id="36021" name="Text Box 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08" y="979"/>
                  <a:ext cx="132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6022" name="Freeform 90"/>
                <p:cNvSpPr>
                  <a:spLocks noChangeAspect="1"/>
                </p:cNvSpPr>
                <p:nvPr/>
              </p:nvSpPr>
              <p:spPr bwMode="auto">
                <a:xfrm>
                  <a:off x="1632" y="1113"/>
                  <a:ext cx="398" cy="423"/>
                </a:xfrm>
                <a:custGeom>
                  <a:avLst/>
                  <a:gdLst>
                    <a:gd name="T0" fmla="*/ 0 w 3970"/>
                    <a:gd name="T1" fmla="*/ 0 h 4226"/>
                    <a:gd name="T2" fmla="*/ 0 w 3970"/>
                    <a:gd name="T3" fmla="*/ 0 h 4226"/>
                    <a:gd name="T4" fmla="*/ 0 w 3970"/>
                    <a:gd name="T5" fmla="*/ 0 h 4226"/>
                    <a:gd name="T6" fmla="*/ 0 w 3970"/>
                    <a:gd name="T7" fmla="*/ 0 h 4226"/>
                    <a:gd name="T8" fmla="*/ 0 w 3970"/>
                    <a:gd name="T9" fmla="*/ 0 h 4226"/>
                    <a:gd name="T10" fmla="*/ 0 w 3970"/>
                    <a:gd name="T11" fmla="*/ 0 h 4226"/>
                    <a:gd name="T12" fmla="*/ 0 w 3970"/>
                    <a:gd name="T13" fmla="*/ 0 h 4226"/>
                    <a:gd name="T14" fmla="*/ 0 w 3970"/>
                    <a:gd name="T15" fmla="*/ 0 h 4226"/>
                    <a:gd name="T16" fmla="*/ 0 w 3970"/>
                    <a:gd name="T17" fmla="*/ 0 h 4226"/>
                    <a:gd name="T18" fmla="*/ 0 w 3970"/>
                    <a:gd name="T19" fmla="*/ 0 h 4226"/>
                    <a:gd name="T20" fmla="*/ 0 w 3970"/>
                    <a:gd name="T21" fmla="*/ 0 h 4226"/>
                    <a:gd name="T22" fmla="*/ 0 w 3970"/>
                    <a:gd name="T23" fmla="*/ 0 h 4226"/>
                    <a:gd name="T24" fmla="*/ 0 w 3970"/>
                    <a:gd name="T25" fmla="*/ 0 h 4226"/>
                    <a:gd name="T26" fmla="*/ 0 w 3970"/>
                    <a:gd name="T27" fmla="*/ 0 h 4226"/>
                    <a:gd name="T28" fmla="*/ 0 w 3970"/>
                    <a:gd name="T29" fmla="*/ 0 h 4226"/>
                    <a:gd name="T30" fmla="*/ 0 w 3970"/>
                    <a:gd name="T31" fmla="*/ 0 h 4226"/>
                    <a:gd name="T32" fmla="*/ 0 w 3970"/>
                    <a:gd name="T33" fmla="*/ 0 h 4226"/>
                    <a:gd name="T34" fmla="*/ 0 w 3970"/>
                    <a:gd name="T35" fmla="*/ 0 h 4226"/>
                    <a:gd name="T36" fmla="*/ 0 w 3970"/>
                    <a:gd name="T37" fmla="*/ 0 h 4226"/>
                    <a:gd name="T38" fmla="*/ 0 w 3970"/>
                    <a:gd name="T39" fmla="*/ 0 h 4226"/>
                    <a:gd name="T40" fmla="*/ 0 w 3970"/>
                    <a:gd name="T41" fmla="*/ 0 h 4226"/>
                    <a:gd name="T42" fmla="*/ 0 w 3970"/>
                    <a:gd name="T43" fmla="*/ 0 h 4226"/>
                    <a:gd name="T44" fmla="*/ 0 w 3970"/>
                    <a:gd name="T45" fmla="*/ 0 h 4226"/>
                    <a:gd name="T46" fmla="*/ 0 w 3970"/>
                    <a:gd name="T47" fmla="*/ 0 h 4226"/>
                    <a:gd name="T48" fmla="*/ 0 w 3970"/>
                    <a:gd name="T49" fmla="*/ 0 h 4226"/>
                    <a:gd name="T50" fmla="*/ 0 w 3970"/>
                    <a:gd name="T51" fmla="*/ 0 h 4226"/>
                    <a:gd name="T52" fmla="*/ 0 w 3970"/>
                    <a:gd name="T53" fmla="*/ 0 h 4226"/>
                    <a:gd name="T54" fmla="*/ 0 w 3970"/>
                    <a:gd name="T55" fmla="*/ 0 h 4226"/>
                    <a:gd name="T56" fmla="*/ 0 w 3970"/>
                    <a:gd name="T57" fmla="*/ 0 h 4226"/>
                    <a:gd name="T58" fmla="*/ 0 w 3970"/>
                    <a:gd name="T59" fmla="*/ 0 h 4226"/>
                    <a:gd name="T60" fmla="*/ 0 w 3970"/>
                    <a:gd name="T61" fmla="*/ 0 h 4226"/>
                    <a:gd name="T62" fmla="*/ 0 w 3970"/>
                    <a:gd name="T63" fmla="*/ 0 h 4226"/>
                    <a:gd name="T64" fmla="*/ 0 w 3970"/>
                    <a:gd name="T65" fmla="*/ 0 h 4226"/>
                    <a:gd name="T66" fmla="*/ 0 w 3970"/>
                    <a:gd name="T67" fmla="*/ 0 h 4226"/>
                    <a:gd name="T68" fmla="*/ 0 w 3970"/>
                    <a:gd name="T69" fmla="*/ 0 h 4226"/>
                    <a:gd name="T70" fmla="*/ 0 w 3970"/>
                    <a:gd name="T71" fmla="*/ 0 h 4226"/>
                    <a:gd name="T72" fmla="*/ 0 w 3970"/>
                    <a:gd name="T73" fmla="*/ 0 h 4226"/>
                    <a:gd name="T74" fmla="*/ 0 w 3970"/>
                    <a:gd name="T75" fmla="*/ 0 h 4226"/>
                    <a:gd name="T76" fmla="*/ 0 w 3970"/>
                    <a:gd name="T77" fmla="*/ 0 h 4226"/>
                    <a:gd name="T78" fmla="*/ 0 w 3970"/>
                    <a:gd name="T79" fmla="*/ 0 h 4226"/>
                    <a:gd name="T80" fmla="*/ 0 w 3970"/>
                    <a:gd name="T81" fmla="*/ 0 h 4226"/>
                    <a:gd name="T82" fmla="*/ 0 w 3970"/>
                    <a:gd name="T83" fmla="*/ 0 h 4226"/>
                    <a:gd name="T84" fmla="*/ 0 w 3970"/>
                    <a:gd name="T85" fmla="*/ 0 h 4226"/>
                    <a:gd name="T86" fmla="*/ 0 w 3970"/>
                    <a:gd name="T87" fmla="*/ 0 h 4226"/>
                    <a:gd name="T88" fmla="*/ 0 w 3970"/>
                    <a:gd name="T89" fmla="*/ 0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23" name="Freeform 91"/>
                <p:cNvSpPr>
                  <a:spLocks noChangeAspect="1"/>
                </p:cNvSpPr>
                <p:nvPr/>
              </p:nvSpPr>
              <p:spPr bwMode="auto">
                <a:xfrm>
                  <a:off x="1775" y="1260"/>
                  <a:ext cx="121" cy="87"/>
                </a:xfrm>
                <a:custGeom>
                  <a:avLst/>
                  <a:gdLst>
                    <a:gd name="T0" fmla="*/ 0 w 1203"/>
                    <a:gd name="T1" fmla="*/ 0 h 874"/>
                    <a:gd name="T2" fmla="*/ 0 w 1203"/>
                    <a:gd name="T3" fmla="*/ 0 h 874"/>
                    <a:gd name="T4" fmla="*/ 0 w 1203"/>
                    <a:gd name="T5" fmla="*/ 0 h 874"/>
                    <a:gd name="T6" fmla="*/ 0 w 1203"/>
                    <a:gd name="T7" fmla="*/ 0 h 874"/>
                    <a:gd name="T8" fmla="*/ 0 w 1203"/>
                    <a:gd name="T9" fmla="*/ 0 h 874"/>
                    <a:gd name="T10" fmla="*/ 0 w 1203"/>
                    <a:gd name="T11" fmla="*/ 0 h 874"/>
                    <a:gd name="T12" fmla="*/ 0 w 1203"/>
                    <a:gd name="T13" fmla="*/ 0 h 874"/>
                    <a:gd name="T14" fmla="*/ 0 w 1203"/>
                    <a:gd name="T15" fmla="*/ 0 h 874"/>
                    <a:gd name="T16" fmla="*/ 0 w 1203"/>
                    <a:gd name="T17" fmla="*/ 0 h 874"/>
                    <a:gd name="T18" fmla="*/ 0 w 1203"/>
                    <a:gd name="T19" fmla="*/ 0 h 874"/>
                    <a:gd name="T20" fmla="*/ 0 w 1203"/>
                    <a:gd name="T21" fmla="*/ 0 h 874"/>
                    <a:gd name="T22" fmla="*/ 0 w 1203"/>
                    <a:gd name="T23" fmla="*/ 0 h 874"/>
                    <a:gd name="T24" fmla="*/ 0 w 1203"/>
                    <a:gd name="T25" fmla="*/ 0 h 8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03"/>
                    <a:gd name="T40" fmla="*/ 0 h 874"/>
                    <a:gd name="T41" fmla="*/ 1203 w 1203"/>
                    <a:gd name="T42" fmla="*/ 874 h 8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03" h="874">
                      <a:moveTo>
                        <a:pt x="85" y="874"/>
                      </a:moveTo>
                      <a:lnTo>
                        <a:pt x="0" y="485"/>
                      </a:lnTo>
                      <a:lnTo>
                        <a:pt x="253" y="243"/>
                      </a:lnTo>
                      <a:lnTo>
                        <a:pt x="544" y="357"/>
                      </a:lnTo>
                      <a:lnTo>
                        <a:pt x="698" y="0"/>
                      </a:lnTo>
                      <a:lnTo>
                        <a:pt x="1106" y="29"/>
                      </a:lnTo>
                      <a:lnTo>
                        <a:pt x="1203" y="203"/>
                      </a:lnTo>
                      <a:lnTo>
                        <a:pt x="1057" y="475"/>
                      </a:lnTo>
                      <a:lnTo>
                        <a:pt x="737" y="631"/>
                      </a:lnTo>
                      <a:lnTo>
                        <a:pt x="620" y="572"/>
                      </a:lnTo>
                      <a:lnTo>
                        <a:pt x="475" y="766"/>
                      </a:lnTo>
                      <a:lnTo>
                        <a:pt x="85" y="8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24" name="Freeform 92"/>
                <p:cNvSpPr>
                  <a:spLocks noChangeAspect="1"/>
                </p:cNvSpPr>
                <p:nvPr/>
              </p:nvSpPr>
              <p:spPr bwMode="auto">
                <a:xfrm>
                  <a:off x="1758" y="1272"/>
                  <a:ext cx="211" cy="221"/>
                </a:xfrm>
                <a:custGeom>
                  <a:avLst/>
                  <a:gdLst>
                    <a:gd name="T0" fmla="*/ 0 w 2114"/>
                    <a:gd name="T1" fmla="*/ 0 h 2212"/>
                    <a:gd name="T2" fmla="*/ 0 w 2114"/>
                    <a:gd name="T3" fmla="*/ 0 h 2212"/>
                    <a:gd name="T4" fmla="*/ 0 w 2114"/>
                    <a:gd name="T5" fmla="*/ 0 h 2212"/>
                    <a:gd name="T6" fmla="*/ 0 w 2114"/>
                    <a:gd name="T7" fmla="*/ 0 h 2212"/>
                    <a:gd name="T8" fmla="*/ 0 w 2114"/>
                    <a:gd name="T9" fmla="*/ 0 h 2212"/>
                    <a:gd name="T10" fmla="*/ 0 w 2114"/>
                    <a:gd name="T11" fmla="*/ 0 h 2212"/>
                    <a:gd name="T12" fmla="*/ 0 w 2114"/>
                    <a:gd name="T13" fmla="*/ 0 h 2212"/>
                    <a:gd name="T14" fmla="*/ 0 w 2114"/>
                    <a:gd name="T15" fmla="*/ 0 h 2212"/>
                    <a:gd name="T16" fmla="*/ 0 w 2114"/>
                    <a:gd name="T17" fmla="*/ 0 h 2212"/>
                    <a:gd name="T18" fmla="*/ 0 w 2114"/>
                    <a:gd name="T19" fmla="*/ 0 h 2212"/>
                    <a:gd name="T20" fmla="*/ 0 w 2114"/>
                    <a:gd name="T21" fmla="*/ 0 h 2212"/>
                    <a:gd name="T22" fmla="*/ 0 w 2114"/>
                    <a:gd name="T23" fmla="*/ 0 h 2212"/>
                    <a:gd name="T24" fmla="*/ 0 w 2114"/>
                    <a:gd name="T25" fmla="*/ 0 h 2212"/>
                    <a:gd name="T26" fmla="*/ 0 w 2114"/>
                    <a:gd name="T27" fmla="*/ 0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B6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25" name="Freeform 93"/>
                <p:cNvSpPr>
                  <a:spLocks noChangeAspect="1"/>
                </p:cNvSpPr>
                <p:nvPr/>
              </p:nvSpPr>
              <p:spPr bwMode="auto">
                <a:xfrm>
                  <a:off x="1638" y="1197"/>
                  <a:ext cx="142" cy="69"/>
                </a:xfrm>
                <a:custGeom>
                  <a:avLst/>
                  <a:gdLst>
                    <a:gd name="T0" fmla="*/ 0 w 1411"/>
                    <a:gd name="T1" fmla="*/ 0 h 694"/>
                    <a:gd name="T2" fmla="*/ 0 w 1411"/>
                    <a:gd name="T3" fmla="*/ 0 h 694"/>
                    <a:gd name="T4" fmla="*/ 0 w 1411"/>
                    <a:gd name="T5" fmla="*/ 0 h 694"/>
                    <a:gd name="T6" fmla="*/ 0 w 1411"/>
                    <a:gd name="T7" fmla="*/ 0 h 694"/>
                    <a:gd name="T8" fmla="*/ 0 w 1411"/>
                    <a:gd name="T9" fmla="*/ 0 h 694"/>
                    <a:gd name="T10" fmla="*/ 0 w 1411"/>
                    <a:gd name="T11" fmla="*/ 0 h 694"/>
                    <a:gd name="T12" fmla="*/ 0 w 1411"/>
                    <a:gd name="T13" fmla="*/ 0 h 694"/>
                    <a:gd name="T14" fmla="*/ 0 w 1411"/>
                    <a:gd name="T15" fmla="*/ 0 h 694"/>
                    <a:gd name="T16" fmla="*/ 0 w 1411"/>
                    <a:gd name="T17" fmla="*/ 0 h 694"/>
                    <a:gd name="T18" fmla="*/ 0 w 1411"/>
                    <a:gd name="T19" fmla="*/ 0 h 694"/>
                    <a:gd name="T20" fmla="*/ 0 w 1411"/>
                    <a:gd name="T21" fmla="*/ 0 h 694"/>
                    <a:gd name="T22" fmla="*/ 0 w 1411"/>
                    <a:gd name="T23" fmla="*/ 0 h 694"/>
                    <a:gd name="T24" fmla="*/ 0 w 1411"/>
                    <a:gd name="T25" fmla="*/ 0 h 694"/>
                    <a:gd name="T26" fmla="*/ 0 w 1411"/>
                    <a:gd name="T27" fmla="*/ 0 h 694"/>
                    <a:gd name="T28" fmla="*/ 0 w 1411"/>
                    <a:gd name="T29" fmla="*/ 0 h 694"/>
                    <a:gd name="T30" fmla="*/ 0 w 1411"/>
                    <a:gd name="T31" fmla="*/ 0 h 694"/>
                    <a:gd name="T32" fmla="*/ 0 w 1411"/>
                    <a:gd name="T33" fmla="*/ 0 h 694"/>
                    <a:gd name="T34" fmla="*/ 0 w 1411"/>
                    <a:gd name="T35" fmla="*/ 0 h 694"/>
                    <a:gd name="T36" fmla="*/ 0 w 1411"/>
                    <a:gd name="T37" fmla="*/ 0 h 694"/>
                    <a:gd name="T38" fmla="*/ 0 w 1411"/>
                    <a:gd name="T39" fmla="*/ 0 h 694"/>
                    <a:gd name="T40" fmla="*/ 0 w 1411"/>
                    <a:gd name="T41" fmla="*/ 0 h 694"/>
                    <a:gd name="T42" fmla="*/ 0 w 1411"/>
                    <a:gd name="T43" fmla="*/ 0 h 694"/>
                    <a:gd name="T44" fmla="*/ 0 w 1411"/>
                    <a:gd name="T45" fmla="*/ 0 h 694"/>
                    <a:gd name="T46" fmla="*/ 0 w 1411"/>
                    <a:gd name="T47" fmla="*/ 0 h 694"/>
                    <a:gd name="T48" fmla="*/ 0 w 1411"/>
                    <a:gd name="T49" fmla="*/ 0 h 694"/>
                    <a:gd name="T50" fmla="*/ 0 w 1411"/>
                    <a:gd name="T51" fmla="*/ 0 h 694"/>
                    <a:gd name="T52" fmla="*/ 0 w 1411"/>
                    <a:gd name="T53" fmla="*/ 0 h 694"/>
                    <a:gd name="T54" fmla="*/ 0 w 1411"/>
                    <a:gd name="T55" fmla="*/ 0 h 694"/>
                    <a:gd name="T56" fmla="*/ 0 w 1411"/>
                    <a:gd name="T57" fmla="*/ 0 h 694"/>
                    <a:gd name="T58" fmla="*/ 0 w 1411"/>
                    <a:gd name="T59" fmla="*/ 0 h 694"/>
                    <a:gd name="T60" fmla="*/ 0 w 1411"/>
                    <a:gd name="T61" fmla="*/ 0 h 694"/>
                    <a:gd name="T62" fmla="*/ 0 w 1411"/>
                    <a:gd name="T63" fmla="*/ 0 h 694"/>
                    <a:gd name="T64" fmla="*/ 0 w 1411"/>
                    <a:gd name="T65" fmla="*/ 0 h 694"/>
                    <a:gd name="T66" fmla="*/ 0 w 1411"/>
                    <a:gd name="T67" fmla="*/ 0 h 694"/>
                    <a:gd name="T68" fmla="*/ 0 w 1411"/>
                    <a:gd name="T69" fmla="*/ 0 h 694"/>
                    <a:gd name="T70" fmla="*/ 0 w 1411"/>
                    <a:gd name="T71" fmla="*/ 0 h 694"/>
                    <a:gd name="T72" fmla="*/ 0 w 1411"/>
                    <a:gd name="T73" fmla="*/ 0 h 694"/>
                    <a:gd name="T74" fmla="*/ 0 w 1411"/>
                    <a:gd name="T75" fmla="*/ 0 h 694"/>
                    <a:gd name="T76" fmla="*/ 0 w 1411"/>
                    <a:gd name="T77" fmla="*/ 0 h 694"/>
                    <a:gd name="T78" fmla="*/ 0 w 1411"/>
                    <a:gd name="T79" fmla="*/ 0 h 694"/>
                    <a:gd name="T80" fmla="*/ 0 w 1411"/>
                    <a:gd name="T81" fmla="*/ 0 h 694"/>
                    <a:gd name="T82" fmla="*/ 0 w 1411"/>
                    <a:gd name="T83" fmla="*/ 0 h 694"/>
                    <a:gd name="T84" fmla="*/ 0 w 1411"/>
                    <a:gd name="T85" fmla="*/ 0 h 694"/>
                    <a:gd name="T86" fmla="*/ 0 w 1411"/>
                    <a:gd name="T87" fmla="*/ 0 h 694"/>
                    <a:gd name="T88" fmla="*/ 0 w 1411"/>
                    <a:gd name="T89" fmla="*/ 0 h 694"/>
                    <a:gd name="T90" fmla="*/ 0 w 1411"/>
                    <a:gd name="T91" fmla="*/ 0 h 694"/>
                    <a:gd name="T92" fmla="*/ 0 w 1411"/>
                    <a:gd name="T93" fmla="*/ 0 h 694"/>
                    <a:gd name="T94" fmla="*/ 0 w 1411"/>
                    <a:gd name="T95" fmla="*/ 0 h 694"/>
                    <a:gd name="T96" fmla="*/ 0 w 1411"/>
                    <a:gd name="T97" fmla="*/ 0 h 694"/>
                    <a:gd name="T98" fmla="*/ 0 w 1411"/>
                    <a:gd name="T99" fmla="*/ 0 h 694"/>
                    <a:gd name="T100" fmla="*/ 0 w 1411"/>
                    <a:gd name="T101" fmla="*/ 0 h 694"/>
                    <a:gd name="T102" fmla="*/ 0 w 1411"/>
                    <a:gd name="T103" fmla="*/ 0 h 694"/>
                    <a:gd name="T104" fmla="*/ 0 w 1411"/>
                    <a:gd name="T105" fmla="*/ 0 h 694"/>
                    <a:gd name="T106" fmla="*/ 0 w 1411"/>
                    <a:gd name="T107" fmla="*/ 0 h 694"/>
                    <a:gd name="T108" fmla="*/ 0 w 1411"/>
                    <a:gd name="T109" fmla="*/ 0 h 694"/>
                    <a:gd name="T110" fmla="*/ 0 w 1411"/>
                    <a:gd name="T111" fmla="*/ 0 h 694"/>
                    <a:gd name="T112" fmla="*/ 0 w 1411"/>
                    <a:gd name="T113" fmla="*/ 0 h 694"/>
                    <a:gd name="T114" fmla="*/ 0 w 1411"/>
                    <a:gd name="T115" fmla="*/ 0 h 694"/>
                    <a:gd name="T116" fmla="*/ 0 w 1411"/>
                    <a:gd name="T117" fmla="*/ 0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26" name="Freeform 94"/>
                <p:cNvSpPr>
                  <a:spLocks noChangeAspect="1"/>
                </p:cNvSpPr>
                <p:nvPr/>
              </p:nvSpPr>
              <p:spPr bwMode="auto">
                <a:xfrm>
                  <a:off x="1785" y="1104"/>
                  <a:ext cx="70" cy="139"/>
                </a:xfrm>
                <a:custGeom>
                  <a:avLst/>
                  <a:gdLst>
                    <a:gd name="T0" fmla="*/ 0 w 698"/>
                    <a:gd name="T1" fmla="*/ 0 h 1392"/>
                    <a:gd name="T2" fmla="*/ 0 w 698"/>
                    <a:gd name="T3" fmla="*/ 0 h 1392"/>
                    <a:gd name="T4" fmla="*/ 0 w 698"/>
                    <a:gd name="T5" fmla="*/ 0 h 1392"/>
                    <a:gd name="T6" fmla="*/ 0 w 698"/>
                    <a:gd name="T7" fmla="*/ 0 h 1392"/>
                    <a:gd name="T8" fmla="*/ 0 w 698"/>
                    <a:gd name="T9" fmla="*/ 0 h 1392"/>
                    <a:gd name="T10" fmla="*/ 0 w 698"/>
                    <a:gd name="T11" fmla="*/ 0 h 1392"/>
                    <a:gd name="T12" fmla="*/ 0 w 698"/>
                    <a:gd name="T13" fmla="*/ 0 h 1392"/>
                    <a:gd name="T14" fmla="*/ 0 w 698"/>
                    <a:gd name="T15" fmla="*/ 0 h 1392"/>
                    <a:gd name="T16" fmla="*/ 0 w 698"/>
                    <a:gd name="T17" fmla="*/ 0 h 1392"/>
                    <a:gd name="T18" fmla="*/ 0 w 698"/>
                    <a:gd name="T19" fmla="*/ 0 h 1392"/>
                    <a:gd name="T20" fmla="*/ 0 w 698"/>
                    <a:gd name="T21" fmla="*/ 0 h 1392"/>
                    <a:gd name="T22" fmla="*/ 0 w 698"/>
                    <a:gd name="T23" fmla="*/ 0 h 1392"/>
                    <a:gd name="T24" fmla="*/ 0 w 698"/>
                    <a:gd name="T25" fmla="*/ 0 h 1392"/>
                    <a:gd name="T26" fmla="*/ 0 w 698"/>
                    <a:gd name="T27" fmla="*/ 0 h 1392"/>
                    <a:gd name="T28" fmla="*/ 0 w 698"/>
                    <a:gd name="T29" fmla="*/ 0 h 1392"/>
                    <a:gd name="T30" fmla="*/ 0 w 698"/>
                    <a:gd name="T31" fmla="*/ 0 h 1392"/>
                    <a:gd name="T32" fmla="*/ 0 w 698"/>
                    <a:gd name="T33" fmla="*/ 0 h 1392"/>
                    <a:gd name="T34" fmla="*/ 0 w 698"/>
                    <a:gd name="T35" fmla="*/ 0 h 1392"/>
                    <a:gd name="T36" fmla="*/ 0 w 698"/>
                    <a:gd name="T37" fmla="*/ 0 h 1392"/>
                    <a:gd name="T38" fmla="*/ 0 w 698"/>
                    <a:gd name="T39" fmla="*/ 0 h 1392"/>
                    <a:gd name="T40" fmla="*/ 0 w 698"/>
                    <a:gd name="T41" fmla="*/ 0 h 1392"/>
                    <a:gd name="T42" fmla="*/ 0 w 698"/>
                    <a:gd name="T43" fmla="*/ 0 h 1392"/>
                    <a:gd name="T44" fmla="*/ 0 w 698"/>
                    <a:gd name="T45" fmla="*/ 0 h 1392"/>
                    <a:gd name="T46" fmla="*/ 0 w 698"/>
                    <a:gd name="T47" fmla="*/ 0 h 1392"/>
                    <a:gd name="T48" fmla="*/ 0 w 698"/>
                    <a:gd name="T49" fmla="*/ 0 h 1392"/>
                    <a:gd name="T50" fmla="*/ 0 w 698"/>
                    <a:gd name="T51" fmla="*/ 0 h 1392"/>
                    <a:gd name="T52" fmla="*/ 0 w 698"/>
                    <a:gd name="T53" fmla="*/ 0 h 1392"/>
                    <a:gd name="T54" fmla="*/ 0 w 698"/>
                    <a:gd name="T55" fmla="*/ 0 h 1392"/>
                    <a:gd name="T56" fmla="*/ 0 w 698"/>
                    <a:gd name="T57" fmla="*/ 0 h 1392"/>
                    <a:gd name="T58" fmla="*/ 0 w 698"/>
                    <a:gd name="T59" fmla="*/ 0 h 1392"/>
                    <a:gd name="T60" fmla="*/ 0 w 698"/>
                    <a:gd name="T61" fmla="*/ 0 h 1392"/>
                    <a:gd name="T62" fmla="*/ 0 w 698"/>
                    <a:gd name="T63" fmla="*/ 0 h 1392"/>
                    <a:gd name="T64" fmla="*/ 0 w 698"/>
                    <a:gd name="T65" fmla="*/ 0 h 1392"/>
                    <a:gd name="T66" fmla="*/ 0 w 698"/>
                    <a:gd name="T67" fmla="*/ 0 h 1392"/>
                    <a:gd name="T68" fmla="*/ 0 w 698"/>
                    <a:gd name="T69" fmla="*/ 0 h 1392"/>
                    <a:gd name="T70" fmla="*/ 0 w 698"/>
                    <a:gd name="T71" fmla="*/ 0 h 1392"/>
                    <a:gd name="T72" fmla="*/ 0 w 698"/>
                    <a:gd name="T73" fmla="*/ 0 h 1392"/>
                    <a:gd name="T74" fmla="*/ 0 w 698"/>
                    <a:gd name="T75" fmla="*/ 0 h 1392"/>
                    <a:gd name="T76" fmla="*/ 0 w 698"/>
                    <a:gd name="T77" fmla="*/ 0 h 1392"/>
                    <a:gd name="T78" fmla="*/ 0 w 698"/>
                    <a:gd name="T79" fmla="*/ 0 h 1392"/>
                    <a:gd name="T80" fmla="*/ 0 w 698"/>
                    <a:gd name="T81" fmla="*/ 0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27" name="Freeform 95"/>
                <p:cNvSpPr>
                  <a:spLocks noChangeAspect="1"/>
                </p:cNvSpPr>
                <p:nvPr/>
              </p:nvSpPr>
              <p:spPr bwMode="auto">
                <a:xfrm>
                  <a:off x="1759" y="1230"/>
                  <a:ext cx="84" cy="67"/>
                </a:xfrm>
                <a:custGeom>
                  <a:avLst/>
                  <a:gdLst>
                    <a:gd name="T0" fmla="*/ 0 w 837"/>
                    <a:gd name="T1" fmla="*/ 0 h 668"/>
                    <a:gd name="T2" fmla="*/ 0 w 837"/>
                    <a:gd name="T3" fmla="*/ 0 h 668"/>
                    <a:gd name="T4" fmla="*/ 0 w 837"/>
                    <a:gd name="T5" fmla="*/ 0 h 668"/>
                    <a:gd name="T6" fmla="*/ 0 w 837"/>
                    <a:gd name="T7" fmla="*/ 0 h 668"/>
                    <a:gd name="T8" fmla="*/ 0 w 837"/>
                    <a:gd name="T9" fmla="*/ 0 h 668"/>
                    <a:gd name="T10" fmla="*/ 0 w 837"/>
                    <a:gd name="T11" fmla="*/ 0 h 668"/>
                    <a:gd name="T12" fmla="*/ 0 w 837"/>
                    <a:gd name="T13" fmla="*/ 0 h 668"/>
                    <a:gd name="T14" fmla="*/ 0 w 837"/>
                    <a:gd name="T15" fmla="*/ 0 h 668"/>
                    <a:gd name="T16" fmla="*/ 0 w 837"/>
                    <a:gd name="T17" fmla="*/ 0 h 668"/>
                    <a:gd name="T18" fmla="*/ 0 w 837"/>
                    <a:gd name="T19" fmla="*/ 0 h 668"/>
                    <a:gd name="T20" fmla="*/ 0 w 837"/>
                    <a:gd name="T21" fmla="*/ 0 h 668"/>
                    <a:gd name="T22" fmla="*/ 0 w 837"/>
                    <a:gd name="T23" fmla="*/ 0 h 668"/>
                    <a:gd name="T24" fmla="*/ 0 w 837"/>
                    <a:gd name="T25" fmla="*/ 0 h 668"/>
                    <a:gd name="T26" fmla="*/ 0 w 837"/>
                    <a:gd name="T27" fmla="*/ 0 h 668"/>
                    <a:gd name="T28" fmla="*/ 0 w 837"/>
                    <a:gd name="T29" fmla="*/ 0 h 668"/>
                    <a:gd name="T30" fmla="*/ 0 w 837"/>
                    <a:gd name="T31" fmla="*/ 0 h 668"/>
                    <a:gd name="T32" fmla="*/ 0 w 837"/>
                    <a:gd name="T33" fmla="*/ 0 h 668"/>
                    <a:gd name="T34" fmla="*/ 0 w 837"/>
                    <a:gd name="T35" fmla="*/ 0 h 668"/>
                    <a:gd name="T36" fmla="*/ 0 w 837"/>
                    <a:gd name="T37" fmla="*/ 0 h 668"/>
                    <a:gd name="T38" fmla="*/ 0 w 837"/>
                    <a:gd name="T39" fmla="*/ 0 h 668"/>
                    <a:gd name="T40" fmla="*/ 0 w 837"/>
                    <a:gd name="T41" fmla="*/ 0 h 668"/>
                    <a:gd name="T42" fmla="*/ 0 w 837"/>
                    <a:gd name="T43" fmla="*/ 0 h 668"/>
                    <a:gd name="T44" fmla="*/ 0 w 837"/>
                    <a:gd name="T45" fmla="*/ 0 h 668"/>
                    <a:gd name="T46" fmla="*/ 0 w 837"/>
                    <a:gd name="T47" fmla="*/ 0 h 668"/>
                    <a:gd name="T48" fmla="*/ 0 w 837"/>
                    <a:gd name="T49" fmla="*/ 0 h 668"/>
                    <a:gd name="T50" fmla="*/ 0 w 837"/>
                    <a:gd name="T51" fmla="*/ 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28" name="Freeform 96"/>
                <p:cNvSpPr>
                  <a:spLocks noChangeAspect="1"/>
                </p:cNvSpPr>
                <p:nvPr/>
              </p:nvSpPr>
              <p:spPr bwMode="auto">
                <a:xfrm>
                  <a:off x="1752" y="1258"/>
                  <a:ext cx="227" cy="244"/>
                </a:xfrm>
                <a:custGeom>
                  <a:avLst/>
                  <a:gdLst>
                    <a:gd name="T0" fmla="*/ 0 w 2270"/>
                    <a:gd name="T1" fmla="*/ 0 h 2437"/>
                    <a:gd name="T2" fmla="*/ 0 w 2270"/>
                    <a:gd name="T3" fmla="*/ 0 h 2437"/>
                    <a:gd name="T4" fmla="*/ 0 w 2270"/>
                    <a:gd name="T5" fmla="*/ 0 h 2437"/>
                    <a:gd name="T6" fmla="*/ 0 w 2270"/>
                    <a:gd name="T7" fmla="*/ 0 h 2437"/>
                    <a:gd name="T8" fmla="*/ 0 w 2270"/>
                    <a:gd name="T9" fmla="*/ 0 h 2437"/>
                    <a:gd name="T10" fmla="*/ 0 w 2270"/>
                    <a:gd name="T11" fmla="*/ 0 h 2437"/>
                    <a:gd name="T12" fmla="*/ 0 w 2270"/>
                    <a:gd name="T13" fmla="*/ 0 h 2437"/>
                    <a:gd name="T14" fmla="*/ 0 w 2270"/>
                    <a:gd name="T15" fmla="*/ 0 h 2437"/>
                    <a:gd name="T16" fmla="*/ 0 w 2270"/>
                    <a:gd name="T17" fmla="*/ 0 h 2437"/>
                    <a:gd name="T18" fmla="*/ 0 w 2270"/>
                    <a:gd name="T19" fmla="*/ 0 h 2437"/>
                    <a:gd name="T20" fmla="*/ 0 w 2270"/>
                    <a:gd name="T21" fmla="*/ 0 h 2437"/>
                    <a:gd name="T22" fmla="*/ 0 w 2270"/>
                    <a:gd name="T23" fmla="*/ 0 h 2437"/>
                    <a:gd name="T24" fmla="*/ 0 w 2270"/>
                    <a:gd name="T25" fmla="*/ 0 h 2437"/>
                    <a:gd name="T26" fmla="*/ 0 w 2270"/>
                    <a:gd name="T27" fmla="*/ 0 h 2437"/>
                    <a:gd name="T28" fmla="*/ 0 w 2270"/>
                    <a:gd name="T29" fmla="*/ 0 h 2437"/>
                    <a:gd name="T30" fmla="*/ 0 w 2270"/>
                    <a:gd name="T31" fmla="*/ 0 h 2437"/>
                    <a:gd name="T32" fmla="*/ 0 w 2270"/>
                    <a:gd name="T33" fmla="*/ 0 h 2437"/>
                    <a:gd name="T34" fmla="*/ 0 w 2270"/>
                    <a:gd name="T35" fmla="*/ 0 h 2437"/>
                    <a:gd name="T36" fmla="*/ 0 w 2270"/>
                    <a:gd name="T37" fmla="*/ 0 h 2437"/>
                    <a:gd name="T38" fmla="*/ 0 w 2270"/>
                    <a:gd name="T39" fmla="*/ 0 h 2437"/>
                    <a:gd name="T40" fmla="*/ 0 w 2270"/>
                    <a:gd name="T41" fmla="*/ 0 h 2437"/>
                    <a:gd name="T42" fmla="*/ 0 w 2270"/>
                    <a:gd name="T43" fmla="*/ 0 h 2437"/>
                    <a:gd name="T44" fmla="*/ 0 w 2270"/>
                    <a:gd name="T45" fmla="*/ 0 h 2437"/>
                    <a:gd name="T46" fmla="*/ 0 w 2270"/>
                    <a:gd name="T47" fmla="*/ 0 h 2437"/>
                    <a:gd name="T48" fmla="*/ 0 w 2270"/>
                    <a:gd name="T49" fmla="*/ 0 h 2437"/>
                    <a:gd name="T50" fmla="*/ 0 w 2270"/>
                    <a:gd name="T51" fmla="*/ 0 h 2437"/>
                    <a:gd name="T52" fmla="*/ 0 w 2270"/>
                    <a:gd name="T53" fmla="*/ 0 h 2437"/>
                    <a:gd name="T54" fmla="*/ 0 w 2270"/>
                    <a:gd name="T55" fmla="*/ 0 h 2437"/>
                    <a:gd name="T56" fmla="*/ 0 w 2270"/>
                    <a:gd name="T57" fmla="*/ 0 h 2437"/>
                    <a:gd name="T58" fmla="*/ 0 w 2270"/>
                    <a:gd name="T59" fmla="*/ 0 h 2437"/>
                    <a:gd name="T60" fmla="*/ 0 w 2270"/>
                    <a:gd name="T61" fmla="*/ 0 h 2437"/>
                    <a:gd name="T62" fmla="*/ 0 w 2270"/>
                    <a:gd name="T63" fmla="*/ 0 h 2437"/>
                    <a:gd name="T64" fmla="*/ 0 w 2270"/>
                    <a:gd name="T65" fmla="*/ 0 h 2437"/>
                    <a:gd name="T66" fmla="*/ 0 w 2270"/>
                    <a:gd name="T67" fmla="*/ 0 h 2437"/>
                    <a:gd name="T68" fmla="*/ 0 w 2270"/>
                    <a:gd name="T69" fmla="*/ 0 h 2437"/>
                    <a:gd name="T70" fmla="*/ 0 w 2270"/>
                    <a:gd name="T71" fmla="*/ 0 h 2437"/>
                    <a:gd name="T72" fmla="*/ 0 w 2270"/>
                    <a:gd name="T73" fmla="*/ 0 h 2437"/>
                    <a:gd name="T74" fmla="*/ 0 w 2270"/>
                    <a:gd name="T75" fmla="*/ 0 h 2437"/>
                    <a:gd name="T76" fmla="*/ 0 w 2270"/>
                    <a:gd name="T77" fmla="*/ 0 h 2437"/>
                    <a:gd name="T78" fmla="*/ 0 w 2270"/>
                    <a:gd name="T79" fmla="*/ 0 h 2437"/>
                    <a:gd name="T80" fmla="*/ 0 w 2270"/>
                    <a:gd name="T81" fmla="*/ 0 h 2437"/>
                    <a:gd name="T82" fmla="*/ 0 w 2270"/>
                    <a:gd name="T83" fmla="*/ 0 h 2437"/>
                    <a:gd name="T84" fmla="*/ 0 w 2270"/>
                    <a:gd name="T85" fmla="*/ 0 h 2437"/>
                    <a:gd name="T86" fmla="*/ 0 w 2270"/>
                    <a:gd name="T87" fmla="*/ 0 h 2437"/>
                    <a:gd name="T88" fmla="*/ 0 w 2270"/>
                    <a:gd name="T89" fmla="*/ 0 h 2437"/>
                    <a:gd name="T90" fmla="*/ 0 w 2270"/>
                    <a:gd name="T91" fmla="*/ 0 h 2437"/>
                    <a:gd name="T92" fmla="*/ 0 w 2270"/>
                    <a:gd name="T93" fmla="*/ 0 h 2437"/>
                    <a:gd name="T94" fmla="*/ 0 w 2270"/>
                    <a:gd name="T95" fmla="*/ 0 h 2437"/>
                    <a:gd name="T96" fmla="*/ 0 w 2270"/>
                    <a:gd name="T97" fmla="*/ 0 h 2437"/>
                    <a:gd name="T98" fmla="*/ 0 w 2270"/>
                    <a:gd name="T99" fmla="*/ 0 h 2437"/>
                    <a:gd name="T100" fmla="*/ 0 w 2270"/>
                    <a:gd name="T101" fmla="*/ 0 h 2437"/>
                    <a:gd name="T102" fmla="*/ 0 w 2270"/>
                    <a:gd name="T103" fmla="*/ 0 h 2437"/>
                    <a:gd name="T104" fmla="*/ 0 w 2270"/>
                    <a:gd name="T105" fmla="*/ 0 h 2437"/>
                    <a:gd name="T106" fmla="*/ 0 w 2270"/>
                    <a:gd name="T107" fmla="*/ 0 h 2437"/>
                    <a:gd name="T108" fmla="*/ 0 w 2270"/>
                    <a:gd name="T109" fmla="*/ 0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29" name="Freeform 97"/>
                <p:cNvSpPr>
                  <a:spLocks noChangeAspect="1"/>
                </p:cNvSpPr>
                <p:nvPr/>
              </p:nvSpPr>
              <p:spPr bwMode="auto">
                <a:xfrm>
                  <a:off x="1782" y="1250"/>
                  <a:ext cx="126" cy="93"/>
                </a:xfrm>
                <a:custGeom>
                  <a:avLst/>
                  <a:gdLst>
                    <a:gd name="T0" fmla="*/ 0 w 1255"/>
                    <a:gd name="T1" fmla="*/ 0 h 932"/>
                    <a:gd name="T2" fmla="*/ 0 w 1255"/>
                    <a:gd name="T3" fmla="*/ 0 h 932"/>
                    <a:gd name="T4" fmla="*/ 0 w 1255"/>
                    <a:gd name="T5" fmla="*/ 0 h 932"/>
                    <a:gd name="T6" fmla="*/ 0 w 1255"/>
                    <a:gd name="T7" fmla="*/ 0 h 932"/>
                    <a:gd name="T8" fmla="*/ 0 w 1255"/>
                    <a:gd name="T9" fmla="*/ 0 h 932"/>
                    <a:gd name="T10" fmla="*/ 0 w 1255"/>
                    <a:gd name="T11" fmla="*/ 0 h 932"/>
                    <a:gd name="T12" fmla="*/ 0 w 1255"/>
                    <a:gd name="T13" fmla="*/ 0 h 932"/>
                    <a:gd name="T14" fmla="*/ 0 w 1255"/>
                    <a:gd name="T15" fmla="*/ 0 h 932"/>
                    <a:gd name="T16" fmla="*/ 0 w 1255"/>
                    <a:gd name="T17" fmla="*/ 0 h 932"/>
                    <a:gd name="T18" fmla="*/ 0 w 1255"/>
                    <a:gd name="T19" fmla="*/ 0 h 932"/>
                    <a:gd name="T20" fmla="*/ 0 w 1255"/>
                    <a:gd name="T21" fmla="*/ 0 h 932"/>
                    <a:gd name="T22" fmla="*/ 0 w 1255"/>
                    <a:gd name="T23" fmla="*/ 0 h 932"/>
                    <a:gd name="T24" fmla="*/ 0 w 1255"/>
                    <a:gd name="T25" fmla="*/ 0 h 932"/>
                    <a:gd name="T26" fmla="*/ 0 w 1255"/>
                    <a:gd name="T27" fmla="*/ 0 h 932"/>
                    <a:gd name="T28" fmla="*/ 0 w 1255"/>
                    <a:gd name="T29" fmla="*/ 0 h 932"/>
                    <a:gd name="T30" fmla="*/ 0 w 1255"/>
                    <a:gd name="T31" fmla="*/ 0 h 932"/>
                    <a:gd name="T32" fmla="*/ 0 w 1255"/>
                    <a:gd name="T33" fmla="*/ 0 h 932"/>
                    <a:gd name="T34" fmla="*/ 0 w 1255"/>
                    <a:gd name="T35" fmla="*/ 0 h 932"/>
                    <a:gd name="T36" fmla="*/ 0 w 1255"/>
                    <a:gd name="T37" fmla="*/ 0 h 932"/>
                    <a:gd name="T38" fmla="*/ 0 w 1255"/>
                    <a:gd name="T39" fmla="*/ 0 h 932"/>
                    <a:gd name="T40" fmla="*/ 0 w 1255"/>
                    <a:gd name="T41" fmla="*/ 0 h 932"/>
                    <a:gd name="T42" fmla="*/ 0 w 1255"/>
                    <a:gd name="T43" fmla="*/ 0 h 932"/>
                    <a:gd name="T44" fmla="*/ 0 w 1255"/>
                    <a:gd name="T45" fmla="*/ 0 h 932"/>
                    <a:gd name="T46" fmla="*/ 0 w 1255"/>
                    <a:gd name="T47" fmla="*/ 0 h 932"/>
                    <a:gd name="T48" fmla="*/ 0 w 1255"/>
                    <a:gd name="T49" fmla="*/ 0 h 932"/>
                    <a:gd name="T50" fmla="*/ 0 w 1255"/>
                    <a:gd name="T51" fmla="*/ 0 h 932"/>
                    <a:gd name="T52" fmla="*/ 0 w 1255"/>
                    <a:gd name="T53" fmla="*/ 0 h 932"/>
                    <a:gd name="T54" fmla="*/ 0 w 1255"/>
                    <a:gd name="T55" fmla="*/ 0 h 932"/>
                    <a:gd name="T56" fmla="*/ 0 w 1255"/>
                    <a:gd name="T57" fmla="*/ 0 h 932"/>
                    <a:gd name="T58" fmla="*/ 0 w 1255"/>
                    <a:gd name="T59" fmla="*/ 0 h 932"/>
                    <a:gd name="T60" fmla="*/ 0 w 1255"/>
                    <a:gd name="T61" fmla="*/ 0 h 932"/>
                    <a:gd name="T62" fmla="*/ 0 w 1255"/>
                    <a:gd name="T63" fmla="*/ 0 h 932"/>
                    <a:gd name="T64" fmla="*/ 0 w 1255"/>
                    <a:gd name="T65" fmla="*/ 0 h 932"/>
                    <a:gd name="T66" fmla="*/ 0 w 1255"/>
                    <a:gd name="T67" fmla="*/ 0 h 932"/>
                    <a:gd name="T68" fmla="*/ 0 w 1255"/>
                    <a:gd name="T69" fmla="*/ 0 h 932"/>
                    <a:gd name="T70" fmla="*/ 0 w 1255"/>
                    <a:gd name="T71" fmla="*/ 0 h 932"/>
                    <a:gd name="T72" fmla="*/ 0 w 1255"/>
                    <a:gd name="T73" fmla="*/ 0 h 932"/>
                    <a:gd name="T74" fmla="*/ 0 w 1255"/>
                    <a:gd name="T75" fmla="*/ 0 h 932"/>
                    <a:gd name="T76" fmla="*/ 0 w 1255"/>
                    <a:gd name="T77" fmla="*/ 0 h 932"/>
                    <a:gd name="T78" fmla="*/ 0 w 1255"/>
                    <a:gd name="T79" fmla="*/ 0 h 932"/>
                    <a:gd name="T80" fmla="*/ 0 w 1255"/>
                    <a:gd name="T81" fmla="*/ 0 h 932"/>
                    <a:gd name="T82" fmla="*/ 0 w 1255"/>
                    <a:gd name="T83" fmla="*/ 0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30" name="Freeform 98"/>
                <p:cNvSpPr>
                  <a:spLocks noChangeAspect="1"/>
                </p:cNvSpPr>
                <p:nvPr/>
              </p:nvSpPr>
              <p:spPr bwMode="auto">
                <a:xfrm>
                  <a:off x="1824" y="1264"/>
                  <a:ext cx="49" cy="75"/>
                </a:xfrm>
                <a:custGeom>
                  <a:avLst/>
                  <a:gdLst>
                    <a:gd name="T0" fmla="*/ 0 w 485"/>
                    <a:gd name="T1" fmla="*/ 0 h 747"/>
                    <a:gd name="T2" fmla="*/ 0 w 485"/>
                    <a:gd name="T3" fmla="*/ 0 h 747"/>
                    <a:gd name="T4" fmla="*/ 0 w 485"/>
                    <a:gd name="T5" fmla="*/ 0 h 747"/>
                    <a:gd name="T6" fmla="*/ 0 w 485"/>
                    <a:gd name="T7" fmla="*/ 0 h 747"/>
                    <a:gd name="T8" fmla="*/ 0 w 485"/>
                    <a:gd name="T9" fmla="*/ 0 h 747"/>
                    <a:gd name="T10" fmla="*/ 0 w 485"/>
                    <a:gd name="T11" fmla="*/ 0 h 747"/>
                    <a:gd name="T12" fmla="*/ 0 w 485"/>
                    <a:gd name="T13" fmla="*/ 0 h 747"/>
                    <a:gd name="T14" fmla="*/ 0 w 485"/>
                    <a:gd name="T15" fmla="*/ 0 h 747"/>
                    <a:gd name="T16" fmla="*/ 0 w 485"/>
                    <a:gd name="T17" fmla="*/ 0 h 747"/>
                    <a:gd name="T18" fmla="*/ 0 w 485"/>
                    <a:gd name="T19" fmla="*/ 0 h 747"/>
                    <a:gd name="T20" fmla="*/ 0 w 485"/>
                    <a:gd name="T21" fmla="*/ 0 h 747"/>
                    <a:gd name="T22" fmla="*/ 0 w 485"/>
                    <a:gd name="T23" fmla="*/ 0 h 747"/>
                    <a:gd name="T24" fmla="*/ 0 w 485"/>
                    <a:gd name="T25" fmla="*/ 0 h 747"/>
                    <a:gd name="T26" fmla="*/ 0 w 485"/>
                    <a:gd name="T27" fmla="*/ 0 h 747"/>
                    <a:gd name="T28" fmla="*/ 0 w 485"/>
                    <a:gd name="T29" fmla="*/ 0 h 747"/>
                    <a:gd name="T30" fmla="*/ 0 w 485"/>
                    <a:gd name="T31" fmla="*/ 0 h 747"/>
                    <a:gd name="T32" fmla="*/ 0 w 485"/>
                    <a:gd name="T33" fmla="*/ 0 h 747"/>
                    <a:gd name="T34" fmla="*/ 0 w 485"/>
                    <a:gd name="T35" fmla="*/ 0 h 747"/>
                    <a:gd name="T36" fmla="*/ 0 w 485"/>
                    <a:gd name="T37" fmla="*/ 0 h 747"/>
                    <a:gd name="T38" fmla="*/ 0 w 485"/>
                    <a:gd name="T39" fmla="*/ 0 h 747"/>
                    <a:gd name="T40" fmla="*/ 0 w 485"/>
                    <a:gd name="T41" fmla="*/ 0 h 747"/>
                    <a:gd name="T42" fmla="*/ 0 w 485"/>
                    <a:gd name="T43" fmla="*/ 0 h 747"/>
                    <a:gd name="T44" fmla="*/ 0 w 485"/>
                    <a:gd name="T45" fmla="*/ 0 h 747"/>
                    <a:gd name="T46" fmla="*/ 0 w 485"/>
                    <a:gd name="T47" fmla="*/ 0 h 747"/>
                    <a:gd name="T48" fmla="*/ 0 w 485"/>
                    <a:gd name="T49" fmla="*/ 0 h 747"/>
                    <a:gd name="T50" fmla="*/ 0 w 485"/>
                    <a:gd name="T51" fmla="*/ 0 h 747"/>
                    <a:gd name="T52" fmla="*/ 0 w 485"/>
                    <a:gd name="T53" fmla="*/ 0 h 747"/>
                    <a:gd name="T54" fmla="*/ 0 w 485"/>
                    <a:gd name="T55" fmla="*/ 0 h 747"/>
                    <a:gd name="T56" fmla="*/ 0 w 485"/>
                    <a:gd name="T57" fmla="*/ 0 h 747"/>
                    <a:gd name="T58" fmla="*/ 0 w 485"/>
                    <a:gd name="T59" fmla="*/ 0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31" name="Freeform 99"/>
                <p:cNvSpPr>
                  <a:spLocks noChangeAspect="1"/>
                </p:cNvSpPr>
                <p:nvPr/>
              </p:nvSpPr>
              <p:spPr bwMode="auto">
                <a:xfrm>
                  <a:off x="1685" y="1355"/>
                  <a:ext cx="77" cy="86"/>
                </a:xfrm>
                <a:custGeom>
                  <a:avLst/>
                  <a:gdLst>
                    <a:gd name="T0" fmla="*/ 0 w 770"/>
                    <a:gd name="T1" fmla="*/ 0 h 859"/>
                    <a:gd name="T2" fmla="*/ 0 w 770"/>
                    <a:gd name="T3" fmla="*/ 0 h 859"/>
                    <a:gd name="T4" fmla="*/ 0 w 770"/>
                    <a:gd name="T5" fmla="*/ 0 h 859"/>
                    <a:gd name="T6" fmla="*/ 0 w 770"/>
                    <a:gd name="T7" fmla="*/ 0 h 859"/>
                    <a:gd name="T8" fmla="*/ 0 w 770"/>
                    <a:gd name="T9" fmla="*/ 0 h 859"/>
                    <a:gd name="T10" fmla="*/ 0 w 770"/>
                    <a:gd name="T11" fmla="*/ 0 h 859"/>
                    <a:gd name="T12" fmla="*/ 0 w 770"/>
                    <a:gd name="T13" fmla="*/ 0 h 859"/>
                    <a:gd name="T14" fmla="*/ 0 w 770"/>
                    <a:gd name="T15" fmla="*/ 0 h 859"/>
                    <a:gd name="T16" fmla="*/ 0 w 770"/>
                    <a:gd name="T17" fmla="*/ 0 h 859"/>
                    <a:gd name="T18" fmla="*/ 0 w 770"/>
                    <a:gd name="T19" fmla="*/ 0 h 859"/>
                    <a:gd name="T20" fmla="*/ 0 w 770"/>
                    <a:gd name="T21" fmla="*/ 0 h 859"/>
                    <a:gd name="T22" fmla="*/ 0 w 770"/>
                    <a:gd name="T23" fmla="*/ 0 h 859"/>
                    <a:gd name="T24" fmla="*/ 0 w 770"/>
                    <a:gd name="T25" fmla="*/ 0 h 859"/>
                    <a:gd name="T26" fmla="*/ 0 w 770"/>
                    <a:gd name="T27" fmla="*/ 0 h 859"/>
                    <a:gd name="T28" fmla="*/ 0 w 770"/>
                    <a:gd name="T29" fmla="*/ 0 h 859"/>
                    <a:gd name="T30" fmla="*/ 0 w 770"/>
                    <a:gd name="T31" fmla="*/ 0 h 859"/>
                    <a:gd name="T32" fmla="*/ 0 w 770"/>
                    <a:gd name="T33" fmla="*/ 0 h 859"/>
                    <a:gd name="T34" fmla="*/ 0 w 770"/>
                    <a:gd name="T35" fmla="*/ 0 h 859"/>
                    <a:gd name="T36" fmla="*/ 0 w 770"/>
                    <a:gd name="T37" fmla="*/ 0 h 859"/>
                    <a:gd name="T38" fmla="*/ 0 w 770"/>
                    <a:gd name="T39" fmla="*/ 0 h 859"/>
                    <a:gd name="T40" fmla="*/ 0 w 770"/>
                    <a:gd name="T41" fmla="*/ 0 h 859"/>
                    <a:gd name="T42" fmla="*/ 0 w 770"/>
                    <a:gd name="T43" fmla="*/ 0 h 859"/>
                    <a:gd name="T44" fmla="*/ 0 w 770"/>
                    <a:gd name="T45" fmla="*/ 0 h 859"/>
                    <a:gd name="T46" fmla="*/ 0 w 770"/>
                    <a:gd name="T47" fmla="*/ 0 h 859"/>
                    <a:gd name="T48" fmla="*/ 0 w 770"/>
                    <a:gd name="T49" fmla="*/ 0 h 859"/>
                    <a:gd name="T50" fmla="*/ 0 w 770"/>
                    <a:gd name="T51" fmla="*/ 0 h 859"/>
                    <a:gd name="T52" fmla="*/ 0 w 770"/>
                    <a:gd name="T53" fmla="*/ 0 h 859"/>
                    <a:gd name="T54" fmla="*/ 0 w 770"/>
                    <a:gd name="T55" fmla="*/ 0 h 859"/>
                    <a:gd name="T56" fmla="*/ 0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32" name="Freeform 100"/>
                <p:cNvSpPr>
                  <a:spLocks noChangeAspect="1"/>
                </p:cNvSpPr>
                <p:nvPr/>
              </p:nvSpPr>
              <p:spPr bwMode="auto">
                <a:xfrm>
                  <a:off x="1696" y="1401"/>
                  <a:ext cx="78" cy="87"/>
                </a:xfrm>
                <a:custGeom>
                  <a:avLst/>
                  <a:gdLst>
                    <a:gd name="T0" fmla="*/ 0 w 771"/>
                    <a:gd name="T1" fmla="*/ 0 h 871"/>
                    <a:gd name="T2" fmla="*/ 0 w 771"/>
                    <a:gd name="T3" fmla="*/ 0 h 871"/>
                    <a:gd name="T4" fmla="*/ 0 w 771"/>
                    <a:gd name="T5" fmla="*/ 0 h 871"/>
                    <a:gd name="T6" fmla="*/ 0 w 771"/>
                    <a:gd name="T7" fmla="*/ 0 h 871"/>
                    <a:gd name="T8" fmla="*/ 0 w 771"/>
                    <a:gd name="T9" fmla="*/ 0 h 871"/>
                    <a:gd name="T10" fmla="*/ 0 w 771"/>
                    <a:gd name="T11" fmla="*/ 0 h 871"/>
                    <a:gd name="T12" fmla="*/ 0 w 771"/>
                    <a:gd name="T13" fmla="*/ 0 h 871"/>
                    <a:gd name="T14" fmla="*/ 0 w 771"/>
                    <a:gd name="T15" fmla="*/ 0 h 871"/>
                    <a:gd name="T16" fmla="*/ 0 w 771"/>
                    <a:gd name="T17" fmla="*/ 0 h 871"/>
                    <a:gd name="T18" fmla="*/ 0 w 771"/>
                    <a:gd name="T19" fmla="*/ 0 h 871"/>
                    <a:gd name="T20" fmla="*/ 0 w 771"/>
                    <a:gd name="T21" fmla="*/ 0 h 871"/>
                    <a:gd name="T22" fmla="*/ 0 w 771"/>
                    <a:gd name="T23" fmla="*/ 0 h 871"/>
                    <a:gd name="T24" fmla="*/ 0 w 771"/>
                    <a:gd name="T25" fmla="*/ 0 h 871"/>
                    <a:gd name="T26" fmla="*/ 0 w 771"/>
                    <a:gd name="T27" fmla="*/ 0 h 871"/>
                    <a:gd name="T28" fmla="*/ 0 w 771"/>
                    <a:gd name="T29" fmla="*/ 0 h 871"/>
                    <a:gd name="T30" fmla="*/ 0 w 771"/>
                    <a:gd name="T31" fmla="*/ 0 h 871"/>
                    <a:gd name="T32" fmla="*/ 0 w 771"/>
                    <a:gd name="T33" fmla="*/ 0 h 871"/>
                    <a:gd name="T34" fmla="*/ 0 w 771"/>
                    <a:gd name="T35" fmla="*/ 0 h 871"/>
                    <a:gd name="T36" fmla="*/ 0 w 771"/>
                    <a:gd name="T37" fmla="*/ 0 h 871"/>
                    <a:gd name="T38" fmla="*/ 0 w 771"/>
                    <a:gd name="T39" fmla="*/ 0 h 871"/>
                    <a:gd name="T40" fmla="*/ 0 w 771"/>
                    <a:gd name="T41" fmla="*/ 0 h 871"/>
                    <a:gd name="T42" fmla="*/ 0 w 771"/>
                    <a:gd name="T43" fmla="*/ 0 h 871"/>
                    <a:gd name="T44" fmla="*/ 0 w 771"/>
                    <a:gd name="T45" fmla="*/ 0 h 871"/>
                    <a:gd name="T46" fmla="*/ 0 w 771"/>
                    <a:gd name="T47" fmla="*/ 0 h 871"/>
                    <a:gd name="T48" fmla="*/ 0 w 771"/>
                    <a:gd name="T49" fmla="*/ 0 h 871"/>
                    <a:gd name="T50" fmla="*/ 0 w 771"/>
                    <a:gd name="T51" fmla="*/ 0 h 871"/>
                    <a:gd name="T52" fmla="*/ 0 w 771"/>
                    <a:gd name="T53" fmla="*/ 0 h 871"/>
                    <a:gd name="T54" fmla="*/ 0 w 771"/>
                    <a:gd name="T55" fmla="*/ 0 h 871"/>
                    <a:gd name="T56" fmla="*/ 0 w 771"/>
                    <a:gd name="T57" fmla="*/ 0 h 871"/>
                    <a:gd name="T58" fmla="*/ 0 w 771"/>
                    <a:gd name="T59" fmla="*/ 0 h 871"/>
                    <a:gd name="T60" fmla="*/ 0 w 771"/>
                    <a:gd name="T61" fmla="*/ 0 h 871"/>
                    <a:gd name="T62" fmla="*/ 0 w 771"/>
                    <a:gd name="T63" fmla="*/ 0 h 871"/>
                    <a:gd name="T64" fmla="*/ 0 w 771"/>
                    <a:gd name="T65" fmla="*/ 0 h 871"/>
                    <a:gd name="T66" fmla="*/ 0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33" name="Freeform 101"/>
                <p:cNvSpPr>
                  <a:spLocks noChangeAspect="1"/>
                </p:cNvSpPr>
                <p:nvPr/>
              </p:nvSpPr>
              <p:spPr bwMode="auto">
                <a:xfrm>
                  <a:off x="1721" y="1435"/>
                  <a:ext cx="74" cy="92"/>
                </a:xfrm>
                <a:custGeom>
                  <a:avLst/>
                  <a:gdLst>
                    <a:gd name="T0" fmla="*/ 0 w 743"/>
                    <a:gd name="T1" fmla="*/ 0 h 926"/>
                    <a:gd name="T2" fmla="*/ 0 w 743"/>
                    <a:gd name="T3" fmla="*/ 0 h 926"/>
                    <a:gd name="T4" fmla="*/ 0 w 743"/>
                    <a:gd name="T5" fmla="*/ 0 h 926"/>
                    <a:gd name="T6" fmla="*/ 0 w 743"/>
                    <a:gd name="T7" fmla="*/ 0 h 926"/>
                    <a:gd name="T8" fmla="*/ 0 w 743"/>
                    <a:gd name="T9" fmla="*/ 0 h 926"/>
                    <a:gd name="T10" fmla="*/ 0 w 743"/>
                    <a:gd name="T11" fmla="*/ 0 h 926"/>
                    <a:gd name="T12" fmla="*/ 0 w 743"/>
                    <a:gd name="T13" fmla="*/ 0 h 926"/>
                    <a:gd name="T14" fmla="*/ 0 w 743"/>
                    <a:gd name="T15" fmla="*/ 0 h 926"/>
                    <a:gd name="T16" fmla="*/ 0 w 743"/>
                    <a:gd name="T17" fmla="*/ 0 h 926"/>
                    <a:gd name="T18" fmla="*/ 0 w 743"/>
                    <a:gd name="T19" fmla="*/ 0 h 926"/>
                    <a:gd name="T20" fmla="*/ 0 w 743"/>
                    <a:gd name="T21" fmla="*/ 0 h 926"/>
                    <a:gd name="T22" fmla="*/ 0 w 743"/>
                    <a:gd name="T23" fmla="*/ 0 h 926"/>
                    <a:gd name="T24" fmla="*/ 0 w 743"/>
                    <a:gd name="T25" fmla="*/ 0 h 926"/>
                    <a:gd name="T26" fmla="*/ 0 w 743"/>
                    <a:gd name="T27" fmla="*/ 0 h 926"/>
                    <a:gd name="T28" fmla="*/ 0 w 743"/>
                    <a:gd name="T29" fmla="*/ 0 h 926"/>
                    <a:gd name="T30" fmla="*/ 0 w 743"/>
                    <a:gd name="T31" fmla="*/ 0 h 926"/>
                    <a:gd name="T32" fmla="*/ 0 w 743"/>
                    <a:gd name="T33" fmla="*/ 0 h 926"/>
                    <a:gd name="T34" fmla="*/ 0 w 743"/>
                    <a:gd name="T35" fmla="*/ 0 h 926"/>
                    <a:gd name="T36" fmla="*/ 0 w 743"/>
                    <a:gd name="T37" fmla="*/ 0 h 926"/>
                    <a:gd name="T38" fmla="*/ 0 w 743"/>
                    <a:gd name="T39" fmla="*/ 0 h 926"/>
                    <a:gd name="T40" fmla="*/ 0 w 743"/>
                    <a:gd name="T41" fmla="*/ 0 h 926"/>
                    <a:gd name="T42" fmla="*/ 0 w 743"/>
                    <a:gd name="T43" fmla="*/ 0 h 926"/>
                    <a:gd name="T44" fmla="*/ 0 w 743"/>
                    <a:gd name="T45" fmla="*/ 0 h 926"/>
                    <a:gd name="T46" fmla="*/ 0 w 743"/>
                    <a:gd name="T47" fmla="*/ 0 h 926"/>
                    <a:gd name="T48" fmla="*/ 0 w 743"/>
                    <a:gd name="T49" fmla="*/ 0 h 926"/>
                    <a:gd name="T50" fmla="*/ 0 w 743"/>
                    <a:gd name="T51" fmla="*/ 0 h 926"/>
                    <a:gd name="T52" fmla="*/ 0 w 743"/>
                    <a:gd name="T53" fmla="*/ 0 h 926"/>
                    <a:gd name="T54" fmla="*/ 0 w 743"/>
                    <a:gd name="T55" fmla="*/ 0 h 926"/>
                    <a:gd name="T56" fmla="*/ 0 w 743"/>
                    <a:gd name="T57" fmla="*/ 0 h 926"/>
                    <a:gd name="T58" fmla="*/ 0 w 743"/>
                    <a:gd name="T59" fmla="*/ 0 h 926"/>
                    <a:gd name="T60" fmla="*/ 0 w 743"/>
                    <a:gd name="T61" fmla="*/ 0 h 926"/>
                    <a:gd name="T62" fmla="*/ 0 w 743"/>
                    <a:gd name="T63" fmla="*/ 0 h 926"/>
                    <a:gd name="T64" fmla="*/ 0 w 743"/>
                    <a:gd name="T65" fmla="*/ 0 h 926"/>
                    <a:gd name="T66" fmla="*/ 0 w 743"/>
                    <a:gd name="T67" fmla="*/ 0 h 926"/>
                    <a:gd name="T68" fmla="*/ 0 w 743"/>
                    <a:gd name="T69" fmla="*/ 0 h 926"/>
                    <a:gd name="T70" fmla="*/ 0 w 743"/>
                    <a:gd name="T71" fmla="*/ 0 h 926"/>
                    <a:gd name="T72" fmla="*/ 0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34" name="Freeform 102"/>
                <p:cNvSpPr>
                  <a:spLocks noChangeAspect="1"/>
                </p:cNvSpPr>
                <p:nvPr/>
              </p:nvSpPr>
              <p:spPr bwMode="auto">
                <a:xfrm>
                  <a:off x="1893" y="1208"/>
                  <a:ext cx="87" cy="59"/>
                </a:xfrm>
                <a:custGeom>
                  <a:avLst/>
                  <a:gdLst>
                    <a:gd name="T0" fmla="*/ 0 w 870"/>
                    <a:gd name="T1" fmla="*/ 0 h 593"/>
                    <a:gd name="T2" fmla="*/ 0 w 870"/>
                    <a:gd name="T3" fmla="*/ 0 h 593"/>
                    <a:gd name="T4" fmla="*/ 0 w 870"/>
                    <a:gd name="T5" fmla="*/ 0 h 593"/>
                    <a:gd name="T6" fmla="*/ 0 w 870"/>
                    <a:gd name="T7" fmla="*/ 0 h 593"/>
                    <a:gd name="T8" fmla="*/ 0 w 870"/>
                    <a:gd name="T9" fmla="*/ 0 h 593"/>
                    <a:gd name="T10" fmla="*/ 0 w 870"/>
                    <a:gd name="T11" fmla="*/ 0 h 593"/>
                    <a:gd name="T12" fmla="*/ 0 w 870"/>
                    <a:gd name="T13" fmla="*/ 0 h 593"/>
                    <a:gd name="T14" fmla="*/ 0 w 870"/>
                    <a:gd name="T15" fmla="*/ 0 h 593"/>
                    <a:gd name="T16" fmla="*/ 0 w 870"/>
                    <a:gd name="T17" fmla="*/ 0 h 593"/>
                    <a:gd name="T18" fmla="*/ 0 w 870"/>
                    <a:gd name="T19" fmla="*/ 0 h 593"/>
                    <a:gd name="T20" fmla="*/ 0 w 870"/>
                    <a:gd name="T21" fmla="*/ 0 h 593"/>
                    <a:gd name="T22" fmla="*/ 0 w 870"/>
                    <a:gd name="T23" fmla="*/ 0 h 593"/>
                    <a:gd name="T24" fmla="*/ 0 w 870"/>
                    <a:gd name="T25" fmla="*/ 0 h 593"/>
                    <a:gd name="T26" fmla="*/ 0 w 870"/>
                    <a:gd name="T27" fmla="*/ 0 h 593"/>
                    <a:gd name="T28" fmla="*/ 0 w 870"/>
                    <a:gd name="T29" fmla="*/ 0 h 593"/>
                    <a:gd name="T30" fmla="*/ 0 w 870"/>
                    <a:gd name="T31" fmla="*/ 0 h 593"/>
                    <a:gd name="T32" fmla="*/ 0 w 870"/>
                    <a:gd name="T33" fmla="*/ 0 h 593"/>
                    <a:gd name="T34" fmla="*/ 0 w 870"/>
                    <a:gd name="T35" fmla="*/ 0 h 593"/>
                    <a:gd name="T36" fmla="*/ 0 w 870"/>
                    <a:gd name="T37" fmla="*/ 0 h 593"/>
                    <a:gd name="T38" fmla="*/ 0 w 870"/>
                    <a:gd name="T39" fmla="*/ 0 h 593"/>
                    <a:gd name="T40" fmla="*/ 0 w 870"/>
                    <a:gd name="T41" fmla="*/ 0 h 593"/>
                    <a:gd name="T42" fmla="*/ 0 w 870"/>
                    <a:gd name="T43" fmla="*/ 0 h 593"/>
                    <a:gd name="T44" fmla="*/ 0 w 870"/>
                    <a:gd name="T45" fmla="*/ 0 h 593"/>
                    <a:gd name="T46" fmla="*/ 0 w 870"/>
                    <a:gd name="T47" fmla="*/ 0 h 593"/>
                    <a:gd name="T48" fmla="*/ 0 w 870"/>
                    <a:gd name="T49" fmla="*/ 0 h 593"/>
                    <a:gd name="T50" fmla="*/ 0 w 870"/>
                    <a:gd name="T51" fmla="*/ 0 h 593"/>
                    <a:gd name="T52" fmla="*/ 0 w 870"/>
                    <a:gd name="T53" fmla="*/ 0 h 593"/>
                    <a:gd name="T54" fmla="*/ 0 w 870"/>
                    <a:gd name="T55" fmla="*/ 0 h 593"/>
                    <a:gd name="T56" fmla="*/ 0 w 870"/>
                    <a:gd name="T57" fmla="*/ 0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35" name="Freeform 103"/>
                <p:cNvSpPr>
                  <a:spLocks noChangeAspect="1"/>
                </p:cNvSpPr>
                <p:nvPr/>
              </p:nvSpPr>
              <p:spPr bwMode="auto">
                <a:xfrm>
                  <a:off x="1927" y="1236"/>
                  <a:ext cx="85" cy="62"/>
                </a:xfrm>
                <a:custGeom>
                  <a:avLst/>
                  <a:gdLst>
                    <a:gd name="T0" fmla="*/ 0 w 852"/>
                    <a:gd name="T1" fmla="*/ 0 h 614"/>
                    <a:gd name="T2" fmla="*/ 0 w 852"/>
                    <a:gd name="T3" fmla="*/ 0 h 614"/>
                    <a:gd name="T4" fmla="*/ 0 w 852"/>
                    <a:gd name="T5" fmla="*/ 0 h 614"/>
                    <a:gd name="T6" fmla="*/ 0 w 852"/>
                    <a:gd name="T7" fmla="*/ 0 h 614"/>
                    <a:gd name="T8" fmla="*/ 0 w 852"/>
                    <a:gd name="T9" fmla="*/ 0 h 614"/>
                    <a:gd name="T10" fmla="*/ 0 w 852"/>
                    <a:gd name="T11" fmla="*/ 0 h 614"/>
                    <a:gd name="T12" fmla="*/ 0 w 852"/>
                    <a:gd name="T13" fmla="*/ 0 h 614"/>
                    <a:gd name="T14" fmla="*/ 0 w 852"/>
                    <a:gd name="T15" fmla="*/ 0 h 614"/>
                    <a:gd name="T16" fmla="*/ 0 w 852"/>
                    <a:gd name="T17" fmla="*/ 0 h 614"/>
                    <a:gd name="T18" fmla="*/ 0 w 852"/>
                    <a:gd name="T19" fmla="*/ 0 h 614"/>
                    <a:gd name="T20" fmla="*/ 0 w 852"/>
                    <a:gd name="T21" fmla="*/ 0 h 614"/>
                    <a:gd name="T22" fmla="*/ 0 w 852"/>
                    <a:gd name="T23" fmla="*/ 0 h 614"/>
                    <a:gd name="T24" fmla="*/ 0 w 852"/>
                    <a:gd name="T25" fmla="*/ 0 h 614"/>
                    <a:gd name="T26" fmla="*/ 0 w 852"/>
                    <a:gd name="T27" fmla="*/ 0 h 614"/>
                    <a:gd name="T28" fmla="*/ 0 w 852"/>
                    <a:gd name="T29" fmla="*/ 0 h 614"/>
                    <a:gd name="T30" fmla="*/ 0 w 852"/>
                    <a:gd name="T31" fmla="*/ 0 h 614"/>
                    <a:gd name="T32" fmla="*/ 0 w 852"/>
                    <a:gd name="T33" fmla="*/ 0 h 614"/>
                    <a:gd name="T34" fmla="*/ 0 w 852"/>
                    <a:gd name="T35" fmla="*/ 0 h 614"/>
                    <a:gd name="T36" fmla="*/ 0 w 852"/>
                    <a:gd name="T37" fmla="*/ 0 h 614"/>
                    <a:gd name="T38" fmla="*/ 0 w 852"/>
                    <a:gd name="T39" fmla="*/ 0 h 614"/>
                    <a:gd name="T40" fmla="*/ 0 w 852"/>
                    <a:gd name="T41" fmla="*/ 0 h 614"/>
                    <a:gd name="T42" fmla="*/ 0 w 852"/>
                    <a:gd name="T43" fmla="*/ 0 h 614"/>
                    <a:gd name="T44" fmla="*/ 0 w 852"/>
                    <a:gd name="T45" fmla="*/ 0 h 614"/>
                    <a:gd name="T46" fmla="*/ 0 w 852"/>
                    <a:gd name="T47" fmla="*/ 0 h 614"/>
                    <a:gd name="T48" fmla="*/ 0 w 852"/>
                    <a:gd name="T49" fmla="*/ 0 h 614"/>
                    <a:gd name="T50" fmla="*/ 0 w 852"/>
                    <a:gd name="T51" fmla="*/ 0 h 614"/>
                    <a:gd name="T52" fmla="*/ 0 w 852"/>
                    <a:gd name="T53" fmla="*/ 0 h 614"/>
                    <a:gd name="T54" fmla="*/ 0 w 852"/>
                    <a:gd name="T55" fmla="*/ 0 h 614"/>
                    <a:gd name="T56" fmla="*/ 0 w 852"/>
                    <a:gd name="T57" fmla="*/ 0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36" name="Freeform 104"/>
                <p:cNvSpPr>
                  <a:spLocks noChangeAspect="1"/>
                </p:cNvSpPr>
                <p:nvPr/>
              </p:nvSpPr>
              <p:spPr bwMode="auto">
                <a:xfrm>
                  <a:off x="1950" y="1273"/>
                  <a:ext cx="91" cy="56"/>
                </a:xfrm>
                <a:custGeom>
                  <a:avLst/>
                  <a:gdLst>
                    <a:gd name="T0" fmla="*/ 0 w 909"/>
                    <a:gd name="T1" fmla="*/ 0 h 561"/>
                    <a:gd name="T2" fmla="*/ 0 w 909"/>
                    <a:gd name="T3" fmla="*/ 0 h 561"/>
                    <a:gd name="T4" fmla="*/ 0 w 909"/>
                    <a:gd name="T5" fmla="*/ 0 h 561"/>
                    <a:gd name="T6" fmla="*/ 0 w 909"/>
                    <a:gd name="T7" fmla="*/ 0 h 561"/>
                    <a:gd name="T8" fmla="*/ 0 w 909"/>
                    <a:gd name="T9" fmla="*/ 0 h 561"/>
                    <a:gd name="T10" fmla="*/ 0 w 909"/>
                    <a:gd name="T11" fmla="*/ 0 h 561"/>
                    <a:gd name="T12" fmla="*/ 0 w 909"/>
                    <a:gd name="T13" fmla="*/ 0 h 561"/>
                    <a:gd name="T14" fmla="*/ 0 w 909"/>
                    <a:gd name="T15" fmla="*/ 0 h 561"/>
                    <a:gd name="T16" fmla="*/ 0 w 909"/>
                    <a:gd name="T17" fmla="*/ 0 h 561"/>
                    <a:gd name="T18" fmla="*/ 0 w 909"/>
                    <a:gd name="T19" fmla="*/ 0 h 561"/>
                    <a:gd name="T20" fmla="*/ 0 w 909"/>
                    <a:gd name="T21" fmla="*/ 0 h 561"/>
                    <a:gd name="T22" fmla="*/ 0 w 909"/>
                    <a:gd name="T23" fmla="*/ 0 h 561"/>
                    <a:gd name="T24" fmla="*/ 0 w 909"/>
                    <a:gd name="T25" fmla="*/ 0 h 561"/>
                    <a:gd name="T26" fmla="*/ 0 w 909"/>
                    <a:gd name="T27" fmla="*/ 0 h 561"/>
                    <a:gd name="T28" fmla="*/ 0 w 909"/>
                    <a:gd name="T29" fmla="*/ 0 h 561"/>
                    <a:gd name="T30" fmla="*/ 0 w 909"/>
                    <a:gd name="T31" fmla="*/ 0 h 561"/>
                    <a:gd name="T32" fmla="*/ 0 w 909"/>
                    <a:gd name="T33" fmla="*/ 0 h 561"/>
                    <a:gd name="T34" fmla="*/ 0 w 909"/>
                    <a:gd name="T35" fmla="*/ 0 h 561"/>
                    <a:gd name="T36" fmla="*/ 0 w 909"/>
                    <a:gd name="T37" fmla="*/ 0 h 561"/>
                    <a:gd name="T38" fmla="*/ 0 w 909"/>
                    <a:gd name="T39" fmla="*/ 0 h 561"/>
                    <a:gd name="T40" fmla="*/ 0 w 909"/>
                    <a:gd name="T41" fmla="*/ 0 h 561"/>
                    <a:gd name="T42" fmla="*/ 0 w 909"/>
                    <a:gd name="T43" fmla="*/ 0 h 561"/>
                    <a:gd name="T44" fmla="*/ 0 w 909"/>
                    <a:gd name="T45" fmla="*/ 0 h 561"/>
                    <a:gd name="T46" fmla="*/ 0 w 909"/>
                    <a:gd name="T47" fmla="*/ 0 h 561"/>
                    <a:gd name="T48" fmla="*/ 0 w 909"/>
                    <a:gd name="T49" fmla="*/ 0 h 561"/>
                    <a:gd name="T50" fmla="*/ 0 w 909"/>
                    <a:gd name="T51" fmla="*/ 0 h 561"/>
                    <a:gd name="T52" fmla="*/ 0 w 909"/>
                    <a:gd name="T53" fmla="*/ 0 h 561"/>
                    <a:gd name="T54" fmla="*/ 0 w 909"/>
                    <a:gd name="T55" fmla="*/ 0 h 561"/>
                    <a:gd name="T56" fmla="*/ 0 w 909"/>
                    <a:gd name="T57" fmla="*/ 0 h 561"/>
                    <a:gd name="T58" fmla="*/ 0 w 909"/>
                    <a:gd name="T59" fmla="*/ 0 h 561"/>
                    <a:gd name="T60" fmla="*/ 0 w 909"/>
                    <a:gd name="T61" fmla="*/ 0 h 561"/>
                    <a:gd name="T62" fmla="*/ 0 w 909"/>
                    <a:gd name="T63" fmla="*/ 0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58" name="Group 105"/>
              <p:cNvGrpSpPr>
                <a:grpSpLocks noChangeAspect="1"/>
              </p:cNvGrpSpPr>
              <p:nvPr/>
            </p:nvGrpSpPr>
            <p:grpSpPr bwMode="auto">
              <a:xfrm rot="-2297556">
                <a:off x="858" y="1345"/>
                <a:ext cx="409" cy="577"/>
                <a:chOff x="96" y="192"/>
                <a:chExt cx="2042" cy="2886"/>
              </a:xfrm>
            </p:grpSpPr>
            <p:sp>
              <p:nvSpPr>
                <p:cNvPr id="36006" name="Text Box 10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6" y="192"/>
                  <a:ext cx="657" cy="1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6007" name="Freeform 107"/>
                <p:cNvSpPr>
                  <a:spLocks noChangeAspect="1"/>
                </p:cNvSpPr>
                <p:nvPr/>
              </p:nvSpPr>
              <p:spPr bwMode="auto">
                <a:xfrm>
                  <a:off x="96" y="965"/>
                  <a:ext cx="1985" cy="2113"/>
                </a:xfrm>
                <a:custGeom>
                  <a:avLst/>
                  <a:gdLst>
                    <a:gd name="T0" fmla="*/ 11 w 3970"/>
                    <a:gd name="T1" fmla="*/ 30 h 4226"/>
                    <a:gd name="T2" fmla="*/ 25 w 3970"/>
                    <a:gd name="T3" fmla="*/ 31 h 4226"/>
                    <a:gd name="T4" fmla="*/ 39 w 3970"/>
                    <a:gd name="T5" fmla="*/ 41 h 4226"/>
                    <a:gd name="T6" fmla="*/ 46 w 3970"/>
                    <a:gd name="T7" fmla="*/ 34 h 4226"/>
                    <a:gd name="T8" fmla="*/ 50 w 3970"/>
                    <a:gd name="T9" fmla="*/ 12 h 4226"/>
                    <a:gd name="T10" fmla="*/ 59 w 3970"/>
                    <a:gd name="T11" fmla="*/ 3 h 4226"/>
                    <a:gd name="T12" fmla="*/ 62 w 3970"/>
                    <a:gd name="T13" fmla="*/ 9 h 4226"/>
                    <a:gd name="T14" fmla="*/ 52 w 3970"/>
                    <a:gd name="T15" fmla="*/ 21 h 4226"/>
                    <a:gd name="T16" fmla="*/ 51 w 3970"/>
                    <a:gd name="T17" fmla="*/ 41 h 4226"/>
                    <a:gd name="T18" fmla="*/ 63 w 3970"/>
                    <a:gd name="T19" fmla="*/ 44 h 4226"/>
                    <a:gd name="T20" fmla="*/ 73 w 3970"/>
                    <a:gd name="T21" fmla="*/ 46 h 4226"/>
                    <a:gd name="T22" fmla="*/ 83 w 3970"/>
                    <a:gd name="T23" fmla="*/ 43 h 4226"/>
                    <a:gd name="T24" fmla="*/ 93 w 3970"/>
                    <a:gd name="T25" fmla="*/ 34 h 4226"/>
                    <a:gd name="T26" fmla="*/ 106 w 3970"/>
                    <a:gd name="T27" fmla="*/ 38 h 4226"/>
                    <a:gd name="T28" fmla="*/ 90 w 3970"/>
                    <a:gd name="T29" fmla="*/ 42 h 4226"/>
                    <a:gd name="T30" fmla="*/ 91 w 3970"/>
                    <a:gd name="T31" fmla="*/ 53 h 4226"/>
                    <a:gd name="T32" fmla="*/ 103 w 3970"/>
                    <a:gd name="T33" fmla="*/ 42 h 4226"/>
                    <a:gd name="T34" fmla="*/ 116 w 3970"/>
                    <a:gd name="T35" fmla="*/ 47 h 4226"/>
                    <a:gd name="T36" fmla="*/ 97 w 3970"/>
                    <a:gd name="T37" fmla="*/ 52 h 4226"/>
                    <a:gd name="T38" fmla="*/ 105 w 3970"/>
                    <a:gd name="T39" fmla="*/ 57 h 4226"/>
                    <a:gd name="T40" fmla="*/ 119 w 3970"/>
                    <a:gd name="T41" fmla="*/ 53 h 4226"/>
                    <a:gd name="T42" fmla="*/ 117 w 3970"/>
                    <a:gd name="T43" fmla="*/ 60 h 4226"/>
                    <a:gd name="T44" fmla="*/ 105 w 3970"/>
                    <a:gd name="T45" fmla="*/ 64 h 4226"/>
                    <a:gd name="T46" fmla="*/ 105 w 3970"/>
                    <a:gd name="T47" fmla="*/ 83 h 4226"/>
                    <a:gd name="T48" fmla="*/ 104 w 3970"/>
                    <a:gd name="T49" fmla="*/ 104 h 4226"/>
                    <a:gd name="T50" fmla="*/ 90 w 3970"/>
                    <a:gd name="T51" fmla="*/ 117 h 4226"/>
                    <a:gd name="T52" fmla="*/ 74 w 3970"/>
                    <a:gd name="T53" fmla="*/ 124 h 4226"/>
                    <a:gd name="T54" fmla="*/ 52 w 3970"/>
                    <a:gd name="T55" fmla="*/ 118 h 4226"/>
                    <a:gd name="T56" fmla="*/ 40 w 3970"/>
                    <a:gd name="T57" fmla="*/ 111 h 4226"/>
                    <a:gd name="T58" fmla="*/ 30 w 3970"/>
                    <a:gd name="T59" fmla="*/ 133 h 4226"/>
                    <a:gd name="T60" fmla="*/ 31 w 3970"/>
                    <a:gd name="T61" fmla="*/ 114 h 4226"/>
                    <a:gd name="T62" fmla="*/ 40 w 3970"/>
                    <a:gd name="T63" fmla="*/ 105 h 4226"/>
                    <a:gd name="T64" fmla="*/ 28 w 3970"/>
                    <a:gd name="T65" fmla="*/ 106 h 4226"/>
                    <a:gd name="T66" fmla="*/ 18 w 3970"/>
                    <a:gd name="T67" fmla="*/ 116 h 4226"/>
                    <a:gd name="T68" fmla="*/ 28 w 3970"/>
                    <a:gd name="T69" fmla="*/ 97 h 4226"/>
                    <a:gd name="T70" fmla="*/ 35 w 3970"/>
                    <a:gd name="T71" fmla="*/ 88 h 4226"/>
                    <a:gd name="T72" fmla="*/ 25 w 3970"/>
                    <a:gd name="T73" fmla="*/ 89 h 4226"/>
                    <a:gd name="T74" fmla="*/ 17 w 3970"/>
                    <a:gd name="T75" fmla="*/ 106 h 4226"/>
                    <a:gd name="T76" fmla="*/ 21 w 3970"/>
                    <a:gd name="T77" fmla="*/ 88 h 4226"/>
                    <a:gd name="T78" fmla="*/ 32 w 3970"/>
                    <a:gd name="T79" fmla="*/ 79 h 4226"/>
                    <a:gd name="T80" fmla="*/ 39 w 3970"/>
                    <a:gd name="T81" fmla="*/ 68 h 4226"/>
                    <a:gd name="T82" fmla="*/ 38 w 3970"/>
                    <a:gd name="T83" fmla="*/ 53 h 4226"/>
                    <a:gd name="T84" fmla="*/ 28 w 3970"/>
                    <a:gd name="T85" fmla="*/ 40 h 4226"/>
                    <a:gd name="T86" fmla="*/ 10 w 3970"/>
                    <a:gd name="T87" fmla="*/ 38 h 4226"/>
                    <a:gd name="T88" fmla="*/ 0 w 3970"/>
                    <a:gd name="T89" fmla="*/ 34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08" name="Freeform 108"/>
                <p:cNvSpPr>
                  <a:spLocks noChangeAspect="1"/>
                </p:cNvSpPr>
                <p:nvPr/>
              </p:nvSpPr>
              <p:spPr bwMode="auto">
                <a:xfrm>
                  <a:off x="723" y="1756"/>
                  <a:ext cx="1058" cy="1106"/>
                </a:xfrm>
                <a:custGeom>
                  <a:avLst/>
                  <a:gdLst>
                    <a:gd name="T0" fmla="*/ 0 w 2114"/>
                    <a:gd name="T1" fmla="*/ 36 h 2212"/>
                    <a:gd name="T2" fmla="*/ 13 w 2114"/>
                    <a:gd name="T3" fmla="*/ 23 h 2212"/>
                    <a:gd name="T4" fmla="*/ 32 w 2114"/>
                    <a:gd name="T5" fmla="*/ 16 h 2212"/>
                    <a:gd name="T6" fmla="*/ 47 w 2114"/>
                    <a:gd name="T7" fmla="*/ 0 h 2212"/>
                    <a:gd name="T8" fmla="*/ 64 w 2114"/>
                    <a:gd name="T9" fmla="*/ 15 h 2212"/>
                    <a:gd name="T10" fmla="*/ 67 w 2114"/>
                    <a:gd name="T11" fmla="*/ 39 h 2212"/>
                    <a:gd name="T12" fmla="*/ 64 w 2114"/>
                    <a:gd name="T13" fmla="*/ 57 h 2212"/>
                    <a:gd name="T14" fmla="*/ 61 w 2114"/>
                    <a:gd name="T15" fmla="*/ 65 h 2212"/>
                    <a:gd name="T16" fmla="*/ 53 w 2114"/>
                    <a:gd name="T17" fmla="*/ 61 h 2212"/>
                    <a:gd name="T18" fmla="*/ 49 w 2114"/>
                    <a:gd name="T19" fmla="*/ 70 h 2212"/>
                    <a:gd name="T20" fmla="*/ 24 w 2114"/>
                    <a:gd name="T21" fmla="*/ 66 h 2212"/>
                    <a:gd name="T22" fmla="*/ 10 w 2114"/>
                    <a:gd name="T23" fmla="*/ 55 h 2212"/>
                    <a:gd name="T24" fmla="*/ 0 w 2114"/>
                    <a:gd name="T25" fmla="*/ 36 h 2212"/>
                    <a:gd name="T26" fmla="*/ 0 w 2114"/>
                    <a:gd name="T27" fmla="*/ 36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09" name="Freeform 109"/>
                <p:cNvSpPr>
                  <a:spLocks noChangeAspect="1"/>
                </p:cNvSpPr>
                <p:nvPr/>
              </p:nvSpPr>
              <p:spPr bwMode="auto">
                <a:xfrm>
                  <a:off x="127" y="1382"/>
                  <a:ext cx="706" cy="347"/>
                </a:xfrm>
                <a:custGeom>
                  <a:avLst/>
                  <a:gdLst>
                    <a:gd name="T0" fmla="*/ 45 w 1411"/>
                    <a:gd name="T1" fmla="*/ 19 h 694"/>
                    <a:gd name="T2" fmla="*/ 43 w 1411"/>
                    <a:gd name="T3" fmla="*/ 16 h 694"/>
                    <a:gd name="T4" fmla="*/ 42 w 1411"/>
                    <a:gd name="T5" fmla="*/ 15 h 694"/>
                    <a:gd name="T6" fmla="*/ 42 w 1411"/>
                    <a:gd name="T7" fmla="*/ 14 h 694"/>
                    <a:gd name="T8" fmla="*/ 42 w 1411"/>
                    <a:gd name="T9" fmla="*/ 14 h 694"/>
                    <a:gd name="T10" fmla="*/ 41 w 1411"/>
                    <a:gd name="T11" fmla="*/ 13 h 694"/>
                    <a:gd name="T12" fmla="*/ 40 w 1411"/>
                    <a:gd name="T13" fmla="*/ 12 h 694"/>
                    <a:gd name="T14" fmla="*/ 40 w 1411"/>
                    <a:gd name="T15" fmla="*/ 11 h 694"/>
                    <a:gd name="T16" fmla="*/ 39 w 1411"/>
                    <a:gd name="T17" fmla="*/ 11 h 694"/>
                    <a:gd name="T18" fmla="*/ 39 w 1411"/>
                    <a:gd name="T19" fmla="*/ 10 h 694"/>
                    <a:gd name="T20" fmla="*/ 38 w 1411"/>
                    <a:gd name="T21" fmla="*/ 9 h 694"/>
                    <a:gd name="T22" fmla="*/ 37 w 1411"/>
                    <a:gd name="T23" fmla="*/ 9 h 694"/>
                    <a:gd name="T24" fmla="*/ 36 w 1411"/>
                    <a:gd name="T25" fmla="*/ 8 h 694"/>
                    <a:gd name="T26" fmla="*/ 35 w 1411"/>
                    <a:gd name="T27" fmla="*/ 7 h 694"/>
                    <a:gd name="T28" fmla="*/ 34 w 1411"/>
                    <a:gd name="T29" fmla="*/ 6 h 694"/>
                    <a:gd name="T30" fmla="*/ 33 w 1411"/>
                    <a:gd name="T31" fmla="*/ 6 h 694"/>
                    <a:gd name="T32" fmla="*/ 32 w 1411"/>
                    <a:gd name="T33" fmla="*/ 5 h 694"/>
                    <a:gd name="T34" fmla="*/ 31 w 1411"/>
                    <a:gd name="T35" fmla="*/ 4 h 694"/>
                    <a:gd name="T36" fmla="*/ 30 w 1411"/>
                    <a:gd name="T37" fmla="*/ 4 h 694"/>
                    <a:gd name="T38" fmla="*/ 29 w 1411"/>
                    <a:gd name="T39" fmla="*/ 3 h 694"/>
                    <a:gd name="T40" fmla="*/ 28 w 1411"/>
                    <a:gd name="T41" fmla="*/ 3 h 694"/>
                    <a:gd name="T42" fmla="*/ 25 w 1411"/>
                    <a:gd name="T43" fmla="*/ 2 h 694"/>
                    <a:gd name="T44" fmla="*/ 23 w 1411"/>
                    <a:gd name="T45" fmla="*/ 1 h 694"/>
                    <a:gd name="T46" fmla="*/ 18 w 1411"/>
                    <a:gd name="T47" fmla="*/ 0 h 694"/>
                    <a:gd name="T48" fmla="*/ 13 w 1411"/>
                    <a:gd name="T49" fmla="*/ 0 h 694"/>
                    <a:gd name="T50" fmla="*/ 6 w 1411"/>
                    <a:gd name="T51" fmla="*/ 2 h 694"/>
                    <a:gd name="T52" fmla="*/ 4 w 1411"/>
                    <a:gd name="T53" fmla="*/ 3 h 694"/>
                    <a:gd name="T54" fmla="*/ 2 w 1411"/>
                    <a:gd name="T55" fmla="*/ 4 h 694"/>
                    <a:gd name="T56" fmla="*/ 0 w 1411"/>
                    <a:gd name="T57" fmla="*/ 5 h 694"/>
                    <a:gd name="T58" fmla="*/ 2 w 1411"/>
                    <a:gd name="T59" fmla="*/ 14 h 694"/>
                    <a:gd name="T60" fmla="*/ 2 w 1411"/>
                    <a:gd name="T61" fmla="*/ 14 h 694"/>
                    <a:gd name="T62" fmla="*/ 4 w 1411"/>
                    <a:gd name="T63" fmla="*/ 13 h 694"/>
                    <a:gd name="T64" fmla="*/ 5 w 1411"/>
                    <a:gd name="T65" fmla="*/ 12 h 694"/>
                    <a:gd name="T66" fmla="*/ 6 w 1411"/>
                    <a:gd name="T67" fmla="*/ 11 h 694"/>
                    <a:gd name="T68" fmla="*/ 7 w 1411"/>
                    <a:gd name="T69" fmla="*/ 11 h 694"/>
                    <a:gd name="T70" fmla="*/ 9 w 1411"/>
                    <a:gd name="T71" fmla="*/ 10 h 694"/>
                    <a:gd name="T72" fmla="*/ 10 w 1411"/>
                    <a:gd name="T73" fmla="*/ 10 h 694"/>
                    <a:gd name="T74" fmla="*/ 12 w 1411"/>
                    <a:gd name="T75" fmla="*/ 9 h 694"/>
                    <a:gd name="T76" fmla="*/ 14 w 1411"/>
                    <a:gd name="T77" fmla="*/ 8 h 694"/>
                    <a:gd name="T78" fmla="*/ 15 w 1411"/>
                    <a:gd name="T79" fmla="*/ 8 h 694"/>
                    <a:gd name="T80" fmla="*/ 19 w 1411"/>
                    <a:gd name="T81" fmla="*/ 8 h 694"/>
                    <a:gd name="T82" fmla="*/ 23 w 1411"/>
                    <a:gd name="T83" fmla="*/ 9 h 694"/>
                    <a:gd name="T84" fmla="*/ 26 w 1411"/>
                    <a:gd name="T85" fmla="*/ 9 h 694"/>
                    <a:gd name="T86" fmla="*/ 28 w 1411"/>
                    <a:gd name="T87" fmla="*/ 10 h 694"/>
                    <a:gd name="T88" fmla="*/ 29 w 1411"/>
                    <a:gd name="T89" fmla="*/ 11 h 694"/>
                    <a:gd name="T90" fmla="*/ 31 w 1411"/>
                    <a:gd name="T91" fmla="*/ 12 h 694"/>
                    <a:gd name="T92" fmla="*/ 33 w 1411"/>
                    <a:gd name="T93" fmla="*/ 13 h 694"/>
                    <a:gd name="T94" fmla="*/ 34 w 1411"/>
                    <a:gd name="T95" fmla="*/ 14 h 694"/>
                    <a:gd name="T96" fmla="*/ 36 w 1411"/>
                    <a:gd name="T97" fmla="*/ 15 h 694"/>
                    <a:gd name="T98" fmla="*/ 37 w 1411"/>
                    <a:gd name="T99" fmla="*/ 17 h 694"/>
                    <a:gd name="T100" fmla="*/ 39 w 1411"/>
                    <a:gd name="T101" fmla="*/ 18 h 694"/>
                    <a:gd name="T102" fmla="*/ 40 w 1411"/>
                    <a:gd name="T103" fmla="*/ 19 h 694"/>
                    <a:gd name="T104" fmla="*/ 40 w 1411"/>
                    <a:gd name="T105" fmla="*/ 20 h 694"/>
                    <a:gd name="T106" fmla="*/ 41 w 1411"/>
                    <a:gd name="T107" fmla="*/ 21 h 694"/>
                    <a:gd name="T108" fmla="*/ 42 w 1411"/>
                    <a:gd name="T109" fmla="*/ 21 h 694"/>
                    <a:gd name="T110" fmla="*/ 42 w 1411"/>
                    <a:gd name="T111" fmla="*/ 22 h 694"/>
                    <a:gd name="T112" fmla="*/ 43 w 1411"/>
                    <a:gd name="T113" fmla="*/ 22 h 694"/>
                    <a:gd name="T114" fmla="*/ 45 w 1411"/>
                    <a:gd name="T115" fmla="*/ 19 h 694"/>
                    <a:gd name="T116" fmla="*/ 45 w 1411"/>
                    <a:gd name="T117" fmla="*/ 19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10" name="Freeform 110"/>
                <p:cNvSpPr>
                  <a:spLocks noChangeAspect="1"/>
                </p:cNvSpPr>
                <p:nvPr/>
              </p:nvSpPr>
              <p:spPr bwMode="auto">
                <a:xfrm>
                  <a:off x="858" y="919"/>
                  <a:ext cx="349" cy="695"/>
                </a:xfrm>
                <a:custGeom>
                  <a:avLst/>
                  <a:gdLst>
                    <a:gd name="T0" fmla="*/ 3 w 698"/>
                    <a:gd name="T1" fmla="*/ 43 h 1392"/>
                    <a:gd name="T2" fmla="*/ 3 w 698"/>
                    <a:gd name="T3" fmla="*/ 42 h 1392"/>
                    <a:gd name="T4" fmla="*/ 2 w 698"/>
                    <a:gd name="T5" fmla="*/ 40 h 1392"/>
                    <a:gd name="T6" fmla="*/ 1 w 698"/>
                    <a:gd name="T7" fmla="*/ 36 h 1392"/>
                    <a:gd name="T8" fmla="*/ 1 w 698"/>
                    <a:gd name="T9" fmla="*/ 32 h 1392"/>
                    <a:gd name="T10" fmla="*/ 0 w 698"/>
                    <a:gd name="T11" fmla="*/ 27 h 1392"/>
                    <a:gd name="T12" fmla="*/ 1 w 698"/>
                    <a:gd name="T13" fmla="*/ 22 h 1392"/>
                    <a:gd name="T14" fmla="*/ 1 w 698"/>
                    <a:gd name="T15" fmla="*/ 19 h 1392"/>
                    <a:gd name="T16" fmla="*/ 2 w 698"/>
                    <a:gd name="T17" fmla="*/ 17 h 1392"/>
                    <a:gd name="T18" fmla="*/ 3 w 698"/>
                    <a:gd name="T19" fmla="*/ 14 h 1392"/>
                    <a:gd name="T20" fmla="*/ 4 w 698"/>
                    <a:gd name="T21" fmla="*/ 12 h 1392"/>
                    <a:gd name="T22" fmla="*/ 6 w 698"/>
                    <a:gd name="T23" fmla="*/ 10 h 1392"/>
                    <a:gd name="T24" fmla="*/ 6 w 698"/>
                    <a:gd name="T25" fmla="*/ 9 h 1392"/>
                    <a:gd name="T26" fmla="*/ 7 w 698"/>
                    <a:gd name="T27" fmla="*/ 8 h 1392"/>
                    <a:gd name="T28" fmla="*/ 8 w 698"/>
                    <a:gd name="T29" fmla="*/ 7 h 1392"/>
                    <a:gd name="T30" fmla="*/ 8 w 698"/>
                    <a:gd name="T31" fmla="*/ 6 h 1392"/>
                    <a:gd name="T32" fmla="*/ 9 w 698"/>
                    <a:gd name="T33" fmla="*/ 5 h 1392"/>
                    <a:gd name="T34" fmla="*/ 10 w 698"/>
                    <a:gd name="T35" fmla="*/ 5 h 1392"/>
                    <a:gd name="T36" fmla="*/ 11 w 698"/>
                    <a:gd name="T37" fmla="*/ 4 h 1392"/>
                    <a:gd name="T38" fmla="*/ 11 w 698"/>
                    <a:gd name="T39" fmla="*/ 4 h 1392"/>
                    <a:gd name="T40" fmla="*/ 13 w 698"/>
                    <a:gd name="T41" fmla="*/ 3 h 1392"/>
                    <a:gd name="T42" fmla="*/ 14 w 698"/>
                    <a:gd name="T43" fmla="*/ 2 h 1392"/>
                    <a:gd name="T44" fmla="*/ 15 w 698"/>
                    <a:gd name="T45" fmla="*/ 1 h 1392"/>
                    <a:gd name="T46" fmla="*/ 18 w 698"/>
                    <a:gd name="T47" fmla="*/ 0 h 1392"/>
                    <a:gd name="T48" fmla="*/ 19 w 698"/>
                    <a:gd name="T49" fmla="*/ 0 h 1392"/>
                    <a:gd name="T50" fmla="*/ 21 w 698"/>
                    <a:gd name="T51" fmla="*/ 0 h 1392"/>
                    <a:gd name="T52" fmla="*/ 22 w 698"/>
                    <a:gd name="T53" fmla="*/ 8 h 1392"/>
                    <a:gd name="T54" fmla="*/ 17 w 698"/>
                    <a:gd name="T55" fmla="*/ 9 h 1392"/>
                    <a:gd name="T56" fmla="*/ 15 w 698"/>
                    <a:gd name="T57" fmla="*/ 10 h 1392"/>
                    <a:gd name="T58" fmla="*/ 14 w 698"/>
                    <a:gd name="T59" fmla="*/ 11 h 1392"/>
                    <a:gd name="T60" fmla="*/ 13 w 698"/>
                    <a:gd name="T61" fmla="*/ 12 h 1392"/>
                    <a:gd name="T62" fmla="*/ 11 w 698"/>
                    <a:gd name="T63" fmla="*/ 13 h 1392"/>
                    <a:gd name="T64" fmla="*/ 11 w 698"/>
                    <a:gd name="T65" fmla="*/ 13 h 1392"/>
                    <a:gd name="T66" fmla="*/ 11 w 698"/>
                    <a:gd name="T67" fmla="*/ 14 h 1392"/>
                    <a:gd name="T68" fmla="*/ 9 w 698"/>
                    <a:gd name="T69" fmla="*/ 18 h 1392"/>
                    <a:gd name="T70" fmla="*/ 6 w 698"/>
                    <a:gd name="T71" fmla="*/ 26 h 1392"/>
                    <a:gd name="T72" fmla="*/ 6 w 698"/>
                    <a:gd name="T73" fmla="*/ 34 h 1392"/>
                    <a:gd name="T74" fmla="*/ 6 w 698"/>
                    <a:gd name="T75" fmla="*/ 40 h 1392"/>
                    <a:gd name="T76" fmla="*/ 6 w 698"/>
                    <a:gd name="T77" fmla="*/ 42 h 1392"/>
                    <a:gd name="T78" fmla="*/ 3 w 698"/>
                    <a:gd name="T79" fmla="*/ 43 h 1392"/>
                    <a:gd name="T80" fmla="*/ 3 w 698"/>
                    <a:gd name="T81" fmla="*/ 43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11" name="Freeform 111"/>
                <p:cNvSpPr>
                  <a:spLocks noChangeAspect="1"/>
                </p:cNvSpPr>
                <p:nvPr/>
              </p:nvSpPr>
              <p:spPr bwMode="auto">
                <a:xfrm>
                  <a:off x="731" y="1551"/>
                  <a:ext cx="418" cy="333"/>
                </a:xfrm>
                <a:custGeom>
                  <a:avLst/>
                  <a:gdLst>
                    <a:gd name="T0" fmla="*/ 0 w 837"/>
                    <a:gd name="T1" fmla="*/ 20 h 668"/>
                    <a:gd name="T2" fmla="*/ 0 w 837"/>
                    <a:gd name="T3" fmla="*/ 15 h 668"/>
                    <a:gd name="T4" fmla="*/ 0 w 837"/>
                    <a:gd name="T5" fmla="*/ 12 h 668"/>
                    <a:gd name="T6" fmla="*/ 1 w 837"/>
                    <a:gd name="T7" fmla="*/ 10 h 668"/>
                    <a:gd name="T8" fmla="*/ 1 w 837"/>
                    <a:gd name="T9" fmla="*/ 8 h 668"/>
                    <a:gd name="T10" fmla="*/ 2 w 837"/>
                    <a:gd name="T11" fmla="*/ 7 h 668"/>
                    <a:gd name="T12" fmla="*/ 3 w 837"/>
                    <a:gd name="T13" fmla="*/ 6 h 668"/>
                    <a:gd name="T14" fmla="*/ 3 w 837"/>
                    <a:gd name="T15" fmla="*/ 5 h 668"/>
                    <a:gd name="T16" fmla="*/ 4 w 837"/>
                    <a:gd name="T17" fmla="*/ 4 h 668"/>
                    <a:gd name="T18" fmla="*/ 5 w 837"/>
                    <a:gd name="T19" fmla="*/ 4 h 668"/>
                    <a:gd name="T20" fmla="*/ 5 w 837"/>
                    <a:gd name="T21" fmla="*/ 3 h 668"/>
                    <a:gd name="T22" fmla="*/ 6 w 837"/>
                    <a:gd name="T23" fmla="*/ 2 h 668"/>
                    <a:gd name="T24" fmla="*/ 7 w 837"/>
                    <a:gd name="T25" fmla="*/ 2 h 668"/>
                    <a:gd name="T26" fmla="*/ 8 w 837"/>
                    <a:gd name="T27" fmla="*/ 1 h 668"/>
                    <a:gd name="T28" fmla="*/ 10 w 837"/>
                    <a:gd name="T29" fmla="*/ 0 h 668"/>
                    <a:gd name="T30" fmla="*/ 12 w 837"/>
                    <a:gd name="T31" fmla="*/ 0 h 668"/>
                    <a:gd name="T32" fmla="*/ 13 w 837"/>
                    <a:gd name="T33" fmla="*/ 0 h 668"/>
                    <a:gd name="T34" fmla="*/ 17 w 837"/>
                    <a:gd name="T35" fmla="*/ 0 h 668"/>
                    <a:gd name="T36" fmla="*/ 20 w 837"/>
                    <a:gd name="T37" fmla="*/ 0 h 668"/>
                    <a:gd name="T38" fmla="*/ 22 w 837"/>
                    <a:gd name="T39" fmla="*/ 1 h 668"/>
                    <a:gd name="T40" fmla="*/ 24 w 837"/>
                    <a:gd name="T41" fmla="*/ 2 h 668"/>
                    <a:gd name="T42" fmla="*/ 25 w 837"/>
                    <a:gd name="T43" fmla="*/ 3 h 668"/>
                    <a:gd name="T44" fmla="*/ 26 w 837"/>
                    <a:gd name="T45" fmla="*/ 3 h 668"/>
                    <a:gd name="T46" fmla="*/ 22 w 837"/>
                    <a:gd name="T47" fmla="*/ 17 h 668"/>
                    <a:gd name="T48" fmla="*/ 0 w 837"/>
                    <a:gd name="T49" fmla="*/ 20 h 668"/>
                    <a:gd name="T50" fmla="*/ 0 w 837"/>
                    <a:gd name="T51" fmla="*/ 2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12" name="Freeform 112"/>
                <p:cNvSpPr>
                  <a:spLocks noChangeAspect="1"/>
                </p:cNvSpPr>
                <p:nvPr/>
              </p:nvSpPr>
              <p:spPr bwMode="auto">
                <a:xfrm>
                  <a:off x="695" y="1689"/>
                  <a:ext cx="1135" cy="1219"/>
                </a:xfrm>
                <a:custGeom>
                  <a:avLst/>
                  <a:gdLst>
                    <a:gd name="T0" fmla="*/ 17 w 2270"/>
                    <a:gd name="T1" fmla="*/ 25 h 2437"/>
                    <a:gd name="T2" fmla="*/ 14 w 2270"/>
                    <a:gd name="T3" fmla="*/ 25 h 2437"/>
                    <a:gd name="T4" fmla="*/ 11 w 2270"/>
                    <a:gd name="T5" fmla="*/ 22 h 2437"/>
                    <a:gd name="T6" fmla="*/ 10 w 2270"/>
                    <a:gd name="T7" fmla="*/ 19 h 2437"/>
                    <a:gd name="T8" fmla="*/ 11 w 2270"/>
                    <a:gd name="T9" fmla="*/ 16 h 2437"/>
                    <a:gd name="T10" fmla="*/ 13 w 2270"/>
                    <a:gd name="T11" fmla="*/ 13 h 2437"/>
                    <a:gd name="T12" fmla="*/ 9 w 2270"/>
                    <a:gd name="T13" fmla="*/ 10 h 2437"/>
                    <a:gd name="T14" fmla="*/ 7 w 2270"/>
                    <a:gd name="T15" fmla="*/ 14 h 2437"/>
                    <a:gd name="T16" fmla="*/ 1 w 2270"/>
                    <a:gd name="T17" fmla="*/ 26 h 2437"/>
                    <a:gd name="T18" fmla="*/ 2 w 2270"/>
                    <a:gd name="T19" fmla="*/ 49 h 2437"/>
                    <a:gd name="T20" fmla="*/ 7 w 2270"/>
                    <a:gd name="T21" fmla="*/ 59 h 2437"/>
                    <a:gd name="T22" fmla="*/ 9 w 2270"/>
                    <a:gd name="T23" fmla="*/ 62 h 2437"/>
                    <a:gd name="T24" fmla="*/ 11 w 2270"/>
                    <a:gd name="T25" fmla="*/ 65 h 2437"/>
                    <a:gd name="T26" fmla="*/ 14 w 2270"/>
                    <a:gd name="T27" fmla="*/ 67 h 2437"/>
                    <a:gd name="T28" fmla="*/ 19 w 2270"/>
                    <a:gd name="T29" fmla="*/ 71 h 2437"/>
                    <a:gd name="T30" fmla="*/ 25 w 2270"/>
                    <a:gd name="T31" fmla="*/ 73 h 2437"/>
                    <a:gd name="T32" fmla="*/ 38 w 2270"/>
                    <a:gd name="T33" fmla="*/ 76 h 2437"/>
                    <a:gd name="T34" fmla="*/ 61 w 2270"/>
                    <a:gd name="T35" fmla="*/ 72 h 2437"/>
                    <a:gd name="T36" fmla="*/ 64 w 2270"/>
                    <a:gd name="T37" fmla="*/ 68 h 2437"/>
                    <a:gd name="T38" fmla="*/ 68 w 2270"/>
                    <a:gd name="T39" fmla="*/ 61 h 2437"/>
                    <a:gd name="T40" fmla="*/ 71 w 2270"/>
                    <a:gd name="T41" fmla="*/ 41 h 2437"/>
                    <a:gd name="T42" fmla="*/ 69 w 2270"/>
                    <a:gd name="T43" fmla="*/ 22 h 2437"/>
                    <a:gd name="T44" fmla="*/ 66 w 2270"/>
                    <a:gd name="T45" fmla="*/ 14 h 2437"/>
                    <a:gd name="T46" fmla="*/ 64 w 2270"/>
                    <a:gd name="T47" fmla="*/ 11 h 2437"/>
                    <a:gd name="T48" fmla="*/ 61 w 2270"/>
                    <a:gd name="T49" fmla="*/ 9 h 2437"/>
                    <a:gd name="T50" fmla="*/ 59 w 2270"/>
                    <a:gd name="T51" fmla="*/ 6 h 2437"/>
                    <a:gd name="T52" fmla="*/ 54 w 2270"/>
                    <a:gd name="T53" fmla="*/ 3 h 2437"/>
                    <a:gd name="T54" fmla="*/ 43 w 2270"/>
                    <a:gd name="T55" fmla="*/ 0 h 2437"/>
                    <a:gd name="T56" fmla="*/ 54 w 2270"/>
                    <a:gd name="T57" fmla="*/ 10 h 2437"/>
                    <a:gd name="T58" fmla="*/ 58 w 2270"/>
                    <a:gd name="T59" fmla="*/ 14 h 2437"/>
                    <a:gd name="T60" fmla="*/ 61 w 2270"/>
                    <a:gd name="T61" fmla="*/ 19 h 2437"/>
                    <a:gd name="T62" fmla="*/ 66 w 2270"/>
                    <a:gd name="T63" fmla="*/ 42 h 2437"/>
                    <a:gd name="T64" fmla="*/ 65 w 2270"/>
                    <a:gd name="T65" fmla="*/ 57 h 2437"/>
                    <a:gd name="T66" fmla="*/ 61 w 2270"/>
                    <a:gd name="T67" fmla="*/ 65 h 2437"/>
                    <a:gd name="T68" fmla="*/ 53 w 2270"/>
                    <a:gd name="T69" fmla="*/ 56 h 2437"/>
                    <a:gd name="T70" fmla="*/ 50 w 2270"/>
                    <a:gd name="T71" fmla="*/ 48 h 2437"/>
                    <a:gd name="T72" fmla="*/ 46 w 2270"/>
                    <a:gd name="T73" fmla="*/ 41 h 2437"/>
                    <a:gd name="T74" fmla="*/ 40 w 2270"/>
                    <a:gd name="T75" fmla="*/ 30 h 2437"/>
                    <a:gd name="T76" fmla="*/ 34 w 2270"/>
                    <a:gd name="T77" fmla="*/ 21 h 2437"/>
                    <a:gd name="T78" fmla="*/ 33 w 2270"/>
                    <a:gd name="T79" fmla="*/ 28 h 2437"/>
                    <a:gd name="T80" fmla="*/ 38 w 2270"/>
                    <a:gd name="T81" fmla="*/ 36 h 2437"/>
                    <a:gd name="T82" fmla="*/ 43 w 2270"/>
                    <a:gd name="T83" fmla="*/ 45 h 2437"/>
                    <a:gd name="T84" fmla="*/ 48 w 2270"/>
                    <a:gd name="T85" fmla="*/ 55 h 2437"/>
                    <a:gd name="T86" fmla="*/ 51 w 2270"/>
                    <a:gd name="T87" fmla="*/ 63 h 2437"/>
                    <a:gd name="T88" fmla="*/ 37 w 2270"/>
                    <a:gd name="T89" fmla="*/ 69 h 2437"/>
                    <a:gd name="T90" fmla="*/ 24 w 2270"/>
                    <a:gd name="T91" fmla="*/ 65 h 2437"/>
                    <a:gd name="T92" fmla="*/ 18 w 2270"/>
                    <a:gd name="T93" fmla="*/ 61 h 2437"/>
                    <a:gd name="T94" fmla="*/ 14 w 2270"/>
                    <a:gd name="T95" fmla="*/ 57 h 2437"/>
                    <a:gd name="T96" fmla="*/ 11 w 2270"/>
                    <a:gd name="T97" fmla="*/ 53 h 2437"/>
                    <a:gd name="T98" fmla="*/ 6 w 2270"/>
                    <a:gd name="T99" fmla="*/ 43 h 2437"/>
                    <a:gd name="T100" fmla="*/ 9 w 2270"/>
                    <a:gd name="T101" fmla="*/ 37 h 2437"/>
                    <a:gd name="T102" fmla="*/ 12 w 2270"/>
                    <a:gd name="T103" fmla="*/ 34 h 2437"/>
                    <a:gd name="T104" fmla="*/ 14 w 2270"/>
                    <a:gd name="T105" fmla="*/ 31 h 2437"/>
                    <a:gd name="T106" fmla="*/ 19 w 2270"/>
                    <a:gd name="T107" fmla="*/ 28 h 2437"/>
                    <a:gd name="T108" fmla="*/ 19 w 2270"/>
                    <a:gd name="T109" fmla="*/ 24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13" name="Freeform 113"/>
                <p:cNvSpPr>
                  <a:spLocks noChangeAspect="1"/>
                </p:cNvSpPr>
                <p:nvPr/>
              </p:nvSpPr>
              <p:spPr bwMode="auto">
                <a:xfrm>
                  <a:off x="844" y="1649"/>
                  <a:ext cx="628" cy="465"/>
                </a:xfrm>
                <a:custGeom>
                  <a:avLst/>
                  <a:gdLst>
                    <a:gd name="T0" fmla="*/ 15 w 1255"/>
                    <a:gd name="T1" fmla="*/ 10 h 932"/>
                    <a:gd name="T2" fmla="*/ 10 w 1255"/>
                    <a:gd name="T3" fmla="*/ 29 h 932"/>
                    <a:gd name="T4" fmla="*/ 10 w 1255"/>
                    <a:gd name="T5" fmla="*/ 26 h 932"/>
                    <a:gd name="T6" fmla="*/ 11 w 1255"/>
                    <a:gd name="T7" fmla="*/ 24 h 932"/>
                    <a:gd name="T8" fmla="*/ 12 w 1255"/>
                    <a:gd name="T9" fmla="*/ 23 h 932"/>
                    <a:gd name="T10" fmla="*/ 12 w 1255"/>
                    <a:gd name="T11" fmla="*/ 21 h 932"/>
                    <a:gd name="T12" fmla="*/ 13 w 1255"/>
                    <a:gd name="T13" fmla="*/ 20 h 932"/>
                    <a:gd name="T14" fmla="*/ 12 w 1255"/>
                    <a:gd name="T15" fmla="*/ 18 h 932"/>
                    <a:gd name="T16" fmla="*/ 11 w 1255"/>
                    <a:gd name="T17" fmla="*/ 16 h 932"/>
                    <a:gd name="T18" fmla="*/ 10 w 1255"/>
                    <a:gd name="T19" fmla="*/ 15 h 932"/>
                    <a:gd name="T20" fmla="*/ 9 w 1255"/>
                    <a:gd name="T21" fmla="*/ 14 h 932"/>
                    <a:gd name="T22" fmla="*/ 8 w 1255"/>
                    <a:gd name="T23" fmla="*/ 14 h 932"/>
                    <a:gd name="T24" fmla="*/ 6 w 1255"/>
                    <a:gd name="T25" fmla="*/ 14 h 932"/>
                    <a:gd name="T26" fmla="*/ 5 w 1255"/>
                    <a:gd name="T27" fmla="*/ 14 h 932"/>
                    <a:gd name="T28" fmla="*/ 0 w 1255"/>
                    <a:gd name="T29" fmla="*/ 11 h 932"/>
                    <a:gd name="T30" fmla="*/ 3 w 1255"/>
                    <a:gd name="T31" fmla="*/ 10 h 932"/>
                    <a:gd name="T32" fmla="*/ 5 w 1255"/>
                    <a:gd name="T33" fmla="*/ 8 h 932"/>
                    <a:gd name="T34" fmla="*/ 8 w 1255"/>
                    <a:gd name="T35" fmla="*/ 7 h 932"/>
                    <a:gd name="T36" fmla="*/ 11 w 1255"/>
                    <a:gd name="T37" fmla="*/ 5 h 932"/>
                    <a:gd name="T38" fmla="*/ 14 w 1255"/>
                    <a:gd name="T39" fmla="*/ 3 h 932"/>
                    <a:gd name="T40" fmla="*/ 16 w 1255"/>
                    <a:gd name="T41" fmla="*/ 1 h 932"/>
                    <a:gd name="T42" fmla="*/ 22 w 1255"/>
                    <a:gd name="T43" fmla="*/ 0 h 932"/>
                    <a:gd name="T44" fmla="*/ 29 w 1255"/>
                    <a:gd name="T45" fmla="*/ 0 h 932"/>
                    <a:gd name="T46" fmla="*/ 33 w 1255"/>
                    <a:gd name="T47" fmla="*/ 1 h 932"/>
                    <a:gd name="T48" fmla="*/ 36 w 1255"/>
                    <a:gd name="T49" fmla="*/ 3 h 932"/>
                    <a:gd name="T50" fmla="*/ 38 w 1255"/>
                    <a:gd name="T51" fmla="*/ 4 h 932"/>
                    <a:gd name="T52" fmla="*/ 39 w 1255"/>
                    <a:gd name="T53" fmla="*/ 5 h 932"/>
                    <a:gd name="T54" fmla="*/ 29 w 1255"/>
                    <a:gd name="T55" fmla="*/ 22 h 932"/>
                    <a:gd name="T56" fmla="*/ 29 w 1255"/>
                    <a:gd name="T57" fmla="*/ 17 h 932"/>
                    <a:gd name="T58" fmla="*/ 30 w 1255"/>
                    <a:gd name="T59" fmla="*/ 17 h 932"/>
                    <a:gd name="T60" fmla="*/ 31 w 1255"/>
                    <a:gd name="T61" fmla="*/ 15 h 932"/>
                    <a:gd name="T62" fmla="*/ 32 w 1255"/>
                    <a:gd name="T63" fmla="*/ 14 h 932"/>
                    <a:gd name="T64" fmla="*/ 32 w 1255"/>
                    <a:gd name="T65" fmla="*/ 12 h 932"/>
                    <a:gd name="T66" fmla="*/ 32 w 1255"/>
                    <a:gd name="T67" fmla="*/ 11 h 932"/>
                    <a:gd name="T68" fmla="*/ 32 w 1255"/>
                    <a:gd name="T69" fmla="*/ 9 h 932"/>
                    <a:gd name="T70" fmla="*/ 31 w 1255"/>
                    <a:gd name="T71" fmla="*/ 7 h 932"/>
                    <a:gd name="T72" fmla="*/ 30 w 1255"/>
                    <a:gd name="T73" fmla="*/ 6 h 932"/>
                    <a:gd name="T74" fmla="*/ 29 w 1255"/>
                    <a:gd name="T75" fmla="*/ 5 h 932"/>
                    <a:gd name="T76" fmla="*/ 27 w 1255"/>
                    <a:gd name="T77" fmla="*/ 5 h 932"/>
                    <a:gd name="T78" fmla="*/ 26 w 1255"/>
                    <a:gd name="T79" fmla="*/ 5 h 932"/>
                    <a:gd name="T80" fmla="*/ 24 w 1255"/>
                    <a:gd name="T81" fmla="*/ 5 h 932"/>
                    <a:gd name="T82" fmla="*/ 24 w 1255"/>
                    <a:gd name="T83" fmla="*/ 5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14" name="Freeform 114"/>
                <p:cNvSpPr>
                  <a:spLocks noChangeAspect="1"/>
                </p:cNvSpPr>
                <p:nvPr/>
              </p:nvSpPr>
              <p:spPr bwMode="auto">
                <a:xfrm>
                  <a:off x="1056" y="1718"/>
                  <a:ext cx="243" cy="373"/>
                </a:xfrm>
                <a:custGeom>
                  <a:avLst/>
                  <a:gdLst>
                    <a:gd name="T0" fmla="*/ 14 w 485"/>
                    <a:gd name="T1" fmla="*/ 13 h 747"/>
                    <a:gd name="T2" fmla="*/ 14 w 485"/>
                    <a:gd name="T3" fmla="*/ 13 h 747"/>
                    <a:gd name="T4" fmla="*/ 13 w 485"/>
                    <a:gd name="T5" fmla="*/ 14 h 747"/>
                    <a:gd name="T6" fmla="*/ 12 w 485"/>
                    <a:gd name="T7" fmla="*/ 13 h 747"/>
                    <a:gd name="T8" fmla="*/ 11 w 485"/>
                    <a:gd name="T9" fmla="*/ 13 h 747"/>
                    <a:gd name="T10" fmla="*/ 11 w 485"/>
                    <a:gd name="T11" fmla="*/ 13 h 747"/>
                    <a:gd name="T12" fmla="*/ 10 w 485"/>
                    <a:gd name="T13" fmla="*/ 13 h 747"/>
                    <a:gd name="T14" fmla="*/ 9 w 485"/>
                    <a:gd name="T15" fmla="*/ 12 h 747"/>
                    <a:gd name="T16" fmla="*/ 9 w 485"/>
                    <a:gd name="T17" fmla="*/ 11 h 747"/>
                    <a:gd name="T18" fmla="*/ 8 w 485"/>
                    <a:gd name="T19" fmla="*/ 11 h 747"/>
                    <a:gd name="T20" fmla="*/ 8 w 485"/>
                    <a:gd name="T21" fmla="*/ 10 h 747"/>
                    <a:gd name="T22" fmla="*/ 8 w 485"/>
                    <a:gd name="T23" fmla="*/ 9 h 747"/>
                    <a:gd name="T24" fmla="*/ 7 w 485"/>
                    <a:gd name="T25" fmla="*/ 8 h 747"/>
                    <a:gd name="T26" fmla="*/ 7 w 485"/>
                    <a:gd name="T27" fmla="*/ 8 h 747"/>
                    <a:gd name="T28" fmla="*/ 7 w 485"/>
                    <a:gd name="T29" fmla="*/ 7 h 747"/>
                    <a:gd name="T30" fmla="*/ 7 w 485"/>
                    <a:gd name="T31" fmla="*/ 6 h 747"/>
                    <a:gd name="T32" fmla="*/ 8 w 485"/>
                    <a:gd name="T33" fmla="*/ 5 h 747"/>
                    <a:gd name="T34" fmla="*/ 8 w 485"/>
                    <a:gd name="T35" fmla="*/ 4 h 747"/>
                    <a:gd name="T36" fmla="*/ 8 w 485"/>
                    <a:gd name="T37" fmla="*/ 3 h 747"/>
                    <a:gd name="T38" fmla="*/ 9 w 485"/>
                    <a:gd name="T39" fmla="*/ 3 h 747"/>
                    <a:gd name="T40" fmla="*/ 9 w 485"/>
                    <a:gd name="T41" fmla="*/ 2 h 747"/>
                    <a:gd name="T42" fmla="*/ 10 w 485"/>
                    <a:gd name="T43" fmla="*/ 2 h 747"/>
                    <a:gd name="T44" fmla="*/ 10 w 485"/>
                    <a:gd name="T45" fmla="*/ 1 h 747"/>
                    <a:gd name="T46" fmla="*/ 9 w 485"/>
                    <a:gd name="T47" fmla="*/ 0 h 747"/>
                    <a:gd name="T48" fmla="*/ 0 w 485"/>
                    <a:gd name="T49" fmla="*/ 3 h 747"/>
                    <a:gd name="T50" fmla="*/ 1 w 485"/>
                    <a:gd name="T51" fmla="*/ 23 h 747"/>
                    <a:gd name="T52" fmla="*/ 12 w 485"/>
                    <a:gd name="T53" fmla="*/ 21 h 747"/>
                    <a:gd name="T54" fmla="*/ 16 w 485"/>
                    <a:gd name="T55" fmla="*/ 17 h 747"/>
                    <a:gd name="T56" fmla="*/ 14 w 485"/>
                    <a:gd name="T57" fmla="*/ 13 h 747"/>
                    <a:gd name="T58" fmla="*/ 14 w 485"/>
                    <a:gd name="T59" fmla="*/ 13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15" name="Freeform 115"/>
                <p:cNvSpPr>
                  <a:spLocks noChangeAspect="1"/>
                </p:cNvSpPr>
                <p:nvPr/>
              </p:nvSpPr>
              <p:spPr bwMode="auto">
                <a:xfrm>
                  <a:off x="362" y="2175"/>
                  <a:ext cx="385" cy="430"/>
                </a:xfrm>
                <a:custGeom>
                  <a:avLst/>
                  <a:gdLst>
                    <a:gd name="T0" fmla="*/ 25 w 770"/>
                    <a:gd name="T1" fmla="*/ 0 h 859"/>
                    <a:gd name="T2" fmla="*/ 14 w 770"/>
                    <a:gd name="T3" fmla="*/ 2 h 859"/>
                    <a:gd name="T4" fmla="*/ 11 w 770"/>
                    <a:gd name="T5" fmla="*/ 4 h 859"/>
                    <a:gd name="T6" fmla="*/ 8 w 770"/>
                    <a:gd name="T7" fmla="*/ 7 h 859"/>
                    <a:gd name="T8" fmla="*/ 6 w 770"/>
                    <a:gd name="T9" fmla="*/ 9 h 859"/>
                    <a:gd name="T10" fmla="*/ 5 w 770"/>
                    <a:gd name="T11" fmla="*/ 12 h 859"/>
                    <a:gd name="T12" fmla="*/ 3 w 770"/>
                    <a:gd name="T13" fmla="*/ 15 h 859"/>
                    <a:gd name="T14" fmla="*/ 2 w 770"/>
                    <a:gd name="T15" fmla="*/ 18 h 859"/>
                    <a:gd name="T16" fmla="*/ 1 w 770"/>
                    <a:gd name="T17" fmla="*/ 21 h 859"/>
                    <a:gd name="T18" fmla="*/ 0 w 770"/>
                    <a:gd name="T19" fmla="*/ 23 h 859"/>
                    <a:gd name="T20" fmla="*/ 3 w 770"/>
                    <a:gd name="T21" fmla="*/ 27 h 859"/>
                    <a:gd name="T22" fmla="*/ 4 w 770"/>
                    <a:gd name="T23" fmla="*/ 25 h 859"/>
                    <a:gd name="T24" fmla="*/ 5 w 770"/>
                    <a:gd name="T25" fmla="*/ 23 h 859"/>
                    <a:gd name="T26" fmla="*/ 7 w 770"/>
                    <a:gd name="T27" fmla="*/ 20 h 859"/>
                    <a:gd name="T28" fmla="*/ 8 w 770"/>
                    <a:gd name="T29" fmla="*/ 17 h 859"/>
                    <a:gd name="T30" fmla="*/ 10 w 770"/>
                    <a:gd name="T31" fmla="*/ 14 h 859"/>
                    <a:gd name="T32" fmla="*/ 11 w 770"/>
                    <a:gd name="T33" fmla="*/ 12 h 859"/>
                    <a:gd name="T34" fmla="*/ 12 w 770"/>
                    <a:gd name="T35" fmla="*/ 11 h 859"/>
                    <a:gd name="T36" fmla="*/ 12 w 770"/>
                    <a:gd name="T37" fmla="*/ 10 h 859"/>
                    <a:gd name="T38" fmla="*/ 13 w 770"/>
                    <a:gd name="T39" fmla="*/ 10 h 859"/>
                    <a:gd name="T40" fmla="*/ 14 w 770"/>
                    <a:gd name="T41" fmla="*/ 9 h 859"/>
                    <a:gd name="T42" fmla="*/ 15 w 770"/>
                    <a:gd name="T43" fmla="*/ 8 h 859"/>
                    <a:gd name="T44" fmla="*/ 16 w 770"/>
                    <a:gd name="T45" fmla="*/ 8 h 859"/>
                    <a:gd name="T46" fmla="*/ 18 w 770"/>
                    <a:gd name="T47" fmla="*/ 7 h 859"/>
                    <a:gd name="T48" fmla="*/ 19 w 770"/>
                    <a:gd name="T49" fmla="*/ 7 h 859"/>
                    <a:gd name="T50" fmla="*/ 23 w 770"/>
                    <a:gd name="T51" fmla="*/ 6 h 859"/>
                    <a:gd name="T52" fmla="*/ 24 w 770"/>
                    <a:gd name="T53" fmla="*/ 6 h 859"/>
                    <a:gd name="T54" fmla="*/ 25 w 770"/>
                    <a:gd name="T55" fmla="*/ 0 h 859"/>
                    <a:gd name="T56" fmla="*/ 25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16" name="Freeform 116"/>
                <p:cNvSpPr>
                  <a:spLocks noChangeAspect="1"/>
                </p:cNvSpPr>
                <p:nvPr/>
              </p:nvSpPr>
              <p:spPr bwMode="auto">
                <a:xfrm>
                  <a:off x="418" y="2404"/>
                  <a:ext cx="386" cy="435"/>
                </a:xfrm>
                <a:custGeom>
                  <a:avLst/>
                  <a:gdLst>
                    <a:gd name="T0" fmla="*/ 22 w 771"/>
                    <a:gd name="T1" fmla="*/ 0 h 871"/>
                    <a:gd name="T2" fmla="*/ 17 w 771"/>
                    <a:gd name="T3" fmla="*/ 1 h 871"/>
                    <a:gd name="T4" fmla="*/ 15 w 771"/>
                    <a:gd name="T5" fmla="*/ 1 h 871"/>
                    <a:gd name="T6" fmla="*/ 13 w 771"/>
                    <a:gd name="T7" fmla="*/ 2 h 871"/>
                    <a:gd name="T8" fmla="*/ 11 w 771"/>
                    <a:gd name="T9" fmla="*/ 4 h 871"/>
                    <a:gd name="T10" fmla="*/ 10 w 771"/>
                    <a:gd name="T11" fmla="*/ 4 h 871"/>
                    <a:gd name="T12" fmla="*/ 9 w 771"/>
                    <a:gd name="T13" fmla="*/ 5 h 871"/>
                    <a:gd name="T14" fmla="*/ 8 w 771"/>
                    <a:gd name="T15" fmla="*/ 6 h 871"/>
                    <a:gd name="T16" fmla="*/ 7 w 771"/>
                    <a:gd name="T17" fmla="*/ 7 h 871"/>
                    <a:gd name="T18" fmla="*/ 6 w 771"/>
                    <a:gd name="T19" fmla="*/ 9 h 871"/>
                    <a:gd name="T20" fmla="*/ 4 w 771"/>
                    <a:gd name="T21" fmla="*/ 12 h 871"/>
                    <a:gd name="T22" fmla="*/ 3 w 771"/>
                    <a:gd name="T23" fmla="*/ 15 h 871"/>
                    <a:gd name="T24" fmla="*/ 2 w 771"/>
                    <a:gd name="T25" fmla="*/ 18 h 871"/>
                    <a:gd name="T26" fmla="*/ 1 w 771"/>
                    <a:gd name="T27" fmla="*/ 20 h 871"/>
                    <a:gd name="T28" fmla="*/ 0 w 771"/>
                    <a:gd name="T29" fmla="*/ 23 h 871"/>
                    <a:gd name="T30" fmla="*/ 4 w 771"/>
                    <a:gd name="T31" fmla="*/ 27 h 871"/>
                    <a:gd name="T32" fmla="*/ 4 w 771"/>
                    <a:gd name="T33" fmla="*/ 25 h 871"/>
                    <a:gd name="T34" fmla="*/ 5 w 771"/>
                    <a:gd name="T35" fmla="*/ 22 h 871"/>
                    <a:gd name="T36" fmla="*/ 7 w 771"/>
                    <a:gd name="T37" fmla="*/ 19 h 871"/>
                    <a:gd name="T38" fmla="*/ 8 w 771"/>
                    <a:gd name="T39" fmla="*/ 16 h 871"/>
                    <a:gd name="T40" fmla="*/ 10 w 771"/>
                    <a:gd name="T41" fmla="*/ 14 h 871"/>
                    <a:gd name="T42" fmla="*/ 11 w 771"/>
                    <a:gd name="T43" fmla="*/ 11 h 871"/>
                    <a:gd name="T44" fmla="*/ 12 w 771"/>
                    <a:gd name="T45" fmla="*/ 10 h 871"/>
                    <a:gd name="T46" fmla="*/ 12 w 771"/>
                    <a:gd name="T47" fmla="*/ 10 h 871"/>
                    <a:gd name="T48" fmla="*/ 13 w 771"/>
                    <a:gd name="T49" fmla="*/ 9 h 871"/>
                    <a:gd name="T50" fmla="*/ 14 w 771"/>
                    <a:gd name="T51" fmla="*/ 8 h 871"/>
                    <a:gd name="T52" fmla="*/ 15 w 771"/>
                    <a:gd name="T53" fmla="*/ 8 h 871"/>
                    <a:gd name="T54" fmla="*/ 16 w 771"/>
                    <a:gd name="T55" fmla="*/ 7 h 871"/>
                    <a:gd name="T56" fmla="*/ 18 w 771"/>
                    <a:gd name="T57" fmla="*/ 7 h 871"/>
                    <a:gd name="T58" fmla="*/ 20 w 771"/>
                    <a:gd name="T59" fmla="*/ 6 h 871"/>
                    <a:gd name="T60" fmla="*/ 23 w 771"/>
                    <a:gd name="T61" fmla="*/ 5 h 871"/>
                    <a:gd name="T62" fmla="*/ 25 w 771"/>
                    <a:gd name="T63" fmla="*/ 5 h 871"/>
                    <a:gd name="T64" fmla="*/ 22 w 771"/>
                    <a:gd name="T65" fmla="*/ 0 h 871"/>
                    <a:gd name="T66" fmla="*/ 22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17" name="Freeform 117"/>
                <p:cNvSpPr>
                  <a:spLocks noChangeAspect="1"/>
                </p:cNvSpPr>
                <p:nvPr/>
              </p:nvSpPr>
              <p:spPr bwMode="auto">
                <a:xfrm>
                  <a:off x="540" y="2571"/>
                  <a:ext cx="372" cy="463"/>
                </a:xfrm>
                <a:custGeom>
                  <a:avLst/>
                  <a:gdLst>
                    <a:gd name="T0" fmla="*/ 21 w 743"/>
                    <a:gd name="T1" fmla="*/ 0 h 926"/>
                    <a:gd name="T2" fmla="*/ 18 w 743"/>
                    <a:gd name="T3" fmla="*/ 1 h 926"/>
                    <a:gd name="T4" fmla="*/ 16 w 743"/>
                    <a:gd name="T5" fmla="*/ 1 h 926"/>
                    <a:gd name="T6" fmla="*/ 13 w 743"/>
                    <a:gd name="T7" fmla="*/ 2 h 926"/>
                    <a:gd name="T8" fmla="*/ 11 w 743"/>
                    <a:gd name="T9" fmla="*/ 4 h 926"/>
                    <a:gd name="T10" fmla="*/ 10 w 743"/>
                    <a:gd name="T11" fmla="*/ 4 h 926"/>
                    <a:gd name="T12" fmla="*/ 9 w 743"/>
                    <a:gd name="T13" fmla="*/ 5 h 926"/>
                    <a:gd name="T14" fmla="*/ 9 w 743"/>
                    <a:gd name="T15" fmla="*/ 6 h 926"/>
                    <a:gd name="T16" fmla="*/ 8 w 743"/>
                    <a:gd name="T17" fmla="*/ 7 h 926"/>
                    <a:gd name="T18" fmla="*/ 6 w 743"/>
                    <a:gd name="T19" fmla="*/ 10 h 926"/>
                    <a:gd name="T20" fmla="*/ 4 w 743"/>
                    <a:gd name="T21" fmla="*/ 13 h 926"/>
                    <a:gd name="T22" fmla="*/ 3 w 743"/>
                    <a:gd name="T23" fmla="*/ 16 h 926"/>
                    <a:gd name="T24" fmla="*/ 2 w 743"/>
                    <a:gd name="T25" fmla="*/ 19 h 926"/>
                    <a:gd name="T26" fmla="*/ 1 w 743"/>
                    <a:gd name="T27" fmla="*/ 22 h 926"/>
                    <a:gd name="T28" fmla="*/ 0 w 743"/>
                    <a:gd name="T29" fmla="*/ 24 h 926"/>
                    <a:gd name="T30" fmla="*/ 5 w 743"/>
                    <a:gd name="T31" fmla="*/ 29 h 926"/>
                    <a:gd name="T32" fmla="*/ 6 w 743"/>
                    <a:gd name="T33" fmla="*/ 27 h 926"/>
                    <a:gd name="T34" fmla="*/ 7 w 743"/>
                    <a:gd name="T35" fmla="*/ 24 h 926"/>
                    <a:gd name="T36" fmla="*/ 7 w 743"/>
                    <a:gd name="T37" fmla="*/ 21 h 926"/>
                    <a:gd name="T38" fmla="*/ 8 w 743"/>
                    <a:gd name="T39" fmla="*/ 19 h 926"/>
                    <a:gd name="T40" fmla="*/ 9 w 743"/>
                    <a:gd name="T41" fmla="*/ 18 h 926"/>
                    <a:gd name="T42" fmla="*/ 9 w 743"/>
                    <a:gd name="T43" fmla="*/ 16 h 926"/>
                    <a:gd name="T44" fmla="*/ 10 w 743"/>
                    <a:gd name="T45" fmla="*/ 14 h 926"/>
                    <a:gd name="T46" fmla="*/ 11 w 743"/>
                    <a:gd name="T47" fmla="*/ 12 h 926"/>
                    <a:gd name="T48" fmla="*/ 12 w 743"/>
                    <a:gd name="T49" fmla="*/ 11 h 926"/>
                    <a:gd name="T50" fmla="*/ 12 w 743"/>
                    <a:gd name="T51" fmla="*/ 10 h 926"/>
                    <a:gd name="T52" fmla="*/ 13 w 743"/>
                    <a:gd name="T53" fmla="*/ 9 h 926"/>
                    <a:gd name="T54" fmla="*/ 14 w 743"/>
                    <a:gd name="T55" fmla="*/ 9 h 926"/>
                    <a:gd name="T56" fmla="*/ 15 w 743"/>
                    <a:gd name="T57" fmla="*/ 8 h 926"/>
                    <a:gd name="T58" fmla="*/ 16 w 743"/>
                    <a:gd name="T59" fmla="*/ 8 h 926"/>
                    <a:gd name="T60" fmla="*/ 17 w 743"/>
                    <a:gd name="T61" fmla="*/ 7 h 926"/>
                    <a:gd name="T62" fmla="*/ 19 w 743"/>
                    <a:gd name="T63" fmla="*/ 6 h 926"/>
                    <a:gd name="T64" fmla="*/ 21 w 743"/>
                    <a:gd name="T65" fmla="*/ 5 h 926"/>
                    <a:gd name="T66" fmla="*/ 22 w 743"/>
                    <a:gd name="T67" fmla="*/ 5 h 926"/>
                    <a:gd name="T68" fmla="*/ 24 w 743"/>
                    <a:gd name="T69" fmla="*/ 5 h 926"/>
                    <a:gd name="T70" fmla="*/ 21 w 743"/>
                    <a:gd name="T71" fmla="*/ 0 h 926"/>
                    <a:gd name="T72" fmla="*/ 21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18" name="Freeform 118"/>
                <p:cNvSpPr>
                  <a:spLocks noChangeAspect="1"/>
                </p:cNvSpPr>
                <p:nvPr/>
              </p:nvSpPr>
              <p:spPr bwMode="auto">
                <a:xfrm>
                  <a:off x="1399" y="1438"/>
                  <a:ext cx="436" cy="296"/>
                </a:xfrm>
                <a:custGeom>
                  <a:avLst/>
                  <a:gdLst>
                    <a:gd name="T0" fmla="*/ 0 w 870"/>
                    <a:gd name="T1" fmla="*/ 17 h 593"/>
                    <a:gd name="T2" fmla="*/ 1 w 870"/>
                    <a:gd name="T3" fmla="*/ 15 h 593"/>
                    <a:gd name="T4" fmla="*/ 2 w 870"/>
                    <a:gd name="T5" fmla="*/ 13 h 593"/>
                    <a:gd name="T6" fmla="*/ 3 w 870"/>
                    <a:gd name="T7" fmla="*/ 11 h 593"/>
                    <a:gd name="T8" fmla="*/ 4 w 870"/>
                    <a:gd name="T9" fmla="*/ 9 h 593"/>
                    <a:gd name="T10" fmla="*/ 5 w 870"/>
                    <a:gd name="T11" fmla="*/ 6 h 593"/>
                    <a:gd name="T12" fmla="*/ 6 w 870"/>
                    <a:gd name="T13" fmla="*/ 6 h 593"/>
                    <a:gd name="T14" fmla="*/ 6 w 870"/>
                    <a:gd name="T15" fmla="*/ 5 h 593"/>
                    <a:gd name="T16" fmla="*/ 7 w 870"/>
                    <a:gd name="T17" fmla="*/ 4 h 593"/>
                    <a:gd name="T18" fmla="*/ 8 w 870"/>
                    <a:gd name="T19" fmla="*/ 3 h 593"/>
                    <a:gd name="T20" fmla="*/ 8 w 870"/>
                    <a:gd name="T21" fmla="*/ 3 h 593"/>
                    <a:gd name="T22" fmla="*/ 9 w 870"/>
                    <a:gd name="T23" fmla="*/ 2 h 593"/>
                    <a:gd name="T24" fmla="*/ 11 w 870"/>
                    <a:gd name="T25" fmla="*/ 1 h 593"/>
                    <a:gd name="T26" fmla="*/ 13 w 870"/>
                    <a:gd name="T27" fmla="*/ 1 h 593"/>
                    <a:gd name="T28" fmla="*/ 16 w 870"/>
                    <a:gd name="T29" fmla="*/ 0 h 593"/>
                    <a:gd name="T30" fmla="*/ 19 w 870"/>
                    <a:gd name="T31" fmla="*/ 0 h 593"/>
                    <a:gd name="T32" fmla="*/ 26 w 870"/>
                    <a:gd name="T33" fmla="*/ 0 h 593"/>
                    <a:gd name="T34" fmla="*/ 28 w 870"/>
                    <a:gd name="T35" fmla="*/ 4 h 593"/>
                    <a:gd name="T36" fmla="*/ 21 w 870"/>
                    <a:gd name="T37" fmla="*/ 5 h 593"/>
                    <a:gd name="T38" fmla="*/ 16 w 870"/>
                    <a:gd name="T39" fmla="*/ 6 h 593"/>
                    <a:gd name="T40" fmla="*/ 12 w 870"/>
                    <a:gd name="T41" fmla="*/ 8 h 593"/>
                    <a:gd name="T42" fmla="*/ 10 w 870"/>
                    <a:gd name="T43" fmla="*/ 9 h 593"/>
                    <a:gd name="T44" fmla="*/ 10 w 870"/>
                    <a:gd name="T45" fmla="*/ 9 h 593"/>
                    <a:gd name="T46" fmla="*/ 9 w 870"/>
                    <a:gd name="T47" fmla="*/ 10 h 593"/>
                    <a:gd name="T48" fmla="*/ 7 w 870"/>
                    <a:gd name="T49" fmla="*/ 14 h 593"/>
                    <a:gd name="T50" fmla="*/ 5 w 870"/>
                    <a:gd name="T51" fmla="*/ 17 h 593"/>
                    <a:gd name="T52" fmla="*/ 5 w 870"/>
                    <a:gd name="T53" fmla="*/ 18 h 593"/>
                    <a:gd name="T54" fmla="*/ 0 w 870"/>
                    <a:gd name="T55" fmla="*/ 17 h 593"/>
                    <a:gd name="T56" fmla="*/ 0 w 870"/>
                    <a:gd name="T57" fmla="*/ 17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19" name="Freeform 119"/>
                <p:cNvSpPr>
                  <a:spLocks noChangeAspect="1"/>
                </p:cNvSpPr>
                <p:nvPr/>
              </p:nvSpPr>
              <p:spPr bwMode="auto">
                <a:xfrm>
                  <a:off x="1569" y="1580"/>
                  <a:ext cx="425" cy="307"/>
                </a:xfrm>
                <a:custGeom>
                  <a:avLst/>
                  <a:gdLst>
                    <a:gd name="T0" fmla="*/ 0 w 852"/>
                    <a:gd name="T1" fmla="*/ 14 h 614"/>
                    <a:gd name="T2" fmla="*/ 0 w 852"/>
                    <a:gd name="T3" fmla="*/ 13 h 614"/>
                    <a:gd name="T4" fmla="*/ 1 w 852"/>
                    <a:gd name="T5" fmla="*/ 12 h 614"/>
                    <a:gd name="T6" fmla="*/ 2 w 852"/>
                    <a:gd name="T7" fmla="*/ 10 h 614"/>
                    <a:gd name="T8" fmla="*/ 3 w 852"/>
                    <a:gd name="T9" fmla="*/ 8 h 614"/>
                    <a:gd name="T10" fmla="*/ 4 w 852"/>
                    <a:gd name="T11" fmla="*/ 7 h 614"/>
                    <a:gd name="T12" fmla="*/ 4 w 852"/>
                    <a:gd name="T13" fmla="*/ 6 h 614"/>
                    <a:gd name="T14" fmla="*/ 5 w 852"/>
                    <a:gd name="T15" fmla="*/ 6 h 614"/>
                    <a:gd name="T16" fmla="*/ 6 w 852"/>
                    <a:gd name="T17" fmla="*/ 5 h 614"/>
                    <a:gd name="T18" fmla="*/ 7 w 852"/>
                    <a:gd name="T19" fmla="*/ 4 h 614"/>
                    <a:gd name="T20" fmla="*/ 8 w 852"/>
                    <a:gd name="T21" fmla="*/ 3 h 614"/>
                    <a:gd name="T22" fmla="*/ 9 w 852"/>
                    <a:gd name="T23" fmla="*/ 3 h 614"/>
                    <a:gd name="T24" fmla="*/ 10 w 852"/>
                    <a:gd name="T25" fmla="*/ 2 h 614"/>
                    <a:gd name="T26" fmla="*/ 12 w 852"/>
                    <a:gd name="T27" fmla="*/ 1 h 614"/>
                    <a:gd name="T28" fmla="*/ 15 w 852"/>
                    <a:gd name="T29" fmla="*/ 1 h 614"/>
                    <a:gd name="T30" fmla="*/ 18 w 852"/>
                    <a:gd name="T31" fmla="*/ 0 h 614"/>
                    <a:gd name="T32" fmla="*/ 24 w 852"/>
                    <a:gd name="T33" fmla="*/ 1 h 614"/>
                    <a:gd name="T34" fmla="*/ 26 w 852"/>
                    <a:gd name="T35" fmla="*/ 5 h 614"/>
                    <a:gd name="T36" fmla="*/ 20 w 852"/>
                    <a:gd name="T37" fmla="*/ 6 h 614"/>
                    <a:gd name="T38" fmla="*/ 14 w 852"/>
                    <a:gd name="T39" fmla="*/ 7 h 614"/>
                    <a:gd name="T40" fmla="*/ 10 w 852"/>
                    <a:gd name="T41" fmla="*/ 9 h 614"/>
                    <a:gd name="T42" fmla="*/ 9 w 852"/>
                    <a:gd name="T43" fmla="*/ 10 h 614"/>
                    <a:gd name="T44" fmla="*/ 8 w 852"/>
                    <a:gd name="T45" fmla="*/ 10 h 614"/>
                    <a:gd name="T46" fmla="*/ 7 w 852"/>
                    <a:gd name="T47" fmla="*/ 11 h 614"/>
                    <a:gd name="T48" fmla="*/ 5 w 852"/>
                    <a:gd name="T49" fmla="*/ 15 h 614"/>
                    <a:gd name="T50" fmla="*/ 3 w 852"/>
                    <a:gd name="T51" fmla="*/ 18 h 614"/>
                    <a:gd name="T52" fmla="*/ 3 w 852"/>
                    <a:gd name="T53" fmla="*/ 20 h 614"/>
                    <a:gd name="T54" fmla="*/ 0 w 852"/>
                    <a:gd name="T55" fmla="*/ 14 h 614"/>
                    <a:gd name="T56" fmla="*/ 0 w 852"/>
                    <a:gd name="T57" fmla="*/ 14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20" name="Freeform 120"/>
                <p:cNvSpPr>
                  <a:spLocks noChangeAspect="1"/>
                </p:cNvSpPr>
                <p:nvPr/>
              </p:nvSpPr>
              <p:spPr bwMode="auto">
                <a:xfrm>
                  <a:off x="1684" y="1764"/>
                  <a:ext cx="454" cy="280"/>
                </a:xfrm>
                <a:custGeom>
                  <a:avLst/>
                  <a:gdLst>
                    <a:gd name="T0" fmla="*/ 0 w 909"/>
                    <a:gd name="T1" fmla="*/ 13 h 561"/>
                    <a:gd name="T2" fmla="*/ 0 w 909"/>
                    <a:gd name="T3" fmla="*/ 12 h 561"/>
                    <a:gd name="T4" fmla="*/ 2 w 909"/>
                    <a:gd name="T5" fmla="*/ 9 h 561"/>
                    <a:gd name="T6" fmla="*/ 3 w 909"/>
                    <a:gd name="T7" fmla="*/ 7 h 561"/>
                    <a:gd name="T8" fmla="*/ 4 w 909"/>
                    <a:gd name="T9" fmla="*/ 6 h 561"/>
                    <a:gd name="T10" fmla="*/ 5 w 909"/>
                    <a:gd name="T11" fmla="*/ 6 h 561"/>
                    <a:gd name="T12" fmla="*/ 5 w 909"/>
                    <a:gd name="T13" fmla="*/ 5 h 561"/>
                    <a:gd name="T14" fmla="*/ 6 w 909"/>
                    <a:gd name="T15" fmla="*/ 4 h 561"/>
                    <a:gd name="T16" fmla="*/ 7 w 909"/>
                    <a:gd name="T17" fmla="*/ 3 h 561"/>
                    <a:gd name="T18" fmla="*/ 8 w 909"/>
                    <a:gd name="T19" fmla="*/ 2 h 561"/>
                    <a:gd name="T20" fmla="*/ 9 w 909"/>
                    <a:gd name="T21" fmla="*/ 2 h 561"/>
                    <a:gd name="T22" fmla="*/ 10 w 909"/>
                    <a:gd name="T23" fmla="*/ 1 h 561"/>
                    <a:gd name="T24" fmla="*/ 13 w 909"/>
                    <a:gd name="T25" fmla="*/ 0 h 561"/>
                    <a:gd name="T26" fmla="*/ 16 w 909"/>
                    <a:gd name="T27" fmla="*/ 0 h 561"/>
                    <a:gd name="T28" fmla="*/ 18 w 909"/>
                    <a:gd name="T29" fmla="*/ 0 h 561"/>
                    <a:gd name="T30" fmla="*/ 25 w 909"/>
                    <a:gd name="T31" fmla="*/ 0 h 561"/>
                    <a:gd name="T32" fmla="*/ 28 w 909"/>
                    <a:gd name="T33" fmla="*/ 6 h 561"/>
                    <a:gd name="T34" fmla="*/ 26 w 909"/>
                    <a:gd name="T35" fmla="*/ 6 h 561"/>
                    <a:gd name="T36" fmla="*/ 21 w 909"/>
                    <a:gd name="T37" fmla="*/ 6 h 561"/>
                    <a:gd name="T38" fmla="*/ 15 w 909"/>
                    <a:gd name="T39" fmla="*/ 6 h 561"/>
                    <a:gd name="T40" fmla="*/ 11 w 909"/>
                    <a:gd name="T41" fmla="*/ 7 h 561"/>
                    <a:gd name="T42" fmla="*/ 9 w 909"/>
                    <a:gd name="T43" fmla="*/ 8 h 561"/>
                    <a:gd name="T44" fmla="*/ 9 w 909"/>
                    <a:gd name="T45" fmla="*/ 9 h 561"/>
                    <a:gd name="T46" fmla="*/ 8 w 909"/>
                    <a:gd name="T47" fmla="*/ 10 h 561"/>
                    <a:gd name="T48" fmla="*/ 7 w 909"/>
                    <a:gd name="T49" fmla="*/ 10 h 561"/>
                    <a:gd name="T50" fmla="*/ 7 w 909"/>
                    <a:gd name="T51" fmla="*/ 11 h 561"/>
                    <a:gd name="T52" fmla="*/ 6 w 909"/>
                    <a:gd name="T53" fmla="*/ 12 h 561"/>
                    <a:gd name="T54" fmla="*/ 5 w 909"/>
                    <a:gd name="T55" fmla="*/ 13 h 561"/>
                    <a:gd name="T56" fmla="*/ 4 w 909"/>
                    <a:gd name="T57" fmla="*/ 16 h 561"/>
                    <a:gd name="T58" fmla="*/ 3 w 909"/>
                    <a:gd name="T59" fmla="*/ 17 h 561"/>
                    <a:gd name="T60" fmla="*/ 0 w 909"/>
                    <a:gd name="T61" fmla="*/ 13 h 561"/>
                    <a:gd name="T62" fmla="*/ 0 w 909"/>
                    <a:gd name="T63" fmla="*/ 13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59" name="Group 121"/>
              <p:cNvGrpSpPr>
                <a:grpSpLocks/>
              </p:cNvGrpSpPr>
              <p:nvPr/>
            </p:nvGrpSpPr>
            <p:grpSpPr bwMode="auto">
              <a:xfrm>
                <a:off x="2068" y="968"/>
                <a:ext cx="425" cy="826"/>
                <a:chOff x="2068" y="968"/>
                <a:chExt cx="425" cy="826"/>
              </a:xfrm>
            </p:grpSpPr>
            <p:sp>
              <p:nvSpPr>
                <p:cNvPr id="35990" name="Text Box 122"/>
                <p:cNvSpPr txBox="1">
                  <a:spLocks noChangeAspect="1" noChangeArrowheads="1"/>
                </p:cNvSpPr>
                <p:nvPr/>
              </p:nvSpPr>
              <p:spPr bwMode="auto">
                <a:xfrm rot="3191159">
                  <a:off x="2046" y="1133"/>
                  <a:ext cx="395" cy="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5991" name="Freeform 123"/>
                <p:cNvSpPr>
                  <a:spLocks noChangeAspect="1"/>
                </p:cNvSpPr>
                <p:nvPr/>
              </p:nvSpPr>
              <p:spPr bwMode="auto">
                <a:xfrm rot="3191159">
                  <a:off x="2083" y="1383"/>
                  <a:ext cx="398" cy="423"/>
                </a:xfrm>
                <a:custGeom>
                  <a:avLst/>
                  <a:gdLst>
                    <a:gd name="T0" fmla="*/ 0 w 3970"/>
                    <a:gd name="T1" fmla="*/ 0 h 4226"/>
                    <a:gd name="T2" fmla="*/ 0 w 3970"/>
                    <a:gd name="T3" fmla="*/ 0 h 4226"/>
                    <a:gd name="T4" fmla="*/ 0 w 3970"/>
                    <a:gd name="T5" fmla="*/ 0 h 4226"/>
                    <a:gd name="T6" fmla="*/ 0 w 3970"/>
                    <a:gd name="T7" fmla="*/ 0 h 4226"/>
                    <a:gd name="T8" fmla="*/ 0 w 3970"/>
                    <a:gd name="T9" fmla="*/ 0 h 4226"/>
                    <a:gd name="T10" fmla="*/ 0 w 3970"/>
                    <a:gd name="T11" fmla="*/ 0 h 4226"/>
                    <a:gd name="T12" fmla="*/ 0 w 3970"/>
                    <a:gd name="T13" fmla="*/ 0 h 4226"/>
                    <a:gd name="T14" fmla="*/ 0 w 3970"/>
                    <a:gd name="T15" fmla="*/ 0 h 4226"/>
                    <a:gd name="T16" fmla="*/ 0 w 3970"/>
                    <a:gd name="T17" fmla="*/ 0 h 4226"/>
                    <a:gd name="T18" fmla="*/ 0 w 3970"/>
                    <a:gd name="T19" fmla="*/ 0 h 4226"/>
                    <a:gd name="T20" fmla="*/ 0 w 3970"/>
                    <a:gd name="T21" fmla="*/ 0 h 4226"/>
                    <a:gd name="T22" fmla="*/ 0 w 3970"/>
                    <a:gd name="T23" fmla="*/ 0 h 4226"/>
                    <a:gd name="T24" fmla="*/ 0 w 3970"/>
                    <a:gd name="T25" fmla="*/ 0 h 4226"/>
                    <a:gd name="T26" fmla="*/ 0 w 3970"/>
                    <a:gd name="T27" fmla="*/ 0 h 4226"/>
                    <a:gd name="T28" fmla="*/ 0 w 3970"/>
                    <a:gd name="T29" fmla="*/ 0 h 4226"/>
                    <a:gd name="T30" fmla="*/ 0 w 3970"/>
                    <a:gd name="T31" fmla="*/ 0 h 4226"/>
                    <a:gd name="T32" fmla="*/ 0 w 3970"/>
                    <a:gd name="T33" fmla="*/ 0 h 4226"/>
                    <a:gd name="T34" fmla="*/ 0 w 3970"/>
                    <a:gd name="T35" fmla="*/ 0 h 4226"/>
                    <a:gd name="T36" fmla="*/ 0 w 3970"/>
                    <a:gd name="T37" fmla="*/ 0 h 4226"/>
                    <a:gd name="T38" fmla="*/ 0 w 3970"/>
                    <a:gd name="T39" fmla="*/ 0 h 4226"/>
                    <a:gd name="T40" fmla="*/ 0 w 3970"/>
                    <a:gd name="T41" fmla="*/ 0 h 4226"/>
                    <a:gd name="T42" fmla="*/ 0 w 3970"/>
                    <a:gd name="T43" fmla="*/ 0 h 4226"/>
                    <a:gd name="T44" fmla="*/ 0 w 3970"/>
                    <a:gd name="T45" fmla="*/ 0 h 4226"/>
                    <a:gd name="T46" fmla="*/ 0 w 3970"/>
                    <a:gd name="T47" fmla="*/ 0 h 4226"/>
                    <a:gd name="T48" fmla="*/ 0 w 3970"/>
                    <a:gd name="T49" fmla="*/ 0 h 4226"/>
                    <a:gd name="T50" fmla="*/ 0 w 3970"/>
                    <a:gd name="T51" fmla="*/ 0 h 4226"/>
                    <a:gd name="T52" fmla="*/ 0 w 3970"/>
                    <a:gd name="T53" fmla="*/ 0 h 4226"/>
                    <a:gd name="T54" fmla="*/ 0 w 3970"/>
                    <a:gd name="T55" fmla="*/ 0 h 4226"/>
                    <a:gd name="T56" fmla="*/ 0 w 3970"/>
                    <a:gd name="T57" fmla="*/ 0 h 4226"/>
                    <a:gd name="T58" fmla="*/ 0 w 3970"/>
                    <a:gd name="T59" fmla="*/ 0 h 4226"/>
                    <a:gd name="T60" fmla="*/ 0 w 3970"/>
                    <a:gd name="T61" fmla="*/ 0 h 4226"/>
                    <a:gd name="T62" fmla="*/ 0 w 3970"/>
                    <a:gd name="T63" fmla="*/ 0 h 4226"/>
                    <a:gd name="T64" fmla="*/ 0 w 3970"/>
                    <a:gd name="T65" fmla="*/ 0 h 4226"/>
                    <a:gd name="T66" fmla="*/ 0 w 3970"/>
                    <a:gd name="T67" fmla="*/ 0 h 4226"/>
                    <a:gd name="T68" fmla="*/ 0 w 3970"/>
                    <a:gd name="T69" fmla="*/ 0 h 4226"/>
                    <a:gd name="T70" fmla="*/ 0 w 3970"/>
                    <a:gd name="T71" fmla="*/ 0 h 4226"/>
                    <a:gd name="T72" fmla="*/ 0 w 3970"/>
                    <a:gd name="T73" fmla="*/ 0 h 4226"/>
                    <a:gd name="T74" fmla="*/ 0 w 3970"/>
                    <a:gd name="T75" fmla="*/ 0 h 4226"/>
                    <a:gd name="T76" fmla="*/ 0 w 3970"/>
                    <a:gd name="T77" fmla="*/ 0 h 4226"/>
                    <a:gd name="T78" fmla="*/ 0 w 3970"/>
                    <a:gd name="T79" fmla="*/ 0 h 4226"/>
                    <a:gd name="T80" fmla="*/ 0 w 3970"/>
                    <a:gd name="T81" fmla="*/ 0 h 4226"/>
                    <a:gd name="T82" fmla="*/ 0 w 3970"/>
                    <a:gd name="T83" fmla="*/ 0 h 4226"/>
                    <a:gd name="T84" fmla="*/ 0 w 3970"/>
                    <a:gd name="T85" fmla="*/ 0 h 4226"/>
                    <a:gd name="T86" fmla="*/ 0 w 3970"/>
                    <a:gd name="T87" fmla="*/ 0 h 4226"/>
                    <a:gd name="T88" fmla="*/ 0 w 3970"/>
                    <a:gd name="T89" fmla="*/ 0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92" name="Freeform 124"/>
                <p:cNvSpPr>
                  <a:spLocks noChangeAspect="1"/>
                </p:cNvSpPr>
                <p:nvPr/>
              </p:nvSpPr>
              <p:spPr bwMode="auto">
                <a:xfrm rot="3191159">
                  <a:off x="2242" y="1542"/>
                  <a:ext cx="120" cy="87"/>
                </a:xfrm>
                <a:custGeom>
                  <a:avLst/>
                  <a:gdLst>
                    <a:gd name="T0" fmla="*/ 0 w 1203"/>
                    <a:gd name="T1" fmla="*/ 0 h 874"/>
                    <a:gd name="T2" fmla="*/ 0 w 1203"/>
                    <a:gd name="T3" fmla="*/ 0 h 874"/>
                    <a:gd name="T4" fmla="*/ 0 w 1203"/>
                    <a:gd name="T5" fmla="*/ 0 h 874"/>
                    <a:gd name="T6" fmla="*/ 0 w 1203"/>
                    <a:gd name="T7" fmla="*/ 0 h 874"/>
                    <a:gd name="T8" fmla="*/ 0 w 1203"/>
                    <a:gd name="T9" fmla="*/ 0 h 874"/>
                    <a:gd name="T10" fmla="*/ 0 w 1203"/>
                    <a:gd name="T11" fmla="*/ 0 h 874"/>
                    <a:gd name="T12" fmla="*/ 0 w 1203"/>
                    <a:gd name="T13" fmla="*/ 0 h 874"/>
                    <a:gd name="T14" fmla="*/ 0 w 1203"/>
                    <a:gd name="T15" fmla="*/ 0 h 874"/>
                    <a:gd name="T16" fmla="*/ 0 w 1203"/>
                    <a:gd name="T17" fmla="*/ 0 h 874"/>
                    <a:gd name="T18" fmla="*/ 0 w 1203"/>
                    <a:gd name="T19" fmla="*/ 0 h 874"/>
                    <a:gd name="T20" fmla="*/ 0 w 1203"/>
                    <a:gd name="T21" fmla="*/ 0 h 874"/>
                    <a:gd name="T22" fmla="*/ 0 w 1203"/>
                    <a:gd name="T23" fmla="*/ 0 h 874"/>
                    <a:gd name="T24" fmla="*/ 0 w 1203"/>
                    <a:gd name="T25" fmla="*/ 0 h 8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03"/>
                    <a:gd name="T40" fmla="*/ 0 h 874"/>
                    <a:gd name="T41" fmla="*/ 1203 w 1203"/>
                    <a:gd name="T42" fmla="*/ 874 h 8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03" h="874">
                      <a:moveTo>
                        <a:pt x="85" y="874"/>
                      </a:moveTo>
                      <a:lnTo>
                        <a:pt x="0" y="485"/>
                      </a:lnTo>
                      <a:lnTo>
                        <a:pt x="253" y="243"/>
                      </a:lnTo>
                      <a:lnTo>
                        <a:pt x="544" y="357"/>
                      </a:lnTo>
                      <a:lnTo>
                        <a:pt x="698" y="0"/>
                      </a:lnTo>
                      <a:lnTo>
                        <a:pt x="1106" y="29"/>
                      </a:lnTo>
                      <a:lnTo>
                        <a:pt x="1203" y="203"/>
                      </a:lnTo>
                      <a:lnTo>
                        <a:pt x="1057" y="475"/>
                      </a:lnTo>
                      <a:lnTo>
                        <a:pt x="737" y="631"/>
                      </a:lnTo>
                      <a:lnTo>
                        <a:pt x="620" y="572"/>
                      </a:lnTo>
                      <a:lnTo>
                        <a:pt x="475" y="766"/>
                      </a:lnTo>
                      <a:lnTo>
                        <a:pt x="85" y="8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93" name="Freeform 125"/>
                <p:cNvSpPr>
                  <a:spLocks noChangeAspect="1"/>
                </p:cNvSpPr>
                <p:nvPr/>
              </p:nvSpPr>
              <p:spPr bwMode="auto">
                <a:xfrm rot="3191159">
                  <a:off x="2150" y="1544"/>
                  <a:ext cx="212" cy="222"/>
                </a:xfrm>
                <a:custGeom>
                  <a:avLst/>
                  <a:gdLst>
                    <a:gd name="T0" fmla="*/ 0 w 2114"/>
                    <a:gd name="T1" fmla="*/ 0 h 2212"/>
                    <a:gd name="T2" fmla="*/ 0 w 2114"/>
                    <a:gd name="T3" fmla="*/ 0 h 2212"/>
                    <a:gd name="T4" fmla="*/ 0 w 2114"/>
                    <a:gd name="T5" fmla="*/ 0 h 2212"/>
                    <a:gd name="T6" fmla="*/ 0 w 2114"/>
                    <a:gd name="T7" fmla="*/ 0 h 2212"/>
                    <a:gd name="T8" fmla="*/ 0 w 2114"/>
                    <a:gd name="T9" fmla="*/ 0 h 2212"/>
                    <a:gd name="T10" fmla="*/ 0 w 2114"/>
                    <a:gd name="T11" fmla="*/ 0 h 2212"/>
                    <a:gd name="T12" fmla="*/ 0 w 2114"/>
                    <a:gd name="T13" fmla="*/ 0 h 2212"/>
                    <a:gd name="T14" fmla="*/ 0 w 2114"/>
                    <a:gd name="T15" fmla="*/ 0 h 2212"/>
                    <a:gd name="T16" fmla="*/ 0 w 2114"/>
                    <a:gd name="T17" fmla="*/ 0 h 2212"/>
                    <a:gd name="T18" fmla="*/ 0 w 2114"/>
                    <a:gd name="T19" fmla="*/ 0 h 2212"/>
                    <a:gd name="T20" fmla="*/ 0 w 2114"/>
                    <a:gd name="T21" fmla="*/ 0 h 2212"/>
                    <a:gd name="T22" fmla="*/ 0 w 2114"/>
                    <a:gd name="T23" fmla="*/ 0 h 2212"/>
                    <a:gd name="T24" fmla="*/ 0 w 2114"/>
                    <a:gd name="T25" fmla="*/ 0 h 2212"/>
                    <a:gd name="T26" fmla="*/ 0 w 2114"/>
                    <a:gd name="T27" fmla="*/ 0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B6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94" name="Freeform 126"/>
                <p:cNvSpPr>
                  <a:spLocks noChangeAspect="1"/>
                </p:cNvSpPr>
                <p:nvPr/>
              </p:nvSpPr>
              <p:spPr bwMode="auto">
                <a:xfrm rot="3191159">
                  <a:off x="2213" y="1407"/>
                  <a:ext cx="141" cy="69"/>
                </a:xfrm>
                <a:custGeom>
                  <a:avLst/>
                  <a:gdLst>
                    <a:gd name="T0" fmla="*/ 0 w 1411"/>
                    <a:gd name="T1" fmla="*/ 0 h 694"/>
                    <a:gd name="T2" fmla="*/ 0 w 1411"/>
                    <a:gd name="T3" fmla="*/ 0 h 694"/>
                    <a:gd name="T4" fmla="*/ 0 w 1411"/>
                    <a:gd name="T5" fmla="*/ 0 h 694"/>
                    <a:gd name="T6" fmla="*/ 0 w 1411"/>
                    <a:gd name="T7" fmla="*/ 0 h 694"/>
                    <a:gd name="T8" fmla="*/ 0 w 1411"/>
                    <a:gd name="T9" fmla="*/ 0 h 694"/>
                    <a:gd name="T10" fmla="*/ 0 w 1411"/>
                    <a:gd name="T11" fmla="*/ 0 h 694"/>
                    <a:gd name="T12" fmla="*/ 0 w 1411"/>
                    <a:gd name="T13" fmla="*/ 0 h 694"/>
                    <a:gd name="T14" fmla="*/ 0 w 1411"/>
                    <a:gd name="T15" fmla="*/ 0 h 694"/>
                    <a:gd name="T16" fmla="*/ 0 w 1411"/>
                    <a:gd name="T17" fmla="*/ 0 h 694"/>
                    <a:gd name="T18" fmla="*/ 0 w 1411"/>
                    <a:gd name="T19" fmla="*/ 0 h 694"/>
                    <a:gd name="T20" fmla="*/ 0 w 1411"/>
                    <a:gd name="T21" fmla="*/ 0 h 694"/>
                    <a:gd name="T22" fmla="*/ 0 w 1411"/>
                    <a:gd name="T23" fmla="*/ 0 h 694"/>
                    <a:gd name="T24" fmla="*/ 0 w 1411"/>
                    <a:gd name="T25" fmla="*/ 0 h 694"/>
                    <a:gd name="T26" fmla="*/ 0 w 1411"/>
                    <a:gd name="T27" fmla="*/ 0 h 694"/>
                    <a:gd name="T28" fmla="*/ 0 w 1411"/>
                    <a:gd name="T29" fmla="*/ 0 h 694"/>
                    <a:gd name="T30" fmla="*/ 0 w 1411"/>
                    <a:gd name="T31" fmla="*/ 0 h 694"/>
                    <a:gd name="T32" fmla="*/ 0 w 1411"/>
                    <a:gd name="T33" fmla="*/ 0 h 694"/>
                    <a:gd name="T34" fmla="*/ 0 w 1411"/>
                    <a:gd name="T35" fmla="*/ 0 h 694"/>
                    <a:gd name="T36" fmla="*/ 0 w 1411"/>
                    <a:gd name="T37" fmla="*/ 0 h 694"/>
                    <a:gd name="T38" fmla="*/ 0 w 1411"/>
                    <a:gd name="T39" fmla="*/ 0 h 694"/>
                    <a:gd name="T40" fmla="*/ 0 w 1411"/>
                    <a:gd name="T41" fmla="*/ 0 h 694"/>
                    <a:gd name="T42" fmla="*/ 0 w 1411"/>
                    <a:gd name="T43" fmla="*/ 0 h 694"/>
                    <a:gd name="T44" fmla="*/ 0 w 1411"/>
                    <a:gd name="T45" fmla="*/ 0 h 694"/>
                    <a:gd name="T46" fmla="*/ 0 w 1411"/>
                    <a:gd name="T47" fmla="*/ 0 h 694"/>
                    <a:gd name="T48" fmla="*/ 0 w 1411"/>
                    <a:gd name="T49" fmla="*/ 0 h 694"/>
                    <a:gd name="T50" fmla="*/ 0 w 1411"/>
                    <a:gd name="T51" fmla="*/ 0 h 694"/>
                    <a:gd name="T52" fmla="*/ 0 w 1411"/>
                    <a:gd name="T53" fmla="*/ 0 h 694"/>
                    <a:gd name="T54" fmla="*/ 0 w 1411"/>
                    <a:gd name="T55" fmla="*/ 0 h 694"/>
                    <a:gd name="T56" fmla="*/ 0 w 1411"/>
                    <a:gd name="T57" fmla="*/ 0 h 694"/>
                    <a:gd name="T58" fmla="*/ 0 w 1411"/>
                    <a:gd name="T59" fmla="*/ 0 h 694"/>
                    <a:gd name="T60" fmla="*/ 0 w 1411"/>
                    <a:gd name="T61" fmla="*/ 0 h 694"/>
                    <a:gd name="T62" fmla="*/ 0 w 1411"/>
                    <a:gd name="T63" fmla="*/ 0 h 694"/>
                    <a:gd name="T64" fmla="*/ 0 w 1411"/>
                    <a:gd name="T65" fmla="*/ 0 h 694"/>
                    <a:gd name="T66" fmla="*/ 0 w 1411"/>
                    <a:gd name="T67" fmla="*/ 0 h 694"/>
                    <a:gd name="T68" fmla="*/ 0 w 1411"/>
                    <a:gd name="T69" fmla="*/ 0 h 694"/>
                    <a:gd name="T70" fmla="*/ 0 w 1411"/>
                    <a:gd name="T71" fmla="*/ 0 h 694"/>
                    <a:gd name="T72" fmla="*/ 0 w 1411"/>
                    <a:gd name="T73" fmla="*/ 0 h 694"/>
                    <a:gd name="T74" fmla="*/ 0 w 1411"/>
                    <a:gd name="T75" fmla="*/ 0 h 694"/>
                    <a:gd name="T76" fmla="*/ 0 w 1411"/>
                    <a:gd name="T77" fmla="*/ 0 h 694"/>
                    <a:gd name="T78" fmla="*/ 0 w 1411"/>
                    <a:gd name="T79" fmla="*/ 0 h 694"/>
                    <a:gd name="T80" fmla="*/ 0 w 1411"/>
                    <a:gd name="T81" fmla="*/ 0 h 694"/>
                    <a:gd name="T82" fmla="*/ 0 w 1411"/>
                    <a:gd name="T83" fmla="*/ 0 h 694"/>
                    <a:gd name="T84" fmla="*/ 0 w 1411"/>
                    <a:gd name="T85" fmla="*/ 0 h 694"/>
                    <a:gd name="T86" fmla="*/ 0 w 1411"/>
                    <a:gd name="T87" fmla="*/ 0 h 694"/>
                    <a:gd name="T88" fmla="*/ 0 w 1411"/>
                    <a:gd name="T89" fmla="*/ 0 h 694"/>
                    <a:gd name="T90" fmla="*/ 0 w 1411"/>
                    <a:gd name="T91" fmla="*/ 0 h 694"/>
                    <a:gd name="T92" fmla="*/ 0 w 1411"/>
                    <a:gd name="T93" fmla="*/ 0 h 694"/>
                    <a:gd name="T94" fmla="*/ 0 w 1411"/>
                    <a:gd name="T95" fmla="*/ 0 h 694"/>
                    <a:gd name="T96" fmla="*/ 0 w 1411"/>
                    <a:gd name="T97" fmla="*/ 0 h 694"/>
                    <a:gd name="T98" fmla="*/ 0 w 1411"/>
                    <a:gd name="T99" fmla="*/ 0 h 694"/>
                    <a:gd name="T100" fmla="*/ 0 w 1411"/>
                    <a:gd name="T101" fmla="*/ 0 h 694"/>
                    <a:gd name="T102" fmla="*/ 0 w 1411"/>
                    <a:gd name="T103" fmla="*/ 0 h 694"/>
                    <a:gd name="T104" fmla="*/ 0 w 1411"/>
                    <a:gd name="T105" fmla="*/ 0 h 694"/>
                    <a:gd name="T106" fmla="*/ 0 w 1411"/>
                    <a:gd name="T107" fmla="*/ 0 h 694"/>
                    <a:gd name="T108" fmla="*/ 0 w 1411"/>
                    <a:gd name="T109" fmla="*/ 0 h 694"/>
                    <a:gd name="T110" fmla="*/ 0 w 1411"/>
                    <a:gd name="T111" fmla="*/ 0 h 694"/>
                    <a:gd name="T112" fmla="*/ 0 w 1411"/>
                    <a:gd name="T113" fmla="*/ 0 h 694"/>
                    <a:gd name="T114" fmla="*/ 0 w 1411"/>
                    <a:gd name="T115" fmla="*/ 0 h 694"/>
                    <a:gd name="T116" fmla="*/ 0 w 1411"/>
                    <a:gd name="T117" fmla="*/ 0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95" name="Freeform 127"/>
                <p:cNvSpPr>
                  <a:spLocks noChangeAspect="1"/>
                </p:cNvSpPr>
                <p:nvPr/>
              </p:nvSpPr>
              <p:spPr bwMode="auto">
                <a:xfrm rot="3191159">
                  <a:off x="2361" y="1425"/>
                  <a:ext cx="70" cy="139"/>
                </a:xfrm>
                <a:custGeom>
                  <a:avLst/>
                  <a:gdLst>
                    <a:gd name="T0" fmla="*/ 0 w 698"/>
                    <a:gd name="T1" fmla="*/ 0 h 1392"/>
                    <a:gd name="T2" fmla="*/ 0 w 698"/>
                    <a:gd name="T3" fmla="*/ 0 h 1392"/>
                    <a:gd name="T4" fmla="*/ 0 w 698"/>
                    <a:gd name="T5" fmla="*/ 0 h 1392"/>
                    <a:gd name="T6" fmla="*/ 0 w 698"/>
                    <a:gd name="T7" fmla="*/ 0 h 1392"/>
                    <a:gd name="T8" fmla="*/ 0 w 698"/>
                    <a:gd name="T9" fmla="*/ 0 h 1392"/>
                    <a:gd name="T10" fmla="*/ 0 w 698"/>
                    <a:gd name="T11" fmla="*/ 0 h 1392"/>
                    <a:gd name="T12" fmla="*/ 0 w 698"/>
                    <a:gd name="T13" fmla="*/ 0 h 1392"/>
                    <a:gd name="T14" fmla="*/ 0 w 698"/>
                    <a:gd name="T15" fmla="*/ 0 h 1392"/>
                    <a:gd name="T16" fmla="*/ 0 w 698"/>
                    <a:gd name="T17" fmla="*/ 0 h 1392"/>
                    <a:gd name="T18" fmla="*/ 0 w 698"/>
                    <a:gd name="T19" fmla="*/ 0 h 1392"/>
                    <a:gd name="T20" fmla="*/ 0 w 698"/>
                    <a:gd name="T21" fmla="*/ 0 h 1392"/>
                    <a:gd name="T22" fmla="*/ 0 w 698"/>
                    <a:gd name="T23" fmla="*/ 0 h 1392"/>
                    <a:gd name="T24" fmla="*/ 0 w 698"/>
                    <a:gd name="T25" fmla="*/ 0 h 1392"/>
                    <a:gd name="T26" fmla="*/ 0 w 698"/>
                    <a:gd name="T27" fmla="*/ 0 h 1392"/>
                    <a:gd name="T28" fmla="*/ 0 w 698"/>
                    <a:gd name="T29" fmla="*/ 0 h 1392"/>
                    <a:gd name="T30" fmla="*/ 0 w 698"/>
                    <a:gd name="T31" fmla="*/ 0 h 1392"/>
                    <a:gd name="T32" fmla="*/ 0 w 698"/>
                    <a:gd name="T33" fmla="*/ 0 h 1392"/>
                    <a:gd name="T34" fmla="*/ 0 w 698"/>
                    <a:gd name="T35" fmla="*/ 0 h 1392"/>
                    <a:gd name="T36" fmla="*/ 0 w 698"/>
                    <a:gd name="T37" fmla="*/ 0 h 1392"/>
                    <a:gd name="T38" fmla="*/ 0 w 698"/>
                    <a:gd name="T39" fmla="*/ 0 h 1392"/>
                    <a:gd name="T40" fmla="*/ 0 w 698"/>
                    <a:gd name="T41" fmla="*/ 0 h 1392"/>
                    <a:gd name="T42" fmla="*/ 0 w 698"/>
                    <a:gd name="T43" fmla="*/ 0 h 1392"/>
                    <a:gd name="T44" fmla="*/ 0 w 698"/>
                    <a:gd name="T45" fmla="*/ 0 h 1392"/>
                    <a:gd name="T46" fmla="*/ 0 w 698"/>
                    <a:gd name="T47" fmla="*/ 0 h 1392"/>
                    <a:gd name="T48" fmla="*/ 0 w 698"/>
                    <a:gd name="T49" fmla="*/ 0 h 1392"/>
                    <a:gd name="T50" fmla="*/ 0 w 698"/>
                    <a:gd name="T51" fmla="*/ 0 h 1392"/>
                    <a:gd name="T52" fmla="*/ 0 w 698"/>
                    <a:gd name="T53" fmla="*/ 0 h 1392"/>
                    <a:gd name="T54" fmla="*/ 0 w 698"/>
                    <a:gd name="T55" fmla="*/ 0 h 1392"/>
                    <a:gd name="T56" fmla="*/ 0 w 698"/>
                    <a:gd name="T57" fmla="*/ 0 h 1392"/>
                    <a:gd name="T58" fmla="*/ 0 w 698"/>
                    <a:gd name="T59" fmla="*/ 0 h 1392"/>
                    <a:gd name="T60" fmla="*/ 0 w 698"/>
                    <a:gd name="T61" fmla="*/ 0 h 1392"/>
                    <a:gd name="T62" fmla="*/ 0 w 698"/>
                    <a:gd name="T63" fmla="*/ 0 h 1392"/>
                    <a:gd name="T64" fmla="*/ 0 w 698"/>
                    <a:gd name="T65" fmla="*/ 0 h 1392"/>
                    <a:gd name="T66" fmla="*/ 0 w 698"/>
                    <a:gd name="T67" fmla="*/ 0 h 1392"/>
                    <a:gd name="T68" fmla="*/ 0 w 698"/>
                    <a:gd name="T69" fmla="*/ 0 h 1392"/>
                    <a:gd name="T70" fmla="*/ 0 w 698"/>
                    <a:gd name="T71" fmla="*/ 0 h 1392"/>
                    <a:gd name="T72" fmla="*/ 0 w 698"/>
                    <a:gd name="T73" fmla="*/ 0 h 1392"/>
                    <a:gd name="T74" fmla="*/ 0 w 698"/>
                    <a:gd name="T75" fmla="*/ 0 h 1392"/>
                    <a:gd name="T76" fmla="*/ 0 w 698"/>
                    <a:gd name="T77" fmla="*/ 0 h 1392"/>
                    <a:gd name="T78" fmla="*/ 0 w 698"/>
                    <a:gd name="T79" fmla="*/ 0 h 1392"/>
                    <a:gd name="T80" fmla="*/ 0 w 698"/>
                    <a:gd name="T81" fmla="*/ 0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96" name="Freeform 128"/>
                <p:cNvSpPr>
                  <a:spLocks noChangeAspect="1"/>
                </p:cNvSpPr>
                <p:nvPr/>
              </p:nvSpPr>
              <p:spPr bwMode="auto">
                <a:xfrm rot="3191159">
                  <a:off x="2271" y="1501"/>
                  <a:ext cx="83" cy="67"/>
                </a:xfrm>
                <a:custGeom>
                  <a:avLst/>
                  <a:gdLst>
                    <a:gd name="T0" fmla="*/ 0 w 837"/>
                    <a:gd name="T1" fmla="*/ 0 h 668"/>
                    <a:gd name="T2" fmla="*/ 0 w 837"/>
                    <a:gd name="T3" fmla="*/ 0 h 668"/>
                    <a:gd name="T4" fmla="*/ 0 w 837"/>
                    <a:gd name="T5" fmla="*/ 0 h 668"/>
                    <a:gd name="T6" fmla="*/ 0 w 837"/>
                    <a:gd name="T7" fmla="*/ 0 h 668"/>
                    <a:gd name="T8" fmla="*/ 0 w 837"/>
                    <a:gd name="T9" fmla="*/ 0 h 668"/>
                    <a:gd name="T10" fmla="*/ 0 w 837"/>
                    <a:gd name="T11" fmla="*/ 0 h 668"/>
                    <a:gd name="T12" fmla="*/ 0 w 837"/>
                    <a:gd name="T13" fmla="*/ 0 h 668"/>
                    <a:gd name="T14" fmla="*/ 0 w 837"/>
                    <a:gd name="T15" fmla="*/ 0 h 668"/>
                    <a:gd name="T16" fmla="*/ 0 w 837"/>
                    <a:gd name="T17" fmla="*/ 0 h 668"/>
                    <a:gd name="T18" fmla="*/ 0 w 837"/>
                    <a:gd name="T19" fmla="*/ 0 h 668"/>
                    <a:gd name="T20" fmla="*/ 0 w 837"/>
                    <a:gd name="T21" fmla="*/ 0 h 668"/>
                    <a:gd name="T22" fmla="*/ 0 w 837"/>
                    <a:gd name="T23" fmla="*/ 0 h 668"/>
                    <a:gd name="T24" fmla="*/ 0 w 837"/>
                    <a:gd name="T25" fmla="*/ 0 h 668"/>
                    <a:gd name="T26" fmla="*/ 0 w 837"/>
                    <a:gd name="T27" fmla="*/ 0 h 668"/>
                    <a:gd name="T28" fmla="*/ 0 w 837"/>
                    <a:gd name="T29" fmla="*/ 0 h 668"/>
                    <a:gd name="T30" fmla="*/ 0 w 837"/>
                    <a:gd name="T31" fmla="*/ 0 h 668"/>
                    <a:gd name="T32" fmla="*/ 0 w 837"/>
                    <a:gd name="T33" fmla="*/ 0 h 668"/>
                    <a:gd name="T34" fmla="*/ 0 w 837"/>
                    <a:gd name="T35" fmla="*/ 0 h 668"/>
                    <a:gd name="T36" fmla="*/ 0 w 837"/>
                    <a:gd name="T37" fmla="*/ 0 h 668"/>
                    <a:gd name="T38" fmla="*/ 0 w 837"/>
                    <a:gd name="T39" fmla="*/ 0 h 668"/>
                    <a:gd name="T40" fmla="*/ 0 w 837"/>
                    <a:gd name="T41" fmla="*/ 0 h 668"/>
                    <a:gd name="T42" fmla="*/ 0 w 837"/>
                    <a:gd name="T43" fmla="*/ 0 h 668"/>
                    <a:gd name="T44" fmla="*/ 0 w 837"/>
                    <a:gd name="T45" fmla="*/ 0 h 668"/>
                    <a:gd name="T46" fmla="*/ 0 w 837"/>
                    <a:gd name="T47" fmla="*/ 0 h 668"/>
                    <a:gd name="T48" fmla="*/ 0 w 837"/>
                    <a:gd name="T49" fmla="*/ 0 h 668"/>
                    <a:gd name="T50" fmla="*/ 0 w 837"/>
                    <a:gd name="T51" fmla="*/ 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97" name="Freeform 129"/>
                <p:cNvSpPr>
                  <a:spLocks noChangeAspect="1"/>
                </p:cNvSpPr>
                <p:nvPr/>
              </p:nvSpPr>
              <p:spPr bwMode="auto">
                <a:xfrm rot="3191159">
                  <a:off x="2145" y="1534"/>
                  <a:ext cx="227" cy="244"/>
                </a:xfrm>
                <a:custGeom>
                  <a:avLst/>
                  <a:gdLst>
                    <a:gd name="T0" fmla="*/ 0 w 2270"/>
                    <a:gd name="T1" fmla="*/ 0 h 2437"/>
                    <a:gd name="T2" fmla="*/ 0 w 2270"/>
                    <a:gd name="T3" fmla="*/ 0 h 2437"/>
                    <a:gd name="T4" fmla="*/ 0 w 2270"/>
                    <a:gd name="T5" fmla="*/ 0 h 2437"/>
                    <a:gd name="T6" fmla="*/ 0 w 2270"/>
                    <a:gd name="T7" fmla="*/ 0 h 2437"/>
                    <a:gd name="T8" fmla="*/ 0 w 2270"/>
                    <a:gd name="T9" fmla="*/ 0 h 2437"/>
                    <a:gd name="T10" fmla="*/ 0 w 2270"/>
                    <a:gd name="T11" fmla="*/ 0 h 2437"/>
                    <a:gd name="T12" fmla="*/ 0 w 2270"/>
                    <a:gd name="T13" fmla="*/ 0 h 2437"/>
                    <a:gd name="T14" fmla="*/ 0 w 2270"/>
                    <a:gd name="T15" fmla="*/ 0 h 2437"/>
                    <a:gd name="T16" fmla="*/ 0 w 2270"/>
                    <a:gd name="T17" fmla="*/ 0 h 2437"/>
                    <a:gd name="T18" fmla="*/ 0 w 2270"/>
                    <a:gd name="T19" fmla="*/ 0 h 2437"/>
                    <a:gd name="T20" fmla="*/ 0 w 2270"/>
                    <a:gd name="T21" fmla="*/ 0 h 2437"/>
                    <a:gd name="T22" fmla="*/ 0 w 2270"/>
                    <a:gd name="T23" fmla="*/ 0 h 2437"/>
                    <a:gd name="T24" fmla="*/ 0 w 2270"/>
                    <a:gd name="T25" fmla="*/ 0 h 2437"/>
                    <a:gd name="T26" fmla="*/ 0 w 2270"/>
                    <a:gd name="T27" fmla="*/ 0 h 2437"/>
                    <a:gd name="T28" fmla="*/ 0 w 2270"/>
                    <a:gd name="T29" fmla="*/ 0 h 2437"/>
                    <a:gd name="T30" fmla="*/ 0 w 2270"/>
                    <a:gd name="T31" fmla="*/ 0 h 2437"/>
                    <a:gd name="T32" fmla="*/ 0 w 2270"/>
                    <a:gd name="T33" fmla="*/ 0 h 2437"/>
                    <a:gd name="T34" fmla="*/ 0 w 2270"/>
                    <a:gd name="T35" fmla="*/ 0 h 2437"/>
                    <a:gd name="T36" fmla="*/ 0 w 2270"/>
                    <a:gd name="T37" fmla="*/ 0 h 2437"/>
                    <a:gd name="T38" fmla="*/ 0 w 2270"/>
                    <a:gd name="T39" fmla="*/ 0 h 2437"/>
                    <a:gd name="T40" fmla="*/ 0 w 2270"/>
                    <a:gd name="T41" fmla="*/ 0 h 2437"/>
                    <a:gd name="T42" fmla="*/ 0 w 2270"/>
                    <a:gd name="T43" fmla="*/ 0 h 2437"/>
                    <a:gd name="T44" fmla="*/ 0 w 2270"/>
                    <a:gd name="T45" fmla="*/ 0 h 2437"/>
                    <a:gd name="T46" fmla="*/ 0 w 2270"/>
                    <a:gd name="T47" fmla="*/ 0 h 2437"/>
                    <a:gd name="T48" fmla="*/ 0 w 2270"/>
                    <a:gd name="T49" fmla="*/ 0 h 2437"/>
                    <a:gd name="T50" fmla="*/ 0 w 2270"/>
                    <a:gd name="T51" fmla="*/ 0 h 2437"/>
                    <a:gd name="T52" fmla="*/ 0 w 2270"/>
                    <a:gd name="T53" fmla="*/ 0 h 2437"/>
                    <a:gd name="T54" fmla="*/ 0 w 2270"/>
                    <a:gd name="T55" fmla="*/ 0 h 2437"/>
                    <a:gd name="T56" fmla="*/ 0 w 2270"/>
                    <a:gd name="T57" fmla="*/ 0 h 2437"/>
                    <a:gd name="T58" fmla="*/ 0 w 2270"/>
                    <a:gd name="T59" fmla="*/ 0 h 2437"/>
                    <a:gd name="T60" fmla="*/ 0 w 2270"/>
                    <a:gd name="T61" fmla="*/ 0 h 2437"/>
                    <a:gd name="T62" fmla="*/ 0 w 2270"/>
                    <a:gd name="T63" fmla="*/ 0 h 2437"/>
                    <a:gd name="T64" fmla="*/ 0 w 2270"/>
                    <a:gd name="T65" fmla="*/ 0 h 2437"/>
                    <a:gd name="T66" fmla="*/ 0 w 2270"/>
                    <a:gd name="T67" fmla="*/ 0 h 2437"/>
                    <a:gd name="T68" fmla="*/ 0 w 2270"/>
                    <a:gd name="T69" fmla="*/ 0 h 2437"/>
                    <a:gd name="T70" fmla="*/ 0 w 2270"/>
                    <a:gd name="T71" fmla="*/ 0 h 2437"/>
                    <a:gd name="T72" fmla="*/ 0 w 2270"/>
                    <a:gd name="T73" fmla="*/ 0 h 2437"/>
                    <a:gd name="T74" fmla="*/ 0 w 2270"/>
                    <a:gd name="T75" fmla="*/ 0 h 2437"/>
                    <a:gd name="T76" fmla="*/ 0 w 2270"/>
                    <a:gd name="T77" fmla="*/ 0 h 2437"/>
                    <a:gd name="T78" fmla="*/ 0 w 2270"/>
                    <a:gd name="T79" fmla="*/ 0 h 2437"/>
                    <a:gd name="T80" fmla="*/ 0 w 2270"/>
                    <a:gd name="T81" fmla="*/ 0 h 2437"/>
                    <a:gd name="T82" fmla="*/ 0 w 2270"/>
                    <a:gd name="T83" fmla="*/ 0 h 2437"/>
                    <a:gd name="T84" fmla="*/ 0 w 2270"/>
                    <a:gd name="T85" fmla="*/ 0 h 2437"/>
                    <a:gd name="T86" fmla="*/ 0 w 2270"/>
                    <a:gd name="T87" fmla="*/ 0 h 2437"/>
                    <a:gd name="T88" fmla="*/ 0 w 2270"/>
                    <a:gd name="T89" fmla="*/ 0 h 2437"/>
                    <a:gd name="T90" fmla="*/ 0 w 2270"/>
                    <a:gd name="T91" fmla="*/ 0 h 2437"/>
                    <a:gd name="T92" fmla="*/ 0 w 2270"/>
                    <a:gd name="T93" fmla="*/ 0 h 2437"/>
                    <a:gd name="T94" fmla="*/ 0 w 2270"/>
                    <a:gd name="T95" fmla="*/ 0 h 2437"/>
                    <a:gd name="T96" fmla="*/ 0 w 2270"/>
                    <a:gd name="T97" fmla="*/ 0 h 2437"/>
                    <a:gd name="T98" fmla="*/ 0 w 2270"/>
                    <a:gd name="T99" fmla="*/ 0 h 2437"/>
                    <a:gd name="T100" fmla="*/ 0 w 2270"/>
                    <a:gd name="T101" fmla="*/ 0 h 2437"/>
                    <a:gd name="T102" fmla="*/ 0 w 2270"/>
                    <a:gd name="T103" fmla="*/ 0 h 2437"/>
                    <a:gd name="T104" fmla="*/ 0 w 2270"/>
                    <a:gd name="T105" fmla="*/ 0 h 2437"/>
                    <a:gd name="T106" fmla="*/ 0 w 2270"/>
                    <a:gd name="T107" fmla="*/ 0 h 2437"/>
                    <a:gd name="T108" fmla="*/ 0 w 2270"/>
                    <a:gd name="T109" fmla="*/ 0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98" name="Freeform 130"/>
                <p:cNvSpPr>
                  <a:spLocks noChangeAspect="1"/>
                </p:cNvSpPr>
                <p:nvPr/>
              </p:nvSpPr>
              <p:spPr bwMode="auto">
                <a:xfrm rot="3191159">
                  <a:off x="2250" y="1542"/>
                  <a:ext cx="126" cy="93"/>
                </a:xfrm>
                <a:custGeom>
                  <a:avLst/>
                  <a:gdLst>
                    <a:gd name="T0" fmla="*/ 0 w 1255"/>
                    <a:gd name="T1" fmla="*/ 0 h 932"/>
                    <a:gd name="T2" fmla="*/ 0 w 1255"/>
                    <a:gd name="T3" fmla="*/ 0 h 932"/>
                    <a:gd name="T4" fmla="*/ 0 w 1255"/>
                    <a:gd name="T5" fmla="*/ 0 h 932"/>
                    <a:gd name="T6" fmla="*/ 0 w 1255"/>
                    <a:gd name="T7" fmla="*/ 0 h 932"/>
                    <a:gd name="T8" fmla="*/ 0 w 1255"/>
                    <a:gd name="T9" fmla="*/ 0 h 932"/>
                    <a:gd name="T10" fmla="*/ 0 w 1255"/>
                    <a:gd name="T11" fmla="*/ 0 h 932"/>
                    <a:gd name="T12" fmla="*/ 0 w 1255"/>
                    <a:gd name="T13" fmla="*/ 0 h 932"/>
                    <a:gd name="T14" fmla="*/ 0 w 1255"/>
                    <a:gd name="T15" fmla="*/ 0 h 932"/>
                    <a:gd name="T16" fmla="*/ 0 w 1255"/>
                    <a:gd name="T17" fmla="*/ 0 h 932"/>
                    <a:gd name="T18" fmla="*/ 0 w 1255"/>
                    <a:gd name="T19" fmla="*/ 0 h 932"/>
                    <a:gd name="T20" fmla="*/ 0 w 1255"/>
                    <a:gd name="T21" fmla="*/ 0 h 932"/>
                    <a:gd name="T22" fmla="*/ 0 w 1255"/>
                    <a:gd name="T23" fmla="*/ 0 h 932"/>
                    <a:gd name="T24" fmla="*/ 0 w 1255"/>
                    <a:gd name="T25" fmla="*/ 0 h 932"/>
                    <a:gd name="T26" fmla="*/ 0 w 1255"/>
                    <a:gd name="T27" fmla="*/ 0 h 932"/>
                    <a:gd name="T28" fmla="*/ 0 w 1255"/>
                    <a:gd name="T29" fmla="*/ 0 h 932"/>
                    <a:gd name="T30" fmla="*/ 0 w 1255"/>
                    <a:gd name="T31" fmla="*/ 0 h 932"/>
                    <a:gd name="T32" fmla="*/ 0 w 1255"/>
                    <a:gd name="T33" fmla="*/ 0 h 932"/>
                    <a:gd name="T34" fmla="*/ 0 w 1255"/>
                    <a:gd name="T35" fmla="*/ 0 h 932"/>
                    <a:gd name="T36" fmla="*/ 0 w 1255"/>
                    <a:gd name="T37" fmla="*/ 0 h 932"/>
                    <a:gd name="T38" fmla="*/ 0 w 1255"/>
                    <a:gd name="T39" fmla="*/ 0 h 932"/>
                    <a:gd name="T40" fmla="*/ 0 w 1255"/>
                    <a:gd name="T41" fmla="*/ 0 h 932"/>
                    <a:gd name="T42" fmla="*/ 0 w 1255"/>
                    <a:gd name="T43" fmla="*/ 0 h 932"/>
                    <a:gd name="T44" fmla="*/ 0 w 1255"/>
                    <a:gd name="T45" fmla="*/ 0 h 932"/>
                    <a:gd name="T46" fmla="*/ 0 w 1255"/>
                    <a:gd name="T47" fmla="*/ 0 h 932"/>
                    <a:gd name="T48" fmla="*/ 0 w 1255"/>
                    <a:gd name="T49" fmla="*/ 0 h 932"/>
                    <a:gd name="T50" fmla="*/ 0 w 1255"/>
                    <a:gd name="T51" fmla="*/ 0 h 932"/>
                    <a:gd name="T52" fmla="*/ 0 w 1255"/>
                    <a:gd name="T53" fmla="*/ 0 h 932"/>
                    <a:gd name="T54" fmla="*/ 0 w 1255"/>
                    <a:gd name="T55" fmla="*/ 0 h 932"/>
                    <a:gd name="T56" fmla="*/ 0 w 1255"/>
                    <a:gd name="T57" fmla="*/ 0 h 932"/>
                    <a:gd name="T58" fmla="*/ 0 w 1255"/>
                    <a:gd name="T59" fmla="*/ 0 h 932"/>
                    <a:gd name="T60" fmla="*/ 0 w 1255"/>
                    <a:gd name="T61" fmla="*/ 0 h 932"/>
                    <a:gd name="T62" fmla="*/ 0 w 1255"/>
                    <a:gd name="T63" fmla="*/ 0 h 932"/>
                    <a:gd name="T64" fmla="*/ 0 w 1255"/>
                    <a:gd name="T65" fmla="*/ 0 h 932"/>
                    <a:gd name="T66" fmla="*/ 0 w 1255"/>
                    <a:gd name="T67" fmla="*/ 0 h 932"/>
                    <a:gd name="T68" fmla="*/ 0 w 1255"/>
                    <a:gd name="T69" fmla="*/ 0 h 932"/>
                    <a:gd name="T70" fmla="*/ 0 w 1255"/>
                    <a:gd name="T71" fmla="*/ 0 h 932"/>
                    <a:gd name="T72" fmla="*/ 0 w 1255"/>
                    <a:gd name="T73" fmla="*/ 0 h 932"/>
                    <a:gd name="T74" fmla="*/ 0 w 1255"/>
                    <a:gd name="T75" fmla="*/ 0 h 932"/>
                    <a:gd name="T76" fmla="*/ 0 w 1255"/>
                    <a:gd name="T77" fmla="*/ 0 h 932"/>
                    <a:gd name="T78" fmla="*/ 0 w 1255"/>
                    <a:gd name="T79" fmla="*/ 0 h 932"/>
                    <a:gd name="T80" fmla="*/ 0 w 1255"/>
                    <a:gd name="T81" fmla="*/ 0 h 932"/>
                    <a:gd name="T82" fmla="*/ 0 w 1255"/>
                    <a:gd name="T83" fmla="*/ 0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99" name="Freeform 131"/>
                <p:cNvSpPr>
                  <a:spLocks noChangeAspect="1"/>
                </p:cNvSpPr>
                <p:nvPr/>
              </p:nvSpPr>
              <p:spPr bwMode="auto">
                <a:xfrm rot="3191159">
                  <a:off x="2287" y="1557"/>
                  <a:ext cx="48" cy="75"/>
                </a:xfrm>
                <a:custGeom>
                  <a:avLst/>
                  <a:gdLst>
                    <a:gd name="T0" fmla="*/ 0 w 485"/>
                    <a:gd name="T1" fmla="*/ 0 h 747"/>
                    <a:gd name="T2" fmla="*/ 0 w 485"/>
                    <a:gd name="T3" fmla="*/ 0 h 747"/>
                    <a:gd name="T4" fmla="*/ 0 w 485"/>
                    <a:gd name="T5" fmla="*/ 0 h 747"/>
                    <a:gd name="T6" fmla="*/ 0 w 485"/>
                    <a:gd name="T7" fmla="*/ 0 h 747"/>
                    <a:gd name="T8" fmla="*/ 0 w 485"/>
                    <a:gd name="T9" fmla="*/ 0 h 747"/>
                    <a:gd name="T10" fmla="*/ 0 w 485"/>
                    <a:gd name="T11" fmla="*/ 0 h 747"/>
                    <a:gd name="T12" fmla="*/ 0 w 485"/>
                    <a:gd name="T13" fmla="*/ 0 h 747"/>
                    <a:gd name="T14" fmla="*/ 0 w 485"/>
                    <a:gd name="T15" fmla="*/ 0 h 747"/>
                    <a:gd name="T16" fmla="*/ 0 w 485"/>
                    <a:gd name="T17" fmla="*/ 0 h 747"/>
                    <a:gd name="T18" fmla="*/ 0 w 485"/>
                    <a:gd name="T19" fmla="*/ 0 h 747"/>
                    <a:gd name="T20" fmla="*/ 0 w 485"/>
                    <a:gd name="T21" fmla="*/ 0 h 747"/>
                    <a:gd name="T22" fmla="*/ 0 w 485"/>
                    <a:gd name="T23" fmla="*/ 0 h 747"/>
                    <a:gd name="T24" fmla="*/ 0 w 485"/>
                    <a:gd name="T25" fmla="*/ 0 h 747"/>
                    <a:gd name="T26" fmla="*/ 0 w 485"/>
                    <a:gd name="T27" fmla="*/ 0 h 747"/>
                    <a:gd name="T28" fmla="*/ 0 w 485"/>
                    <a:gd name="T29" fmla="*/ 0 h 747"/>
                    <a:gd name="T30" fmla="*/ 0 w 485"/>
                    <a:gd name="T31" fmla="*/ 0 h 747"/>
                    <a:gd name="T32" fmla="*/ 0 w 485"/>
                    <a:gd name="T33" fmla="*/ 0 h 747"/>
                    <a:gd name="T34" fmla="*/ 0 w 485"/>
                    <a:gd name="T35" fmla="*/ 0 h 747"/>
                    <a:gd name="T36" fmla="*/ 0 w 485"/>
                    <a:gd name="T37" fmla="*/ 0 h 747"/>
                    <a:gd name="T38" fmla="*/ 0 w 485"/>
                    <a:gd name="T39" fmla="*/ 0 h 747"/>
                    <a:gd name="T40" fmla="*/ 0 w 485"/>
                    <a:gd name="T41" fmla="*/ 0 h 747"/>
                    <a:gd name="T42" fmla="*/ 0 w 485"/>
                    <a:gd name="T43" fmla="*/ 0 h 747"/>
                    <a:gd name="T44" fmla="*/ 0 w 485"/>
                    <a:gd name="T45" fmla="*/ 0 h 747"/>
                    <a:gd name="T46" fmla="*/ 0 w 485"/>
                    <a:gd name="T47" fmla="*/ 0 h 747"/>
                    <a:gd name="T48" fmla="*/ 0 w 485"/>
                    <a:gd name="T49" fmla="*/ 0 h 747"/>
                    <a:gd name="T50" fmla="*/ 0 w 485"/>
                    <a:gd name="T51" fmla="*/ 0 h 747"/>
                    <a:gd name="T52" fmla="*/ 0 w 485"/>
                    <a:gd name="T53" fmla="*/ 0 h 747"/>
                    <a:gd name="T54" fmla="*/ 0 w 485"/>
                    <a:gd name="T55" fmla="*/ 0 h 747"/>
                    <a:gd name="T56" fmla="*/ 0 w 485"/>
                    <a:gd name="T57" fmla="*/ 0 h 747"/>
                    <a:gd name="T58" fmla="*/ 0 w 485"/>
                    <a:gd name="T59" fmla="*/ 0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00" name="Freeform 132"/>
                <p:cNvSpPr>
                  <a:spLocks noChangeAspect="1"/>
                </p:cNvSpPr>
                <p:nvPr/>
              </p:nvSpPr>
              <p:spPr bwMode="auto">
                <a:xfrm rot="3191159">
                  <a:off x="2121" y="1511"/>
                  <a:ext cx="77" cy="86"/>
                </a:xfrm>
                <a:custGeom>
                  <a:avLst/>
                  <a:gdLst>
                    <a:gd name="T0" fmla="*/ 0 w 770"/>
                    <a:gd name="T1" fmla="*/ 0 h 859"/>
                    <a:gd name="T2" fmla="*/ 0 w 770"/>
                    <a:gd name="T3" fmla="*/ 0 h 859"/>
                    <a:gd name="T4" fmla="*/ 0 w 770"/>
                    <a:gd name="T5" fmla="*/ 0 h 859"/>
                    <a:gd name="T6" fmla="*/ 0 w 770"/>
                    <a:gd name="T7" fmla="*/ 0 h 859"/>
                    <a:gd name="T8" fmla="*/ 0 w 770"/>
                    <a:gd name="T9" fmla="*/ 0 h 859"/>
                    <a:gd name="T10" fmla="*/ 0 w 770"/>
                    <a:gd name="T11" fmla="*/ 0 h 859"/>
                    <a:gd name="T12" fmla="*/ 0 w 770"/>
                    <a:gd name="T13" fmla="*/ 0 h 859"/>
                    <a:gd name="T14" fmla="*/ 0 w 770"/>
                    <a:gd name="T15" fmla="*/ 0 h 859"/>
                    <a:gd name="T16" fmla="*/ 0 w 770"/>
                    <a:gd name="T17" fmla="*/ 0 h 859"/>
                    <a:gd name="T18" fmla="*/ 0 w 770"/>
                    <a:gd name="T19" fmla="*/ 0 h 859"/>
                    <a:gd name="T20" fmla="*/ 0 w 770"/>
                    <a:gd name="T21" fmla="*/ 0 h 859"/>
                    <a:gd name="T22" fmla="*/ 0 w 770"/>
                    <a:gd name="T23" fmla="*/ 0 h 859"/>
                    <a:gd name="T24" fmla="*/ 0 w 770"/>
                    <a:gd name="T25" fmla="*/ 0 h 859"/>
                    <a:gd name="T26" fmla="*/ 0 w 770"/>
                    <a:gd name="T27" fmla="*/ 0 h 859"/>
                    <a:gd name="T28" fmla="*/ 0 w 770"/>
                    <a:gd name="T29" fmla="*/ 0 h 859"/>
                    <a:gd name="T30" fmla="*/ 0 w 770"/>
                    <a:gd name="T31" fmla="*/ 0 h 859"/>
                    <a:gd name="T32" fmla="*/ 0 w 770"/>
                    <a:gd name="T33" fmla="*/ 0 h 859"/>
                    <a:gd name="T34" fmla="*/ 0 w 770"/>
                    <a:gd name="T35" fmla="*/ 0 h 859"/>
                    <a:gd name="T36" fmla="*/ 0 w 770"/>
                    <a:gd name="T37" fmla="*/ 0 h 859"/>
                    <a:gd name="T38" fmla="*/ 0 w 770"/>
                    <a:gd name="T39" fmla="*/ 0 h 859"/>
                    <a:gd name="T40" fmla="*/ 0 w 770"/>
                    <a:gd name="T41" fmla="*/ 0 h 859"/>
                    <a:gd name="T42" fmla="*/ 0 w 770"/>
                    <a:gd name="T43" fmla="*/ 0 h 859"/>
                    <a:gd name="T44" fmla="*/ 0 w 770"/>
                    <a:gd name="T45" fmla="*/ 0 h 859"/>
                    <a:gd name="T46" fmla="*/ 0 w 770"/>
                    <a:gd name="T47" fmla="*/ 0 h 859"/>
                    <a:gd name="T48" fmla="*/ 0 w 770"/>
                    <a:gd name="T49" fmla="*/ 0 h 859"/>
                    <a:gd name="T50" fmla="*/ 0 w 770"/>
                    <a:gd name="T51" fmla="*/ 0 h 859"/>
                    <a:gd name="T52" fmla="*/ 0 w 770"/>
                    <a:gd name="T53" fmla="*/ 0 h 859"/>
                    <a:gd name="T54" fmla="*/ 0 w 770"/>
                    <a:gd name="T55" fmla="*/ 0 h 859"/>
                    <a:gd name="T56" fmla="*/ 0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01" name="Freeform 133"/>
                <p:cNvSpPr>
                  <a:spLocks noChangeAspect="1"/>
                </p:cNvSpPr>
                <p:nvPr/>
              </p:nvSpPr>
              <p:spPr bwMode="auto">
                <a:xfrm rot="3191159">
                  <a:off x="2090" y="1547"/>
                  <a:ext cx="77" cy="87"/>
                </a:xfrm>
                <a:custGeom>
                  <a:avLst/>
                  <a:gdLst>
                    <a:gd name="T0" fmla="*/ 0 w 771"/>
                    <a:gd name="T1" fmla="*/ 0 h 871"/>
                    <a:gd name="T2" fmla="*/ 0 w 771"/>
                    <a:gd name="T3" fmla="*/ 0 h 871"/>
                    <a:gd name="T4" fmla="*/ 0 w 771"/>
                    <a:gd name="T5" fmla="*/ 0 h 871"/>
                    <a:gd name="T6" fmla="*/ 0 w 771"/>
                    <a:gd name="T7" fmla="*/ 0 h 871"/>
                    <a:gd name="T8" fmla="*/ 0 w 771"/>
                    <a:gd name="T9" fmla="*/ 0 h 871"/>
                    <a:gd name="T10" fmla="*/ 0 w 771"/>
                    <a:gd name="T11" fmla="*/ 0 h 871"/>
                    <a:gd name="T12" fmla="*/ 0 w 771"/>
                    <a:gd name="T13" fmla="*/ 0 h 871"/>
                    <a:gd name="T14" fmla="*/ 0 w 771"/>
                    <a:gd name="T15" fmla="*/ 0 h 871"/>
                    <a:gd name="T16" fmla="*/ 0 w 771"/>
                    <a:gd name="T17" fmla="*/ 0 h 871"/>
                    <a:gd name="T18" fmla="*/ 0 w 771"/>
                    <a:gd name="T19" fmla="*/ 0 h 871"/>
                    <a:gd name="T20" fmla="*/ 0 w 771"/>
                    <a:gd name="T21" fmla="*/ 0 h 871"/>
                    <a:gd name="T22" fmla="*/ 0 w 771"/>
                    <a:gd name="T23" fmla="*/ 0 h 871"/>
                    <a:gd name="T24" fmla="*/ 0 w 771"/>
                    <a:gd name="T25" fmla="*/ 0 h 871"/>
                    <a:gd name="T26" fmla="*/ 0 w 771"/>
                    <a:gd name="T27" fmla="*/ 0 h 871"/>
                    <a:gd name="T28" fmla="*/ 0 w 771"/>
                    <a:gd name="T29" fmla="*/ 0 h 871"/>
                    <a:gd name="T30" fmla="*/ 0 w 771"/>
                    <a:gd name="T31" fmla="*/ 0 h 871"/>
                    <a:gd name="T32" fmla="*/ 0 w 771"/>
                    <a:gd name="T33" fmla="*/ 0 h 871"/>
                    <a:gd name="T34" fmla="*/ 0 w 771"/>
                    <a:gd name="T35" fmla="*/ 0 h 871"/>
                    <a:gd name="T36" fmla="*/ 0 w 771"/>
                    <a:gd name="T37" fmla="*/ 0 h 871"/>
                    <a:gd name="T38" fmla="*/ 0 w 771"/>
                    <a:gd name="T39" fmla="*/ 0 h 871"/>
                    <a:gd name="T40" fmla="*/ 0 w 771"/>
                    <a:gd name="T41" fmla="*/ 0 h 871"/>
                    <a:gd name="T42" fmla="*/ 0 w 771"/>
                    <a:gd name="T43" fmla="*/ 0 h 871"/>
                    <a:gd name="T44" fmla="*/ 0 w 771"/>
                    <a:gd name="T45" fmla="*/ 0 h 871"/>
                    <a:gd name="T46" fmla="*/ 0 w 771"/>
                    <a:gd name="T47" fmla="*/ 0 h 871"/>
                    <a:gd name="T48" fmla="*/ 0 w 771"/>
                    <a:gd name="T49" fmla="*/ 0 h 871"/>
                    <a:gd name="T50" fmla="*/ 0 w 771"/>
                    <a:gd name="T51" fmla="*/ 0 h 871"/>
                    <a:gd name="T52" fmla="*/ 0 w 771"/>
                    <a:gd name="T53" fmla="*/ 0 h 871"/>
                    <a:gd name="T54" fmla="*/ 0 w 771"/>
                    <a:gd name="T55" fmla="*/ 0 h 871"/>
                    <a:gd name="T56" fmla="*/ 0 w 771"/>
                    <a:gd name="T57" fmla="*/ 0 h 871"/>
                    <a:gd name="T58" fmla="*/ 0 w 771"/>
                    <a:gd name="T59" fmla="*/ 0 h 871"/>
                    <a:gd name="T60" fmla="*/ 0 w 771"/>
                    <a:gd name="T61" fmla="*/ 0 h 871"/>
                    <a:gd name="T62" fmla="*/ 0 w 771"/>
                    <a:gd name="T63" fmla="*/ 0 h 871"/>
                    <a:gd name="T64" fmla="*/ 0 w 771"/>
                    <a:gd name="T65" fmla="*/ 0 h 871"/>
                    <a:gd name="T66" fmla="*/ 0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02" name="Freeform 134"/>
                <p:cNvSpPr>
                  <a:spLocks noChangeAspect="1"/>
                </p:cNvSpPr>
                <p:nvPr/>
              </p:nvSpPr>
              <p:spPr bwMode="auto">
                <a:xfrm rot="3191159">
                  <a:off x="2076" y="1585"/>
                  <a:ext cx="75" cy="92"/>
                </a:xfrm>
                <a:custGeom>
                  <a:avLst/>
                  <a:gdLst>
                    <a:gd name="T0" fmla="*/ 0 w 743"/>
                    <a:gd name="T1" fmla="*/ 0 h 926"/>
                    <a:gd name="T2" fmla="*/ 0 w 743"/>
                    <a:gd name="T3" fmla="*/ 0 h 926"/>
                    <a:gd name="T4" fmla="*/ 0 w 743"/>
                    <a:gd name="T5" fmla="*/ 0 h 926"/>
                    <a:gd name="T6" fmla="*/ 0 w 743"/>
                    <a:gd name="T7" fmla="*/ 0 h 926"/>
                    <a:gd name="T8" fmla="*/ 0 w 743"/>
                    <a:gd name="T9" fmla="*/ 0 h 926"/>
                    <a:gd name="T10" fmla="*/ 0 w 743"/>
                    <a:gd name="T11" fmla="*/ 0 h 926"/>
                    <a:gd name="T12" fmla="*/ 0 w 743"/>
                    <a:gd name="T13" fmla="*/ 0 h 926"/>
                    <a:gd name="T14" fmla="*/ 0 w 743"/>
                    <a:gd name="T15" fmla="*/ 0 h 926"/>
                    <a:gd name="T16" fmla="*/ 0 w 743"/>
                    <a:gd name="T17" fmla="*/ 0 h 926"/>
                    <a:gd name="T18" fmla="*/ 0 w 743"/>
                    <a:gd name="T19" fmla="*/ 0 h 926"/>
                    <a:gd name="T20" fmla="*/ 0 w 743"/>
                    <a:gd name="T21" fmla="*/ 0 h 926"/>
                    <a:gd name="T22" fmla="*/ 0 w 743"/>
                    <a:gd name="T23" fmla="*/ 0 h 926"/>
                    <a:gd name="T24" fmla="*/ 0 w 743"/>
                    <a:gd name="T25" fmla="*/ 0 h 926"/>
                    <a:gd name="T26" fmla="*/ 0 w 743"/>
                    <a:gd name="T27" fmla="*/ 0 h 926"/>
                    <a:gd name="T28" fmla="*/ 0 w 743"/>
                    <a:gd name="T29" fmla="*/ 0 h 926"/>
                    <a:gd name="T30" fmla="*/ 0 w 743"/>
                    <a:gd name="T31" fmla="*/ 0 h 926"/>
                    <a:gd name="T32" fmla="*/ 0 w 743"/>
                    <a:gd name="T33" fmla="*/ 0 h 926"/>
                    <a:gd name="T34" fmla="*/ 0 w 743"/>
                    <a:gd name="T35" fmla="*/ 0 h 926"/>
                    <a:gd name="T36" fmla="*/ 0 w 743"/>
                    <a:gd name="T37" fmla="*/ 0 h 926"/>
                    <a:gd name="T38" fmla="*/ 0 w 743"/>
                    <a:gd name="T39" fmla="*/ 0 h 926"/>
                    <a:gd name="T40" fmla="*/ 0 w 743"/>
                    <a:gd name="T41" fmla="*/ 0 h 926"/>
                    <a:gd name="T42" fmla="*/ 0 w 743"/>
                    <a:gd name="T43" fmla="*/ 0 h 926"/>
                    <a:gd name="T44" fmla="*/ 0 w 743"/>
                    <a:gd name="T45" fmla="*/ 0 h 926"/>
                    <a:gd name="T46" fmla="*/ 0 w 743"/>
                    <a:gd name="T47" fmla="*/ 0 h 926"/>
                    <a:gd name="T48" fmla="*/ 0 w 743"/>
                    <a:gd name="T49" fmla="*/ 0 h 926"/>
                    <a:gd name="T50" fmla="*/ 0 w 743"/>
                    <a:gd name="T51" fmla="*/ 0 h 926"/>
                    <a:gd name="T52" fmla="*/ 0 w 743"/>
                    <a:gd name="T53" fmla="*/ 0 h 926"/>
                    <a:gd name="T54" fmla="*/ 0 w 743"/>
                    <a:gd name="T55" fmla="*/ 0 h 926"/>
                    <a:gd name="T56" fmla="*/ 0 w 743"/>
                    <a:gd name="T57" fmla="*/ 0 h 926"/>
                    <a:gd name="T58" fmla="*/ 0 w 743"/>
                    <a:gd name="T59" fmla="*/ 0 h 926"/>
                    <a:gd name="T60" fmla="*/ 0 w 743"/>
                    <a:gd name="T61" fmla="*/ 0 h 926"/>
                    <a:gd name="T62" fmla="*/ 0 w 743"/>
                    <a:gd name="T63" fmla="*/ 0 h 926"/>
                    <a:gd name="T64" fmla="*/ 0 w 743"/>
                    <a:gd name="T65" fmla="*/ 0 h 926"/>
                    <a:gd name="T66" fmla="*/ 0 w 743"/>
                    <a:gd name="T67" fmla="*/ 0 h 926"/>
                    <a:gd name="T68" fmla="*/ 0 w 743"/>
                    <a:gd name="T69" fmla="*/ 0 h 926"/>
                    <a:gd name="T70" fmla="*/ 0 w 743"/>
                    <a:gd name="T71" fmla="*/ 0 h 926"/>
                    <a:gd name="T72" fmla="*/ 0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03" name="Freeform 135"/>
                <p:cNvSpPr>
                  <a:spLocks noChangeAspect="1"/>
                </p:cNvSpPr>
                <p:nvPr/>
              </p:nvSpPr>
              <p:spPr bwMode="auto">
                <a:xfrm rot="3191159">
                  <a:off x="2371" y="1598"/>
                  <a:ext cx="87" cy="59"/>
                </a:xfrm>
                <a:custGeom>
                  <a:avLst/>
                  <a:gdLst>
                    <a:gd name="T0" fmla="*/ 0 w 870"/>
                    <a:gd name="T1" fmla="*/ 0 h 593"/>
                    <a:gd name="T2" fmla="*/ 0 w 870"/>
                    <a:gd name="T3" fmla="*/ 0 h 593"/>
                    <a:gd name="T4" fmla="*/ 0 w 870"/>
                    <a:gd name="T5" fmla="*/ 0 h 593"/>
                    <a:gd name="T6" fmla="*/ 0 w 870"/>
                    <a:gd name="T7" fmla="*/ 0 h 593"/>
                    <a:gd name="T8" fmla="*/ 0 w 870"/>
                    <a:gd name="T9" fmla="*/ 0 h 593"/>
                    <a:gd name="T10" fmla="*/ 0 w 870"/>
                    <a:gd name="T11" fmla="*/ 0 h 593"/>
                    <a:gd name="T12" fmla="*/ 0 w 870"/>
                    <a:gd name="T13" fmla="*/ 0 h 593"/>
                    <a:gd name="T14" fmla="*/ 0 w 870"/>
                    <a:gd name="T15" fmla="*/ 0 h 593"/>
                    <a:gd name="T16" fmla="*/ 0 w 870"/>
                    <a:gd name="T17" fmla="*/ 0 h 593"/>
                    <a:gd name="T18" fmla="*/ 0 w 870"/>
                    <a:gd name="T19" fmla="*/ 0 h 593"/>
                    <a:gd name="T20" fmla="*/ 0 w 870"/>
                    <a:gd name="T21" fmla="*/ 0 h 593"/>
                    <a:gd name="T22" fmla="*/ 0 w 870"/>
                    <a:gd name="T23" fmla="*/ 0 h 593"/>
                    <a:gd name="T24" fmla="*/ 0 w 870"/>
                    <a:gd name="T25" fmla="*/ 0 h 593"/>
                    <a:gd name="T26" fmla="*/ 0 w 870"/>
                    <a:gd name="T27" fmla="*/ 0 h 593"/>
                    <a:gd name="T28" fmla="*/ 0 w 870"/>
                    <a:gd name="T29" fmla="*/ 0 h 593"/>
                    <a:gd name="T30" fmla="*/ 0 w 870"/>
                    <a:gd name="T31" fmla="*/ 0 h 593"/>
                    <a:gd name="T32" fmla="*/ 0 w 870"/>
                    <a:gd name="T33" fmla="*/ 0 h 593"/>
                    <a:gd name="T34" fmla="*/ 0 w 870"/>
                    <a:gd name="T35" fmla="*/ 0 h 593"/>
                    <a:gd name="T36" fmla="*/ 0 w 870"/>
                    <a:gd name="T37" fmla="*/ 0 h 593"/>
                    <a:gd name="T38" fmla="*/ 0 w 870"/>
                    <a:gd name="T39" fmla="*/ 0 h 593"/>
                    <a:gd name="T40" fmla="*/ 0 w 870"/>
                    <a:gd name="T41" fmla="*/ 0 h 593"/>
                    <a:gd name="T42" fmla="*/ 0 w 870"/>
                    <a:gd name="T43" fmla="*/ 0 h 593"/>
                    <a:gd name="T44" fmla="*/ 0 w 870"/>
                    <a:gd name="T45" fmla="*/ 0 h 593"/>
                    <a:gd name="T46" fmla="*/ 0 w 870"/>
                    <a:gd name="T47" fmla="*/ 0 h 593"/>
                    <a:gd name="T48" fmla="*/ 0 w 870"/>
                    <a:gd name="T49" fmla="*/ 0 h 593"/>
                    <a:gd name="T50" fmla="*/ 0 w 870"/>
                    <a:gd name="T51" fmla="*/ 0 h 593"/>
                    <a:gd name="T52" fmla="*/ 0 w 870"/>
                    <a:gd name="T53" fmla="*/ 0 h 593"/>
                    <a:gd name="T54" fmla="*/ 0 w 870"/>
                    <a:gd name="T55" fmla="*/ 0 h 593"/>
                    <a:gd name="T56" fmla="*/ 0 w 870"/>
                    <a:gd name="T57" fmla="*/ 0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04" name="Freeform 136"/>
                <p:cNvSpPr>
                  <a:spLocks noChangeAspect="1"/>
                </p:cNvSpPr>
                <p:nvPr/>
              </p:nvSpPr>
              <p:spPr bwMode="auto">
                <a:xfrm rot="3191159">
                  <a:off x="2368" y="1640"/>
                  <a:ext cx="85" cy="62"/>
                </a:xfrm>
                <a:custGeom>
                  <a:avLst/>
                  <a:gdLst>
                    <a:gd name="T0" fmla="*/ 0 w 852"/>
                    <a:gd name="T1" fmla="*/ 0 h 614"/>
                    <a:gd name="T2" fmla="*/ 0 w 852"/>
                    <a:gd name="T3" fmla="*/ 0 h 614"/>
                    <a:gd name="T4" fmla="*/ 0 w 852"/>
                    <a:gd name="T5" fmla="*/ 0 h 614"/>
                    <a:gd name="T6" fmla="*/ 0 w 852"/>
                    <a:gd name="T7" fmla="*/ 0 h 614"/>
                    <a:gd name="T8" fmla="*/ 0 w 852"/>
                    <a:gd name="T9" fmla="*/ 0 h 614"/>
                    <a:gd name="T10" fmla="*/ 0 w 852"/>
                    <a:gd name="T11" fmla="*/ 0 h 614"/>
                    <a:gd name="T12" fmla="*/ 0 w 852"/>
                    <a:gd name="T13" fmla="*/ 0 h 614"/>
                    <a:gd name="T14" fmla="*/ 0 w 852"/>
                    <a:gd name="T15" fmla="*/ 0 h 614"/>
                    <a:gd name="T16" fmla="*/ 0 w 852"/>
                    <a:gd name="T17" fmla="*/ 0 h 614"/>
                    <a:gd name="T18" fmla="*/ 0 w 852"/>
                    <a:gd name="T19" fmla="*/ 0 h 614"/>
                    <a:gd name="T20" fmla="*/ 0 w 852"/>
                    <a:gd name="T21" fmla="*/ 0 h 614"/>
                    <a:gd name="T22" fmla="*/ 0 w 852"/>
                    <a:gd name="T23" fmla="*/ 0 h 614"/>
                    <a:gd name="T24" fmla="*/ 0 w 852"/>
                    <a:gd name="T25" fmla="*/ 0 h 614"/>
                    <a:gd name="T26" fmla="*/ 0 w 852"/>
                    <a:gd name="T27" fmla="*/ 0 h 614"/>
                    <a:gd name="T28" fmla="*/ 0 w 852"/>
                    <a:gd name="T29" fmla="*/ 0 h 614"/>
                    <a:gd name="T30" fmla="*/ 0 w 852"/>
                    <a:gd name="T31" fmla="*/ 0 h 614"/>
                    <a:gd name="T32" fmla="*/ 0 w 852"/>
                    <a:gd name="T33" fmla="*/ 0 h 614"/>
                    <a:gd name="T34" fmla="*/ 0 w 852"/>
                    <a:gd name="T35" fmla="*/ 0 h 614"/>
                    <a:gd name="T36" fmla="*/ 0 w 852"/>
                    <a:gd name="T37" fmla="*/ 0 h 614"/>
                    <a:gd name="T38" fmla="*/ 0 w 852"/>
                    <a:gd name="T39" fmla="*/ 0 h 614"/>
                    <a:gd name="T40" fmla="*/ 0 w 852"/>
                    <a:gd name="T41" fmla="*/ 0 h 614"/>
                    <a:gd name="T42" fmla="*/ 0 w 852"/>
                    <a:gd name="T43" fmla="*/ 0 h 614"/>
                    <a:gd name="T44" fmla="*/ 0 w 852"/>
                    <a:gd name="T45" fmla="*/ 0 h 614"/>
                    <a:gd name="T46" fmla="*/ 0 w 852"/>
                    <a:gd name="T47" fmla="*/ 0 h 614"/>
                    <a:gd name="T48" fmla="*/ 0 w 852"/>
                    <a:gd name="T49" fmla="*/ 0 h 614"/>
                    <a:gd name="T50" fmla="*/ 0 w 852"/>
                    <a:gd name="T51" fmla="*/ 0 h 614"/>
                    <a:gd name="T52" fmla="*/ 0 w 852"/>
                    <a:gd name="T53" fmla="*/ 0 h 614"/>
                    <a:gd name="T54" fmla="*/ 0 w 852"/>
                    <a:gd name="T55" fmla="*/ 0 h 614"/>
                    <a:gd name="T56" fmla="*/ 0 w 852"/>
                    <a:gd name="T57" fmla="*/ 0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05" name="Freeform 137"/>
                <p:cNvSpPr>
                  <a:spLocks noChangeAspect="1"/>
                </p:cNvSpPr>
                <p:nvPr/>
              </p:nvSpPr>
              <p:spPr bwMode="auto">
                <a:xfrm rot="3191159">
                  <a:off x="2354" y="1684"/>
                  <a:ext cx="91" cy="56"/>
                </a:xfrm>
                <a:custGeom>
                  <a:avLst/>
                  <a:gdLst>
                    <a:gd name="T0" fmla="*/ 0 w 909"/>
                    <a:gd name="T1" fmla="*/ 0 h 561"/>
                    <a:gd name="T2" fmla="*/ 0 w 909"/>
                    <a:gd name="T3" fmla="*/ 0 h 561"/>
                    <a:gd name="T4" fmla="*/ 0 w 909"/>
                    <a:gd name="T5" fmla="*/ 0 h 561"/>
                    <a:gd name="T6" fmla="*/ 0 w 909"/>
                    <a:gd name="T7" fmla="*/ 0 h 561"/>
                    <a:gd name="T8" fmla="*/ 0 w 909"/>
                    <a:gd name="T9" fmla="*/ 0 h 561"/>
                    <a:gd name="T10" fmla="*/ 0 w 909"/>
                    <a:gd name="T11" fmla="*/ 0 h 561"/>
                    <a:gd name="T12" fmla="*/ 0 w 909"/>
                    <a:gd name="T13" fmla="*/ 0 h 561"/>
                    <a:gd name="T14" fmla="*/ 0 w 909"/>
                    <a:gd name="T15" fmla="*/ 0 h 561"/>
                    <a:gd name="T16" fmla="*/ 0 w 909"/>
                    <a:gd name="T17" fmla="*/ 0 h 561"/>
                    <a:gd name="T18" fmla="*/ 0 w 909"/>
                    <a:gd name="T19" fmla="*/ 0 h 561"/>
                    <a:gd name="T20" fmla="*/ 0 w 909"/>
                    <a:gd name="T21" fmla="*/ 0 h 561"/>
                    <a:gd name="T22" fmla="*/ 0 w 909"/>
                    <a:gd name="T23" fmla="*/ 0 h 561"/>
                    <a:gd name="T24" fmla="*/ 0 w 909"/>
                    <a:gd name="T25" fmla="*/ 0 h 561"/>
                    <a:gd name="T26" fmla="*/ 0 w 909"/>
                    <a:gd name="T27" fmla="*/ 0 h 561"/>
                    <a:gd name="T28" fmla="*/ 0 w 909"/>
                    <a:gd name="T29" fmla="*/ 0 h 561"/>
                    <a:gd name="T30" fmla="*/ 0 w 909"/>
                    <a:gd name="T31" fmla="*/ 0 h 561"/>
                    <a:gd name="T32" fmla="*/ 0 w 909"/>
                    <a:gd name="T33" fmla="*/ 0 h 561"/>
                    <a:gd name="T34" fmla="*/ 0 w 909"/>
                    <a:gd name="T35" fmla="*/ 0 h 561"/>
                    <a:gd name="T36" fmla="*/ 0 w 909"/>
                    <a:gd name="T37" fmla="*/ 0 h 561"/>
                    <a:gd name="T38" fmla="*/ 0 w 909"/>
                    <a:gd name="T39" fmla="*/ 0 h 561"/>
                    <a:gd name="T40" fmla="*/ 0 w 909"/>
                    <a:gd name="T41" fmla="*/ 0 h 561"/>
                    <a:gd name="T42" fmla="*/ 0 w 909"/>
                    <a:gd name="T43" fmla="*/ 0 h 561"/>
                    <a:gd name="T44" fmla="*/ 0 w 909"/>
                    <a:gd name="T45" fmla="*/ 0 h 561"/>
                    <a:gd name="T46" fmla="*/ 0 w 909"/>
                    <a:gd name="T47" fmla="*/ 0 h 561"/>
                    <a:gd name="T48" fmla="*/ 0 w 909"/>
                    <a:gd name="T49" fmla="*/ 0 h 561"/>
                    <a:gd name="T50" fmla="*/ 0 w 909"/>
                    <a:gd name="T51" fmla="*/ 0 h 561"/>
                    <a:gd name="T52" fmla="*/ 0 w 909"/>
                    <a:gd name="T53" fmla="*/ 0 h 561"/>
                    <a:gd name="T54" fmla="*/ 0 w 909"/>
                    <a:gd name="T55" fmla="*/ 0 h 561"/>
                    <a:gd name="T56" fmla="*/ 0 w 909"/>
                    <a:gd name="T57" fmla="*/ 0 h 561"/>
                    <a:gd name="T58" fmla="*/ 0 w 909"/>
                    <a:gd name="T59" fmla="*/ 0 h 561"/>
                    <a:gd name="T60" fmla="*/ 0 w 909"/>
                    <a:gd name="T61" fmla="*/ 0 h 561"/>
                    <a:gd name="T62" fmla="*/ 0 w 909"/>
                    <a:gd name="T63" fmla="*/ 0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60" name="Group 138"/>
              <p:cNvGrpSpPr>
                <a:grpSpLocks/>
              </p:cNvGrpSpPr>
              <p:nvPr/>
            </p:nvGrpSpPr>
            <p:grpSpPr bwMode="auto">
              <a:xfrm>
                <a:off x="1248" y="2803"/>
                <a:ext cx="409" cy="557"/>
                <a:chOff x="1248" y="2803"/>
                <a:chExt cx="409" cy="557"/>
              </a:xfrm>
            </p:grpSpPr>
            <p:sp>
              <p:nvSpPr>
                <p:cNvPr id="35974" name="Text Box 1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24" y="2803"/>
                  <a:ext cx="132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5975" name="Freeform 140"/>
                <p:cNvSpPr>
                  <a:spLocks noChangeAspect="1"/>
                </p:cNvSpPr>
                <p:nvPr/>
              </p:nvSpPr>
              <p:spPr bwMode="auto">
                <a:xfrm>
                  <a:off x="1248" y="2937"/>
                  <a:ext cx="398" cy="423"/>
                </a:xfrm>
                <a:custGeom>
                  <a:avLst/>
                  <a:gdLst>
                    <a:gd name="T0" fmla="*/ 0 w 3970"/>
                    <a:gd name="T1" fmla="*/ 0 h 4226"/>
                    <a:gd name="T2" fmla="*/ 0 w 3970"/>
                    <a:gd name="T3" fmla="*/ 0 h 4226"/>
                    <a:gd name="T4" fmla="*/ 0 w 3970"/>
                    <a:gd name="T5" fmla="*/ 0 h 4226"/>
                    <a:gd name="T6" fmla="*/ 0 w 3970"/>
                    <a:gd name="T7" fmla="*/ 0 h 4226"/>
                    <a:gd name="T8" fmla="*/ 0 w 3970"/>
                    <a:gd name="T9" fmla="*/ 0 h 4226"/>
                    <a:gd name="T10" fmla="*/ 0 w 3970"/>
                    <a:gd name="T11" fmla="*/ 0 h 4226"/>
                    <a:gd name="T12" fmla="*/ 0 w 3970"/>
                    <a:gd name="T13" fmla="*/ 0 h 4226"/>
                    <a:gd name="T14" fmla="*/ 0 w 3970"/>
                    <a:gd name="T15" fmla="*/ 0 h 4226"/>
                    <a:gd name="T16" fmla="*/ 0 w 3970"/>
                    <a:gd name="T17" fmla="*/ 0 h 4226"/>
                    <a:gd name="T18" fmla="*/ 0 w 3970"/>
                    <a:gd name="T19" fmla="*/ 0 h 4226"/>
                    <a:gd name="T20" fmla="*/ 0 w 3970"/>
                    <a:gd name="T21" fmla="*/ 0 h 4226"/>
                    <a:gd name="T22" fmla="*/ 0 w 3970"/>
                    <a:gd name="T23" fmla="*/ 0 h 4226"/>
                    <a:gd name="T24" fmla="*/ 0 w 3970"/>
                    <a:gd name="T25" fmla="*/ 0 h 4226"/>
                    <a:gd name="T26" fmla="*/ 0 w 3970"/>
                    <a:gd name="T27" fmla="*/ 0 h 4226"/>
                    <a:gd name="T28" fmla="*/ 0 w 3970"/>
                    <a:gd name="T29" fmla="*/ 0 h 4226"/>
                    <a:gd name="T30" fmla="*/ 0 w 3970"/>
                    <a:gd name="T31" fmla="*/ 0 h 4226"/>
                    <a:gd name="T32" fmla="*/ 0 w 3970"/>
                    <a:gd name="T33" fmla="*/ 0 h 4226"/>
                    <a:gd name="T34" fmla="*/ 0 w 3970"/>
                    <a:gd name="T35" fmla="*/ 0 h 4226"/>
                    <a:gd name="T36" fmla="*/ 0 w 3970"/>
                    <a:gd name="T37" fmla="*/ 0 h 4226"/>
                    <a:gd name="T38" fmla="*/ 0 w 3970"/>
                    <a:gd name="T39" fmla="*/ 0 h 4226"/>
                    <a:gd name="T40" fmla="*/ 0 w 3970"/>
                    <a:gd name="T41" fmla="*/ 0 h 4226"/>
                    <a:gd name="T42" fmla="*/ 0 w 3970"/>
                    <a:gd name="T43" fmla="*/ 0 h 4226"/>
                    <a:gd name="T44" fmla="*/ 0 w 3970"/>
                    <a:gd name="T45" fmla="*/ 0 h 4226"/>
                    <a:gd name="T46" fmla="*/ 0 w 3970"/>
                    <a:gd name="T47" fmla="*/ 0 h 4226"/>
                    <a:gd name="T48" fmla="*/ 0 w 3970"/>
                    <a:gd name="T49" fmla="*/ 0 h 4226"/>
                    <a:gd name="T50" fmla="*/ 0 w 3970"/>
                    <a:gd name="T51" fmla="*/ 0 h 4226"/>
                    <a:gd name="T52" fmla="*/ 0 w 3970"/>
                    <a:gd name="T53" fmla="*/ 0 h 4226"/>
                    <a:gd name="T54" fmla="*/ 0 w 3970"/>
                    <a:gd name="T55" fmla="*/ 0 h 4226"/>
                    <a:gd name="T56" fmla="*/ 0 w 3970"/>
                    <a:gd name="T57" fmla="*/ 0 h 4226"/>
                    <a:gd name="T58" fmla="*/ 0 w 3970"/>
                    <a:gd name="T59" fmla="*/ 0 h 4226"/>
                    <a:gd name="T60" fmla="*/ 0 w 3970"/>
                    <a:gd name="T61" fmla="*/ 0 h 4226"/>
                    <a:gd name="T62" fmla="*/ 0 w 3970"/>
                    <a:gd name="T63" fmla="*/ 0 h 4226"/>
                    <a:gd name="T64" fmla="*/ 0 w 3970"/>
                    <a:gd name="T65" fmla="*/ 0 h 4226"/>
                    <a:gd name="T66" fmla="*/ 0 w 3970"/>
                    <a:gd name="T67" fmla="*/ 0 h 4226"/>
                    <a:gd name="T68" fmla="*/ 0 w 3970"/>
                    <a:gd name="T69" fmla="*/ 0 h 4226"/>
                    <a:gd name="T70" fmla="*/ 0 w 3970"/>
                    <a:gd name="T71" fmla="*/ 0 h 4226"/>
                    <a:gd name="T72" fmla="*/ 0 w 3970"/>
                    <a:gd name="T73" fmla="*/ 0 h 4226"/>
                    <a:gd name="T74" fmla="*/ 0 w 3970"/>
                    <a:gd name="T75" fmla="*/ 0 h 4226"/>
                    <a:gd name="T76" fmla="*/ 0 w 3970"/>
                    <a:gd name="T77" fmla="*/ 0 h 4226"/>
                    <a:gd name="T78" fmla="*/ 0 w 3970"/>
                    <a:gd name="T79" fmla="*/ 0 h 4226"/>
                    <a:gd name="T80" fmla="*/ 0 w 3970"/>
                    <a:gd name="T81" fmla="*/ 0 h 4226"/>
                    <a:gd name="T82" fmla="*/ 0 w 3970"/>
                    <a:gd name="T83" fmla="*/ 0 h 4226"/>
                    <a:gd name="T84" fmla="*/ 0 w 3970"/>
                    <a:gd name="T85" fmla="*/ 0 h 4226"/>
                    <a:gd name="T86" fmla="*/ 0 w 3970"/>
                    <a:gd name="T87" fmla="*/ 0 h 4226"/>
                    <a:gd name="T88" fmla="*/ 0 w 3970"/>
                    <a:gd name="T89" fmla="*/ 0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76" name="Freeform 141"/>
                <p:cNvSpPr>
                  <a:spLocks noChangeAspect="1"/>
                </p:cNvSpPr>
                <p:nvPr/>
              </p:nvSpPr>
              <p:spPr bwMode="auto">
                <a:xfrm>
                  <a:off x="1391" y="3084"/>
                  <a:ext cx="121" cy="87"/>
                </a:xfrm>
                <a:custGeom>
                  <a:avLst/>
                  <a:gdLst>
                    <a:gd name="T0" fmla="*/ 0 w 1203"/>
                    <a:gd name="T1" fmla="*/ 0 h 874"/>
                    <a:gd name="T2" fmla="*/ 0 w 1203"/>
                    <a:gd name="T3" fmla="*/ 0 h 874"/>
                    <a:gd name="T4" fmla="*/ 0 w 1203"/>
                    <a:gd name="T5" fmla="*/ 0 h 874"/>
                    <a:gd name="T6" fmla="*/ 0 w 1203"/>
                    <a:gd name="T7" fmla="*/ 0 h 874"/>
                    <a:gd name="T8" fmla="*/ 0 w 1203"/>
                    <a:gd name="T9" fmla="*/ 0 h 874"/>
                    <a:gd name="T10" fmla="*/ 0 w 1203"/>
                    <a:gd name="T11" fmla="*/ 0 h 874"/>
                    <a:gd name="T12" fmla="*/ 0 w 1203"/>
                    <a:gd name="T13" fmla="*/ 0 h 874"/>
                    <a:gd name="T14" fmla="*/ 0 w 1203"/>
                    <a:gd name="T15" fmla="*/ 0 h 874"/>
                    <a:gd name="T16" fmla="*/ 0 w 1203"/>
                    <a:gd name="T17" fmla="*/ 0 h 874"/>
                    <a:gd name="T18" fmla="*/ 0 w 1203"/>
                    <a:gd name="T19" fmla="*/ 0 h 874"/>
                    <a:gd name="T20" fmla="*/ 0 w 1203"/>
                    <a:gd name="T21" fmla="*/ 0 h 874"/>
                    <a:gd name="T22" fmla="*/ 0 w 1203"/>
                    <a:gd name="T23" fmla="*/ 0 h 874"/>
                    <a:gd name="T24" fmla="*/ 0 w 1203"/>
                    <a:gd name="T25" fmla="*/ 0 h 8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03"/>
                    <a:gd name="T40" fmla="*/ 0 h 874"/>
                    <a:gd name="T41" fmla="*/ 1203 w 1203"/>
                    <a:gd name="T42" fmla="*/ 874 h 8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03" h="874">
                      <a:moveTo>
                        <a:pt x="85" y="874"/>
                      </a:moveTo>
                      <a:lnTo>
                        <a:pt x="0" y="485"/>
                      </a:lnTo>
                      <a:lnTo>
                        <a:pt x="253" y="243"/>
                      </a:lnTo>
                      <a:lnTo>
                        <a:pt x="544" y="357"/>
                      </a:lnTo>
                      <a:lnTo>
                        <a:pt x="698" y="0"/>
                      </a:lnTo>
                      <a:lnTo>
                        <a:pt x="1106" y="29"/>
                      </a:lnTo>
                      <a:lnTo>
                        <a:pt x="1203" y="203"/>
                      </a:lnTo>
                      <a:lnTo>
                        <a:pt x="1057" y="475"/>
                      </a:lnTo>
                      <a:lnTo>
                        <a:pt x="737" y="631"/>
                      </a:lnTo>
                      <a:lnTo>
                        <a:pt x="620" y="572"/>
                      </a:lnTo>
                      <a:lnTo>
                        <a:pt x="475" y="766"/>
                      </a:lnTo>
                      <a:lnTo>
                        <a:pt x="85" y="8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77" name="Freeform 142"/>
                <p:cNvSpPr>
                  <a:spLocks noChangeAspect="1"/>
                </p:cNvSpPr>
                <p:nvPr/>
              </p:nvSpPr>
              <p:spPr bwMode="auto">
                <a:xfrm>
                  <a:off x="1374" y="3096"/>
                  <a:ext cx="211" cy="221"/>
                </a:xfrm>
                <a:custGeom>
                  <a:avLst/>
                  <a:gdLst>
                    <a:gd name="T0" fmla="*/ 0 w 2114"/>
                    <a:gd name="T1" fmla="*/ 0 h 2212"/>
                    <a:gd name="T2" fmla="*/ 0 w 2114"/>
                    <a:gd name="T3" fmla="*/ 0 h 2212"/>
                    <a:gd name="T4" fmla="*/ 0 w 2114"/>
                    <a:gd name="T5" fmla="*/ 0 h 2212"/>
                    <a:gd name="T6" fmla="*/ 0 w 2114"/>
                    <a:gd name="T7" fmla="*/ 0 h 2212"/>
                    <a:gd name="T8" fmla="*/ 0 w 2114"/>
                    <a:gd name="T9" fmla="*/ 0 h 2212"/>
                    <a:gd name="T10" fmla="*/ 0 w 2114"/>
                    <a:gd name="T11" fmla="*/ 0 h 2212"/>
                    <a:gd name="T12" fmla="*/ 0 w 2114"/>
                    <a:gd name="T13" fmla="*/ 0 h 2212"/>
                    <a:gd name="T14" fmla="*/ 0 w 2114"/>
                    <a:gd name="T15" fmla="*/ 0 h 2212"/>
                    <a:gd name="T16" fmla="*/ 0 w 2114"/>
                    <a:gd name="T17" fmla="*/ 0 h 2212"/>
                    <a:gd name="T18" fmla="*/ 0 w 2114"/>
                    <a:gd name="T19" fmla="*/ 0 h 2212"/>
                    <a:gd name="T20" fmla="*/ 0 w 2114"/>
                    <a:gd name="T21" fmla="*/ 0 h 2212"/>
                    <a:gd name="T22" fmla="*/ 0 w 2114"/>
                    <a:gd name="T23" fmla="*/ 0 h 2212"/>
                    <a:gd name="T24" fmla="*/ 0 w 2114"/>
                    <a:gd name="T25" fmla="*/ 0 h 2212"/>
                    <a:gd name="T26" fmla="*/ 0 w 2114"/>
                    <a:gd name="T27" fmla="*/ 0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B6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78" name="Freeform 143"/>
                <p:cNvSpPr>
                  <a:spLocks noChangeAspect="1"/>
                </p:cNvSpPr>
                <p:nvPr/>
              </p:nvSpPr>
              <p:spPr bwMode="auto">
                <a:xfrm>
                  <a:off x="1254" y="3021"/>
                  <a:ext cx="142" cy="69"/>
                </a:xfrm>
                <a:custGeom>
                  <a:avLst/>
                  <a:gdLst>
                    <a:gd name="T0" fmla="*/ 0 w 1411"/>
                    <a:gd name="T1" fmla="*/ 0 h 694"/>
                    <a:gd name="T2" fmla="*/ 0 w 1411"/>
                    <a:gd name="T3" fmla="*/ 0 h 694"/>
                    <a:gd name="T4" fmla="*/ 0 w 1411"/>
                    <a:gd name="T5" fmla="*/ 0 h 694"/>
                    <a:gd name="T6" fmla="*/ 0 w 1411"/>
                    <a:gd name="T7" fmla="*/ 0 h 694"/>
                    <a:gd name="T8" fmla="*/ 0 w 1411"/>
                    <a:gd name="T9" fmla="*/ 0 h 694"/>
                    <a:gd name="T10" fmla="*/ 0 w 1411"/>
                    <a:gd name="T11" fmla="*/ 0 h 694"/>
                    <a:gd name="T12" fmla="*/ 0 w 1411"/>
                    <a:gd name="T13" fmla="*/ 0 h 694"/>
                    <a:gd name="T14" fmla="*/ 0 w 1411"/>
                    <a:gd name="T15" fmla="*/ 0 h 694"/>
                    <a:gd name="T16" fmla="*/ 0 w 1411"/>
                    <a:gd name="T17" fmla="*/ 0 h 694"/>
                    <a:gd name="T18" fmla="*/ 0 w 1411"/>
                    <a:gd name="T19" fmla="*/ 0 h 694"/>
                    <a:gd name="T20" fmla="*/ 0 w 1411"/>
                    <a:gd name="T21" fmla="*/ 0 h 694"/>
                    <a:gd name="T22" fmla="*/ 0 w 1411"/>
                    <a:gd name="T23" fmla="*/ 0 h 694"/>
                    <a:gd name="T24" fmla="*/ 0 w 1411"/>
                    <a:gd name="T25" fmla="*/ 0 h 694"/>
                    <a:gd name="T26" fmla="*/ 0 w 1411"/>
                    <a:gd name="T27" fmla="*/ 0 h 694"/>
                    <a:gd name="T28" fmla="*/ 0 w 1411"/>
                    <a:gd name="T29" fmla="*/ 0 h 694"/>
                    <a:gd name="T30" fmla="*/ 0 w 1411"/>
                    <a:gd name="T31" fmla="*/ 0 h 694"/>
                    <a:gd name="T32" fmla="*/ 0 w 1411"/>
                    <a:gd name="T33" fmla="*/ 0 h 694"/>
                    <a:gd name="T34" fmla="*/ 0 w 1411"/>
                    <a:gd name="T35" fmla="*/ 0 h 694"/>
                    <a:gd name="T36" fmla="*/ 0 w 1411"/>
                    <a:gd name="T37" fmla="*/ 0 h 694"/>
                    <a:gd name="T38" fmla="*/ 0 w 1411"/>
                    <a:gd name="T39" fmla="*/ 0 h 694"/>
                    <a:gd name="T40" fmla="*/ 0 w 1411"/>
                    <a:gd name="T41" fmla="*/ 0 h 694"/>
                    <a:gd name="T42" fmla="*/ 0 w 1411"/>
                    <a:gd name="T43" fmla="*/ 0 h 694"/>
                    <a:gd name="T44" fmla="*/ 0 w 1411"/>
                    <a:gd name="T45" fmla="*/ 0 h 694"/>
                    <a:gd name="T46" fmla="*/ 0 w 1411"/>
                    <a:gd name="T47" fmla="*/ 0 h 694"/>
                    <a:gd name="T48" fmla="*/ 0 w 1411"/>
                    <a:gd name="T49" fmla="*/ 0 h 694"/>
                    <a:gd name="T50" fmla="*/ 0 w 1411"/>
                    <a:gd name="T51" fmla="*/ 0 h 694"/>
                    <a:gd name="T52" fmla="*/ 0 w 1411"/>
                    <a:gd name="T53" fmla="*/ 0 h 694"/>
                    <a:gd name="T54" fmla="*/ 0 w 1411"/>
                    <a:gd name="T55" fmla="*/ 0 h 694"/>
                    <a:gd name="T56" fmla="*/ 0 w 1411"/>
                    <a:gd name="T57" fmla="*/ 0 h 694"/>
                    <a:gd name="T58" fmla="*/ 0 w 1411"/>
                    <a:gd name="T59" fmla="*/ 0 h 694"/>
                    <a:gd name="T60" fmla="*/ 0 w 1411"/>
                    <a:gd name="T61" fmla="*/ 0 h 694"/>
                    <a:gd name="T62" fmla="*/ 0 w 1411"/>
                    <a:gd name="T63" fmla="*/ 0 h 694"/>
                    <a:gd name="T64" fmla="*/ 0 w 1411"/>
                    <a:gd name="T65" fmla="*/ 0 h 694"/>
                    <a:gd name="T66" fmla="*/ 0 w 1411"/>
                    <a:gd name="T67" fmla="*/ 0 h 694"/>
                    <a:gd name="T68" fmla="*/ 0 w 1411"/>
                    <a:gd name="T69" fmla="*/ 0 h 694"/>
                    <a:gd name="T70" fmla="*/ 0 w 1411"/>
                    <a:gd name="T71" fmla="*/ 0 h 694"/>
                    <a:gd name="T72" fmla="*/ 0 w 1411"/>
                    <a:gd name="T73" fmla="*/ 0 h 694"/>
                    <a:gd name="T74" fmla="*/ 0 w 1411"/>
                    <a:gd name="T75" fmla="*/ 0 h 694"/>
                    <a:gd name="T76" fmla="*/ 0 w 1411"/>
                    <a:gd name="T77" fmla="*/ 0 h 694"/>
                    <a:gd name="T78" fmla="*/ 0 w 1411"/>
                    <a:gd name="T79" fmla="*/ 0 h 694"/>
                    <a:gd name="T80" fmla="*/ 0 w 1411"/>
                    <a:gd name="T81" fmla="*/ 0 h 694"/>
                    <a:gd name="T82" fmla="*/ 0 w 1411"/>
                    <a:gd name="T83" fmla="*/ 0 h 694"/>
                    <a:gd name="T84" fmla="*/ 0 w 1411"/>
                    <a:gd name="T85" fmla="*/ 0 h 694"/>
                    <a:gd name="T86" fmla="*/ 0 w 1411"/>
                    <a:gd name="T87" fmla="*/ 0 h 694"/>
                    <a:gd name="T88" fmla="*/ 0 w 1411"/>
                    <a:gd name="T89" fmla="*/ 0 h 694"/>
                    <a:gd name="T90" fmla="*/ 0 w 1411"/>
                    <a:gd name="T91" fmla="*/ 0 h 694"/>
                    <a:gd name="T92" fmla="*/ 0 w 1411"/>
                    <a:gd name="T93" fmla="*/ 0 h 694"/>
                    <a:gd name="T94" fmla="*/ 0 w 1411"/>
                    <a:gd name="T95" fmla="*/ 0 h 694"/>
                    <a:gd name="T96" fmla="*/ 0 w 1411"/>
                    <a:gd name="T97" fmla="*/ 0 h 694"/>
                    <a:gd name="T98" fmla="*/ 0 w 1411"/>
                    <a:gd name="T99" fmla="*/ 0 h 694"/>
                    <a:gd name="T100" fmla="*/ 0 w 1411"/>
                    <a:gd name="T101" fmla="*/ 0 h 694"/>
                    <a:gd name="T102" fmla="*/ 0 w 1411"/>
                    <a:gd name="T103" fmla="*/ 0 h 694"/>
                    <a:gd name="T104" fmla="*/ 0 w 1411"/>
                    <a:gd name="T105" fmla="*/ 0 h 694"/>
                    <a:gd name="T106" fmla="*/ 0 w 1411"/>
                    <a:gd name="T107" fmla="*/ 0 h 694"/>
                    <a:gd name="T108" fmla="*/ 0 w 1411"/>
                    <a:gd name="T109" fmla="*/ 0 h 694"/>
                    <a:gd name="T110" fmla="*/ 0 w 1411"/>
                    <a:gd name="T111" fmla="*/ 0 h 694"/>
                    <a:gd name="T112" fmla="*/ 0 w 1411"/>
                    <a:gd name="T113" fmla="*/ 0 h 694"/>
                    <a:gd name="T114" fmla="*/ 0 w 1411"/>
                    <a:gd name="T115" fmla="*/ 0 h 694"/>
                    <a:gd name="T116" fmla="*/ 0 w 1411"/>
                    <a:gd name="T117" fmla="*/ 0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79" name="Freeform 144"/>
                <p:cNvSpPr>
                  <a:spLocks noChangeAspect="1"/>
                </p:cNvSpPr>
                <p:nvPr/>
              </p:nvSpPr>
              <p:spPr bwMode="auto">
                <a:xfrm>
                  <a:off x="1401" y="2928"/>
                  <a:ext cx="70" cy="139"/>
                </a:xfrm>
                <a:custGeom>
                  <a:avLst/>
                  <a:gdLst>
                    <a:gd name="T0" fmla="*/ 0 w 698"/>
                    <a:gd name="T1" fmla="*/ 0 h 1392"/>
                    <a:gd name="T2" fmla="*/ 0 w 698"/>
                    <a:gd name="T3" fmla="*/ 0 h 1392"/>
                    <a:gd name="T4" fmla="*/ 0 w 698"/>
                    <a:gd name="T5" fmla="*/ 0 h 1392"/>
                    <a:gd name="T6" fmla="*/ 0 w 698"/>
                    <a:gd name="T7" fmla="*/ 0 h 1392"/>
                    <a:gd name="T8" fmla="*/ 0 w 698"/>
                    <a:gd name="T9" fmla="*/ 0 h 1392"/>
                    <a:gd name="T10" fmla="*/ 0 w 698"/>
                    <a:gd name="T11" fmla="*/ 0 h 1392"/>
                    <a:gd name="T12" fmla="*/ 0 w 698"/>
                    <a:gd name="T13" fmla="*/ 0 h 1392"/>
                    <a:gd name="T14" fmla="*/ 0 w 698"/>
                    <a:gd name="T15" fmla="*/ 0 h 1392"/>
                    <a:gd name="T16" fmla="*/ 0 w 698"/>
                    <a:gd name="T17" fmla="*/ 0 h 1392"/>
                    <a:gd name="T18" fmla="*/ 0 w 698"/>
                    <a:gd name="T19" fmla="*/ 0 h 1392"/>
                    <a:gd name="T20" fmla="*/ 0 w 698"/>
                    <a:gd name="T21" fmla="*/ 0 h 1392"/>
                    <a:gd name="T22" fmla="*/ 0 w 698"/>
                    <a:gd name="T23" fmla="*/ 0 h 1392"/>
                    <a:gd name="T24" fmla="*/ 0 w 698"/>
                    <a:gd name="T25" fmla="*/ 0 h 1392"/>
                    <a:gd name="T26" fmla="*/ 0 w 698"/>
                    <a:gd name="T27" fmla="*/ 0 h 1392"/>
                    <a:gd name="T28" fmla="*/ 0 w 698"/>
                    <a:gd name="T29" fmla="*/ 0 h 1392"/>
                    <a:gd name="T30" fmla="*/ 0 w 698"/>
                    <a:gd name="T31" fmla="*/ 0 h 1392"/>
                    <a:gd name="T32" fmla="*/ 0 w 698"/>
                    <a:gd name="T33" fmla="*/ 0 h 1392"/>
                    <a:gd name="T34" fmla="*/ 0 w 698"/>
                    <a:gd name="T35" fmla="*/ 0 h 1392"/>
                    <a:gd name="T36" fmla="*/ 0 w 698"/>
                    <a:gd name="T37" fmla="*/ 0 h 1392"/>
                    <a:gd name="T38" fmla="*/ 0 w 698"/>
                    <a:gd name="T39" fmla="*/ 0 h 1392"/>
                    <a:gd name="T40" fmla="*/ 0 w 698"/>
                    <a:gd name="T41" fmla="*/ 0 h 1392"/>
                    <a:gd name="T42" fmla="*/ 0 w 698"/>
                    <a:gd name="T43" fmla="*/ 0 h 1392"/>
                    <a:gd name="T44" fmla="*/ 0 w 698"/>
                    <a:gd name="T45" fmla="*/ 0 h 1392"/>
                    <a:gd name="T46" fmla="*/ 0 w 698"/>
                    <a:gd name="T47" fmla="*/ 0 h 1392"/>
                    <a:gd name="T48" fmla="*/ 0 w 698"/>
                    <a:gd name="T49" fmla="*/ 0 h 1392"/>
                    <a:gd name="T50" fmla="*/ 0 w 698"/>
                    <a:gd name="T51" fmla="*/ 0 h 1392"/>
                    <a:gd name="T52" fmla="*/ 0 w 698"/>
                    <a:gd name="T53" fmla="*/ 0 h 1392"/>
                    <a:gd name="T54" fmla="*/ 0 w 698"/>
                    <a:gd name="T55" fmla="*/ 0 h 1392"/>
                    <a:gd name="T56" fmla="*/ 0 w 698"/>
                    <a:gd name="T57" fmla="*/ 0 h 1392"/>
                    <a:gd name="T58" fmla="*/ 0 w 698"/>
                    <a:gd name="T59" fmla="*/ 0 h 1392"/>
                    <a:gd name="T60" fmla="*/ 0 w 698"/>
                    <a:gd name="T61" fmla="*/ 0 h 1392"/>
                    <a:gd name="T62" fmla="*/ 0 w 698"/>
                    <a:gd name="T63" fmla="*/ 0 h 1392"/>
                    <a:gd name="T64" fmla="*/ 0 w 698"/>
                    <a:gd name="T65" fmla="*/ 0 h 1392"/>
                    <a:gd name="T66" fmla="*/ 0 w 698"/>
                    <a:gd name="T67" fmla="*/ 0 h 1392"/>
                    <a:gd name="T68" fmla="*/ 0 w 698"/>
                    <a:gd name="T69" fmla="*/ 0 h 1392"/>
                    <a:gd name="T70" fmla="*/ 0 w 698"/>
                    <a:gd name="T71" fmla="*/ 0 h 1392"/>
                    <a:gd name="T72" fmla="*/ 0 w 698"/>
                    <a:gd name="T73" fmla="*/ 0 h 1392"/>
                    <a:gd name="T74" fmla="*/ 0 w 698"/>
                    <a:gd name="T75" fmla="*/ 0 h 1392"/>
                    <a:gd name="T76" fmla="*/ 0 w 698"/>
                    <a:gd name="T77" fmla="*/ 0 h 1392"/>
                    <a:gd name="T78" fmla="*/ 0 w 698"/>
                    <a:gd name="T79" fmla="*/ 0 h 1392"/>
                    <a:gd name="T80" fmla="*/ 0 w 698"/>
                    <a:gd name="T81" fmla="*/ 0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80" name="Freeform 145"/>
                <p:cNvSpPr>
                  <a:spLocks noChangeAspect="1"/>
                </p:cNvSpPr>
                <p:nvPr/>
              </p:nvSpPr>
              <p:spPr bwMode="auto">
                <a:xfrm>
                  <a:off x="1375" y="3054"/>
                  <a:ext cx="84" cy="67"/>
                </a:xfrm>
                <a:custGeom>
                  <a:avLst/>
                  <a:gdLst>
                    <a:gd name="T0" fmla="*/ 0 w 837"/>
                    <a:gd name="T1" fmla="*/ 0 h 668"/>
                    <a:gd name="T2" fmla="*/ 0 w 837"/>
                    <a:gd name="T3" fmla="*/ 0 h 668"/>
                    <a:gd name="T4" fmla="*/ 0 w 837"/>
                    <a:gd name="T5" fmla="*/ 0 h 668"/>
                    <a:gd name="T6" fmla="*/ 0 w 837"/>
                    <a:gd name="T7" fmla="*/ 0 h 668"/>
                    <a:gd name="T8" fmla="*/ 0 w 837"/>
                    <a:gd name="T9" fmla="*/ 0 h 668"/>
                    <a:gd name="T10" fmla="*/ 0 w 837"/>
                    <a:gd name="T11" fmla="*/ 0 h 668"/>
                    <a:gd name="T12" fmla="*/ 0 w 837"/>
                    <a:gd name="T13" fmla="*/ 0 h 668"/>
                    <a:gd name="T14" fmla="*/ 0 w 837"/>
                    <a:gd name="T15" fmla="*/ 0 h 668"/>
                    <a:gd name="T16" fmla="*/ 0 w 837"/>
                    <a:gd name="T17" fmla="*/ 0 h 668"/>
                    <a:gd name="T18" fmla="*/ 0 w 837"/>
                    <a:gd name="T19" fmla="*/ 0 h 668"/>
                    <a:gd name="T20" fmla="*/ 0 w 837"/>
                    <a:gd name="T21" fmla="*/ 0 h 668"/>
                    <a:gd name="T22" fmla="*/ 0 w 837"/>
                    <a:gd name="T23" fmla="*/ 0 h 668"/>
                    <a:gd name="T24" fmla="*/ 0 w 837"/>
                    <a:gd name="T25" fmla="*/ 0 h 668"/>
                    <a:gd name="T26" fmla="*/ 0 w 837"/>
                    <a:gd name="T27" fmla="*/ 0 h 668"/>
                    <a:gd name="T28" fmla="*/ 0 w 837"/>
                    <a:gd name="T29" fmla="*/ 0 h 668"/>
                    <a:gd name="T30" fmla="*/ 0 w 837"/>
                    <a:gd name="T31" fmla="*/ 0 h 668"/>
                    <a:gd name="T32" fmla="*/ 0 w 837"/>
                    <a:gd name="T33" fmla="*/ 0 h 668"/>
                    <a:gd name="T34" fmla="*/ 0 w 837"/>
                    <a:gd name="T35" fmla="*/ 0 h 668"/>
                    <a:gd name="T36" fmla="*/ 0 w 837"/>
                    <a:gd name="T37" fmla="*/ 0 h 668"/>
                    <a:gd name="T38" fmla="*/ 0 w 837"/>
                    <a:gd name="T39" fmla="*/ 0 h 668"/>
                    <a:gd name="T40" fmla="*/ 0 w 837"/>
                    <a:gd name="T41" fmla="*/ 0 h 668"/>
                    <a:gd name="T42" fmla="*/ 0 w 837"/>
                    <a:gd name="T43" fmla="*/ 0 h 668"/>
                    <a:gd name="T44" fmla="*/ 0 w 837"/>
                    <a:gd name="T45" fmla="*/ 0 h 668"/>
                    <a:gd name="T46" fmla="*/ 0 w 837"/>
                    <a:gd name="T47" fmla="*/ 0 h 668"/>
                    <a:gd name="T48" fmla="*/ 0 w 837"/>
                    <a:gd name="T49" fmla="*/ 0 h 668"/>
                    <a:gd name="T50" fmla="*/ 0 w 837"/>
                    <a:gd name="T51" fmla="*/ 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81" name="Freeform 146"/>
                <p:cNvSpPr>
                  <a:spLocks noChangeAspect="1"/>
                </p:cNvSpPr>
                <p:nvPr/>
              </p:nvSpPr>
              <p:spPr bwMode="auto">
                <a:xfrm>
                  <a:off x="1368" y="3082"/>
                  <a:ext cx="227" cy="244"/>
                </a:xfrm>
                <a:custGeom>
                  <a:avLst/>
                  <a:gdLst>
                    <a:gd name="T0" fmla="*/ 0 w 2270"/>
                    <a:gd name="T1" fmla="*/ 0 h 2437"/>
                    <a:gd name="T2" fmla="*/ 0 w 2270"/>
                    <a:gd name="T3" fmla="*/ 0 h 2437"/>
                    <a:gd name="T4" fmla="*/ 0 w 2270"/>
                    <a:gd name="T5" fmla="*/ 0 h 2437"/>
                    <a:gd name="T6" fmla="*/ 0 w 2270"/>
                    <a:gd name="T7" fmla="*/ 0 h 2437"/>
                    <a:gd name="T8" fmla="*/ 0 w 2270"/>
                    <a:gd name="T9" fmla="*/ 0 h 2437"/>
                    <a:gd name="T10" fmla="*/ 0 w 2270"/>
                    <a:gd name="T11" fmla="*/ 0 h 2437"/>
                    <a:gd name="T12" fmla="*/ 0 w 2270"/>
                    <a:gd name="T13" fmla="*/ 0 h 2437"/>
                    <a:gd name="T14" fmla="*/ 0 w 2270"/>
                    <a:gd name="T15" fmla="*/ 0 h 2437"/>
                    <a:gd name="T16" fmla="*/ 0 w 2270"/>
                    <a:gd name="T17" fmla="*/ 0 h 2437"/>
                    <a:gd name="T18" fmla="*/ 0 w 2270"/>
                    <a:gd name="T19" fmla="*/ 0 h 2437"/>
                    <a:gd name="T20" fmla="*/ 0 w 2270"/>
                    <a:gd name="T21" fmla="*/ 0 h 2437"/>
                    <a:gd name="T22" fmla="*/ 0 w 2270"/>
                    <a:gd name="T23" fmla="*/ 0 h 2437"/>
                    <a:gd name="T24" fmla="*/ 0 w 2270"/>
                    <a:gd name="T25" fmla="*/ 0 h 2437"/>
                    <a:gd name="T26" fmla="*/ 0 w 2270"/>
                    <a:gd name="T27" fmla="*/ 0 h 2437"/>
                    <a:gd name="T28" fmla="*/ 0 w 2270"/>
                    <a:gd name="T29" fmla="*/ 0 h 2437"/>
                    <a:gd name="T30" fmla="*/ 0 w 2270"/>
                    <a:gd name="T31" fmla="*/ 0 h 2437"/>
                    <a:gd name="T32" fmla="*/ 0 w 2270"/>
                    <a:gd name="T33" fmla="*/ 0 h 2437"/>
                    <a:gd name="T34" fmla="*/ 0 w 2270"/>
                    <a:gd name="T35" fmla="*/ 0 h 2437"/>
                    <a:gd name="T36" fmla="*/ 0 w 2270"/>
                    <a:gd name="T37" fmla="*/ 0 h 2437"/>
                    <a:gd name="T38" fmla="*/ 0 w 2270"/>
                    <a:gd name="T39" fmla="*/ 0 h 2437"/>
                    <a:gd name="T40" fmla="*/ 0 w 2270"/>
                    <a:gd name="T41" fmla="*/ 0 h 2437"/>
                    <a:gd name="T42" fmla="*/ 0 w 2270"/>
                    <a:gd name="T43" fmla="*/ 0 h 2437"/>
                    <a:gd name="T44" fmla="*/ 0 w 2270"/>
                    <a:gd name="T45" fmla="*/ 0 h 2437"/>
                    <a:gd name="T46" fmla="*/ 0 w 2270"/>
                    <a:gd name="T47" fmla="*/ 0 h 2437"/>
                    <a:gd name="T48" fmla="*/ 0 w 2270"/>
                    <a:gd name="T49" fmla="*/ 0 h 2437"/>
                    <a:gd name="T50" fmla="*/ 0 w 2270"/>
                    <a:gd name="T51" fmla="*/ 0 h 2437"/>
                    <a:gd name="T52" fmla="*/ 0 w 2270"/>
                    <a:gd name="T53" fmla="*/ 0 h 2437"/>
                    <a:gd name="T54" fmla="*/ 0 w 2270"/>
                    <a:gd name="T55" fmla="*/ 0 h 2437"/>
                    <a:gd name="T56" fmla="*/ 0 w 2270"/>
                    <a:gd name="T57" fmla="*/ 0 h 2437"/>
                    <a:gd name="T58" fmla="*/ 0 w 2270"/>
                    <a:gd name="T59" fmla="*/ 0 h 2437"/>
                    <a:gd name="T60" fmla="*/ 0 w 2270"/>
                    <a:gd name="T61" fmla="*/ 0 h 2437"/>
                    <a:gd name="T62" fmla="*/ 0 w 2270"/>
                    <a:gd name="T63" fmla="*/ 0 h 2437"/>
                    <a:gd name="T64" fmla="*/ 0 w 2270"/>
                    <a:gd name="T65" fmla="*/ 0 h 2437"/>
                    <a:gd name="T66" fmla="*/ 0 w 2270"/>
                    <a:gd name="T67" fmla="*/ 0 h 2437"/>
                    <a:gd name="T68" fmla="*/ 0 w 2270"/>
                    <a:gd name="T69" fmla="*/ 0 h 2437"/>
                    <a:gd name="T70" fmla="*/ 0 w 2270"/>
                    <a:gd name="T71" fmla="*/ 0 h 2437"/>
                    <a:gd name="T72" fmla="*/ 0 w 2270"/>
                    <a:gd name="T73" fmla="*/ 0 h 2437"/>
                    <a:gd name="T74" fmla="*/ 0 w 2270"/>
                    <a:gd name="T75" fmla="*/ 0 h 2437"/>
                    <a:gd name="T76" fmla="*/ 0 w 2270"/>
                    <a:gd name="T77" fmla="*/ 0 h 2437"/>
                    <a:gd name="T78" fmla="*/ 0 w 2270"/>
                    <a:gd name="T79" fmla="*/ 0 h 2437"/>
                    <a:gd name="T80" fmla="*/ 0 w 2270"/>
                    <a:gd name="T81" fmla="*/ 0 h 2437"/>
                    <a:gd name="T82" fmla="*/ 0 w 2270"/>
                    <a:gd name="T83" fmla="*/ 0 h 2437"/>
                    <a:gd name="T84" fmla="*/ 0 w 2270"/>
                    <a:gd name="T85" fmla="*/ 0 h 2437"/>
                    <a:gd name="T86" fmla="*/ 0 w 2270"/>
                    <a:gd name="T87" fmla="*/ 0 h 2437"/>
                    <a:gd name="T88" fmla="*/ 0 w 2270"/>
                    <a:gd name="T89" fmla="*/ 0 h 2437"/>
                    <a:gd name="T90" fmla="*/ 0 w 2270"/>
                    <a:gd name="T91" fmla="*/ 0 h 2437"/>
                    <a:gd name="T92" fmla="*/ 0 w 2270"/>
                    <a:gd name="T93" fmla="*/ 0 h 2437"/>
                    <a:gd name="T94" fmla="*/ 0 w 2270"/>
                    <a:gd name="T95" fmla="*/ 0 h 2437"/>
                    <a:gd name="T96" fmla="*/ 0 w 2270"/>
                    <a:gd name="T97" fmla="*/ 0 h 2437"/>
                    <a:gd name="T98" fmla="*/ 0 w 2270"/>
                    <a:gd name="T99" fmla="*/ 0 h 2437"/>
                    <a:gd name="T100" fmla="*/ 0 w 2270"/>
                    <a:gd name="T101" fmla="*/ 0 h 2437"/>
                    <a:gd name="T102" fmla="*/ 0 w 2270"/>
                    <a:gd name="T103" fmla="*/ 0 h 2437"/>
                    <a:gd name="T104" fmla="*/ 0 w 2270"/>
                    <a:gd name="T105" fmla="*/ 0 h 2437"/>
                    <a:gd name="T106" fmla="*/ 0 w 2270"/>
                    <a:gd name="T107" fmla="*/ 0 h 2437"/>
                    <a:gd name="T108" fmla="*/ 0 w 2270"/>
                    <a:gd name="T109" fmla="*/ 0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82" name="Freeform 147"/>
                <p:cNvSpPr>
                  <a:spLocks noChangeAspect="1"/>
                </p:cNvSpPr>
                <p:nvPr/>
              </p:nvSpPr>
              <p:spPr bwMode="auto">
                <a:xfrm>
                  <a:off x="1398" y="3074"/>
                  <a:ext cx="126" cy="93"/>
                </a:xfrm>
                <a:custGeom>
                  <a:avLst/>
                  <a:gdLst>
                    <a:gd name="T0" fmla="*/ 0 w 1255"/>
                    <a:gd name="T1" fmla="*/ 0 h 932"/>
                    <a:gd name="T2" fmla="*/ 0 w 1255"/>
                    <a:gd name="T3" fmla="*/ 0 h 932"/>
                    <a:gd name="T4" fmla="*/ 0 w 1255"/>
                    <a:gd name="T5" fmla="*/ 0 h 932"/>
                    <a:gd name="T6" fmla="*/ 0 w 1255"/>
                    <a:gd name="T7" fmla="*/ 0 h 932"/>
                    <a:gd name="T8" fmla="*/ 0 w 1255"/>
                    <a:gd name="T9" fmla="*/ 0 h 932"/>
                    <a:gd name="T10" fmla="*/ 0 w 1255"/>
                    <a:gd name="T11" fmla="*/ 0 h 932"/>
                    <a:gd name="T12" fmla="*/ 0 w 1255"/>
                    <a:gd name="T13" fmla="*/ 0 h 932"/>
                    <a:gd name="T14" fmla="*/ 0 w 1255"/>
                    <a:gd name="T15" fmla="*/ 0 h 932"/>
                    <a:gd name="T16" fmla="*/ 0 w 1255"/>
                    <a:gd name="T17" fmla="*/ 0 h 932"/>
                    <a:gd name="T18" fmla="*/ 0 w 1255"/>
                    <a:gd name="T19" fmla="*/ 0 h 932"/>
                    <a:gd name="T20" fmla="*/ 0 w 1255"/>
                    <a:gd name="T21" fmla="*/ 0 h 932"/>
                    <a:gd name="T22" fmla="*/ 0 w 1255"/>
                    <a:gd name="T23" fmla="*/ 0 h 932"/>
                    <a:gd name="T24" fmla="*/ 0 w 1255"/>
                    <a:gd name="T25" fmla="*/ 0 h 932"/>
                    <a:gd name="T26" fmla="*/ 0 w 1255"/>
                    <a:gd name="T27" fmla="*/ 0 h 932"/>
                    <a:gd name="T28" fmla="*/ 0 w 1255"/>
                    <a:gd name="T29" fmla="*/ 0 h 932"/>
                    <a:gd name="T30" fmla="*/ 0 w 1255"/>
                    <a:gd name="T31" fmla="*/ 0 h 932"/>
                    <a:gd name="T32" fmla="*/ 0 w 1255"/>
                    <a:gd name="T33" fmla="*/ 0 h 932"/>
                    <a:gd name="T34" fmla="*/ 0 w 1255"/>
                    <a:gd name="T35" fmla="*/ 0 h 932"/>
                    <a:gd name="T36" fmla="*/ 0 w 1255"/>
                    <a:gd name="T37" fmla="*/ 0 h 932"/>
                    <a:gd name="T38" fmla="*/ 0 w 1255"/>
                    <a:gd name="T39" fmla="*/ 0 h 932"/>
                    <a:gd name="T40" fmla="*/ 0 w 1255"/>
                    <a:gd name="T41" fmla="*/ 0 h 932"/>
                    <a:gd name="T42" fmla="*/ 0 w 1255"/>
                    <a:gd name="T43" fmla="*/ 0 h 932"/>
                    <a:gd name="T44" fmla="*/ 0 w 1255"/>
                    <a:gd name="T45" fmla="*/ 0 h 932"/>
                    <a:gd name="T46" fmla="*/ 0 w 1255"/>
                    <a:gd name="T47" fmla="*/ 0 h 932"/>
                    <a:gd name="T48" fmla="*/ 0 w 1255"/>
                    <a:gd name="T49" fmla="*/ 0 h 932"/>
                    <a:gd name="T50" fmla="*/ 0 w 1255"/>
                    <a:gd name="T51" fmla="*/ 0 h 932"/>
                    <a:gd name="T52" fmla="*/ 0 w 1255"/>
                    <a:gd name="T53" fmla="*/ 0 h 932"/>
                    <a:gd name="T54" fmla="*/ 0 w 1255"/>
                    <a:gd name="T55" fmla="*/ 0 h 932"/>
                    <a:gd name="T56" fmla="*/ 0 w 1255"/>
                    <a:gd name="T57" fmla="*/ 0 h 932"/>
                    <a:gd name="T58" fmla="*/ 0 w 1255"/>
                    <a:gd name="T59" fmla="*/ 0 h 932"/>
                    <a:gd name="T60" fmla="*/ 0 w 1255"/>
                    <a:gd name="T61" fmla="*/ 0 h 932"/>
                    <a:gd name="T62" fmla="*/ 0 w 1255"/>
                    <a:gd name="T63" fmla="*/ 0 h 932"/>
                    <a:gd name="T64" fmla="*/ 0 w 1255"/>
                    <a:gd name="T65" fmla="*/ 0 h 932"/>
                    <a:gd name="T66" fmla="*/ 0 w 1255"/>
                    <a:gd name="T67" fmla="*/ 0 h 932"/>
                    <a:gd name="T68" fmla="*/ 0 w 1255"/>
                    <a:gd name="T69" fmla="*/ 0 h 932"/>
                    <a:gd name="T70" fmla="*/ 0 w 1255"/>
                    <a:gd name="T71" fmla="*/ 0 h 932"/>
                    <a:gd name="T72" fmla="*/ 0 w 1255"/>
                    <a:gd name="T73" fmla="*/ 0 h 932"/>
                    <a:gd name="T74" fmla="*/ 0 w 1255"/>
                    <a:gd name="T75" fmla="*/ 0 h 932"/>
                    <a:gd name="T76" fmla="*/ 0 w 1255"/>
                    <a:gd name="T77" fmla="*/ 0 h 932"/>
                    <a:gd name="T78" fmla="*/ 0 w 1255"/>
                    <a:gd name="T79" fmla="*/ 0 h 932"/>
                    <a:gd name="T80" fmla="*/ 0 w 1255"/>
                    <a:gd name="T81" fmla="*/ 0 h 932"/>
                    <a:gd name="T82" fmla="*/ 0 w 1255"/>
                    <a:gd name="T83" fmla="*/ 0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83" name="Freeform 148"/>
                <p:cNvSpPr>
                  <a:spLocks noChangeAspect="1"/>
                </p:cNvSpPr>
                <p:nvPr/>
              </p:nvSpPr>
              <p:spPr bwMode="auto">
                <a:xfrm>
                  <a:off x="1440" y="3088"/>
                  <a:ext cx="49" cy="75"/>
                </a:xfrm>
                <a:custGeom>
                  <a:avLst/>
                  <a:gdLst>
                    <a:gd name="T0" fmla="*/ 0 w 485"/>
                    <a:gd name="T1" fmla="*/ 0 h 747"/>
                    <a:gd name="T2" fmla="*/ 0 w 485"/>
                    <a:gd name="T3" fmla="*/ 0 h 747"/>
                    <a:gd name="T4" fmla="*/ 0 w 485"/>
                    <a:gd name="T5" fmla="*/ 0 h 747"/>
                    <a:gd name="T6" fmla="*/ 0 w 485"/>
                    <a:gd name="T7" fmla="*/ 0 h 747"/>
                    <a:gd name="T8" fmla="*/ 0 w 485"/>
                    <a:gd name="T9" fmla="*/ 0 h 747"/>
                    <a:gd name="T10" fmla="*/ 0 w 485"/>
                    <a:gd name="T11" fmla="*/ 0 h 747"/>
                    <a:gd name="T12" fmla="*/ 0 w 485"/>
                    <a:gd name="T13" fmla="*/ 0 h 747"/>
                    <a:gd name="T14" fmla="*/ 0 w 485"/>
                    <a:gd name="T15" fmla="*/ 0 h 747"/>
                    <a:gd name="T16" fmla="*/ 0 w 485"/>
                    <a:gd name="T17" fmla="*/ 0 h 747"/>
                    <a:gd name="T18" fmla="*/ 0 w 485"/>
                    <a:gd name="T19" fmla="*/ 0 h 747"/>
                    <a:gd name="T20" fmla="*/ 0 w 485"/>
                    <a:gd name="T21" fmla="*/ 0 h 747"/>
                    <a:gd name="T22" fmla="*/ 0 w 485"/>
                    <a:gd name="T23" fmla="*/ 0 h 747"/>
                    <a:gd name="T24" fmla="*/ 0 w 485"/>
                    <a:gd name="T25" fmla="*/ 0 h 747"/>
                    <a:gd name="T26" fmla="*/ 0 w 485"/>
                    <a:gd name="T27" fmla="*/ 0 h 747"/>
                    <a:gd name="T28" fmla="*/ 0 w 485"/>
                    <a:gd name="T29" fmla="*/ 0 h 747"/>
                    <a:gd name="T30" fmla="*/ 0 w 485"/>
                    <a:gd name="T31" fmla="*/ 0 h 747"/>
                    <a:gd name="T32" fmla="*/ 0 w 485"/>
                    <a:gd name="T33" fmla="*/ 0 h 747"/>
                    <a:gd name="T34" fmla="*/ 0 w 485"/>
                    <a:gd name="T35" fmla="*/ 0 h 747"/>
                    <a:gd name="T36" fmla="*/ 0 w 485"/>
                    <a:gd name="T37" fmla="*/ 0 h 747"/>
                    <a:gd name="T38" fmla="*/ 0 w 485"/>
                    <a:gd name="T39" fmla="*/ 0 h 747"/>
                    <a:gd name="T40" fmla="*/ 0 w 485"/>
                    <a:gd name="T41" fmla="*/ 0 h 747"/>
                    <a:gd name="T42" fmla="*/ 0 w 485"/>
                    <a:gd name="T43" fmla="*/ 0 h 747"/>
                    <a:gd name="T44" fmla="*/ 0 w 485"/>
                    <a:gd name="T45" fmla="*/ 0 h 747"/>
                    <a:gd name="T46" fmla="*/ 0 w 485"/>
                    <a:gd name="T47" fmla="*/ 0 h 747"/>
                    <a:gd name="T48" fmla="*/ 0 w 485"/>
                    <a:gd name="T49" fmla="*/ 0 h 747"/>
                    <a:gd name="T50" fmla="*/ 0 w 485"/>
                    <a:gd name="T51" fmla="*/ 0 h 747"/>
                    <a:gd name="T52" fmla="*/ 0 w 485"/>
                    <a:gd name="T53" fmla="*/ 0 h 747"/>
                    <a:gd name="T54" fmla="*/ 0 w 485"/>
                    <a:gd name="T55" fmla="*/ 0 h 747"/>
                    <a:gd name="T56" fmla="*/ 0 w 485"/>
                    <a:gd name="T57" fmla="*/ 0 h 747"/>
                    <a:gd name="T58" fmla="*/ 0 w 485"/>
                    <a:gd name="T59" fmla="*/ 0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84" name="Freeform 149"/>
                <p:cNvSpPr>
                  <a:spLocks noChangeAspect="1"/>
                </p:cNvSpPr>
                <p:nvPr/>
              </p:nvSpPr>
              <p:spPr bwMode="auto">
                <a:xfrm>
                  <a:off x="1301" y="3179"/>
                  <a:ext cx="77" cy="86"/>
                </a:xfrm>
                <a:custGeom>
                  <a:avLst/>
                  <a:gdLst>
                    <a:gd name="T0" fmla="*/ 0 w 770"/>
                    <a:gd name="T1" fmla="*/ 0 h 859"/>
                    <a:gd name="T2" fmla="*/ 0 w 770"/>
                    <a:gd name="T3" fmla="*/ 0 h 859"/>
                    <a:gd name="T4" fmla="*/ 0 w 770"/>
                    <a:gd name="T5" fmla="*/ 0 h 859"/>
                    <a:gd name="T6" fmla="*/ 0 w 770"/>
                    <a:gd name="T7" fmla="*/ 0 h 859"/>
                    <a:gd name="T8" fmla="*/ 0 w 770"/>
                    <a:gd name="T9" fmla="*/ 0 h 859"/>
                    <a:gd name="T10" fmla="*/ 0 w 770"/>
                    <a:gd name="T11" fmla="*/ 0 h 859"/>
                    <a:gd name="T12" fmla="*/ 0 w 770"/>
                    <a:gd name="T13" fmla="*/ 0 h 859"/>
                    <a:gd name="T14" fmla="*/ 0 w 770"/>
                    <a:gd name="T15" fmla="*/ 0 h 859"/>
                    <a:gd name="T16" fmla="*/ 0 w 770"/>
                    <a:gd name="T17" fmla="*/ 0 h 859"/>
                    <a:gd name="T18" fmla="*/ 0 w 770"/>
                    <a:gd name="T19" fmla="*/ 0 h 859"/>
                    <a:gd name="T20" fmla="*/ 0 w 770"/>
                    <a:gd name="T21" fmla="*/ 0 h 859"/>
                    <a:gd name="T22" fmla="*/ 0 w 770"/>
                    <a:gd name="T23" fmla="*/ 0 h 859"/>
                    <a:gd name="T24" fmla="*/ 0 w 770"/>
                    <a:gd name="T25" fmla="*/ 0 h 859"/>
                    <a:gd name="T26" fmla="*/ 0 w 770"/>
                    <a:gd name="T27" fmla="*/ 0 h 859"/>
                    <a:gd name="T28" fmla="*/ 0 w 770"/>
                    <a:gd name="T29" fmla="*/ 0 h 859"/>
                    <a:gd name="T30" fmla="*/ 0 w 770"/>
                    <a:gd name="T31" fmla="*/ 0 h 859"/>
                    <a:gd name="T32" fmla="*/ 0 w 770"/>
                    <a:gd name="T33" fmla="*/ 0 h 859"/>
                    <a:gd name="T34" fmla="*/ 0 w 770"/>
                    <a:gd name="T35" fmla="*/ 0 h 859"/>
                    <a:gd name="T36" fmla="*/ 0 w 770"/>
                    <a:gd name="T37" fmla="*/ 0 h 859"/>
                    <a:gd name="T38" fmla="*/ 0 w 770"/>
                    <a:gd name="T39" fmla="*/ 0 h 859"/>
                    <a:gd name="T40" fmla="*/ 0 w 770"/>
                    <a:gd name="T41" fmla="*/ 0 h 859"/>
                    <a:gd name="T42" fmla="*/ 0 w 770"/>
                    <a:gd name="T43" fmla="*/ 0 h 859"/>
                    <a:gd name="T44" fmla="*/ 0 w 770"/>
                    <a:gd name="T45" fmla="*/ 0 h 859"/>
                    <a:gd name="T46" fmla="*/ 0 w 770"/>
                    <a:gd name="T47" fmla="*/ 0 h 859"/>
                    <a:gd name="T48" fmla="*/ 0 w 770"/>
                    <a:gd name="T49" fmla="*/ 0 h 859"/>
                    <a:gd name="T50" fmla="*/ 0 w 770"/>
                    <a:gd name="T51" fmla="*/ 0 h 859"/>
                    <a:gd name="T52" fmla="*/ 0 w 770"/>
                    <a:gd name="T53" fmla="*/ 0 h 859"/>
                    <a:gd name="T54" fmla="*/ 0 w 770"/>
                    <a:gd name="T55" fmla="*/ 0 h 859"/>
                    <a:gd name="T56" fmla="*/ 0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85" name="Freeform 150"/>
                <p:cNvSpPr>
                  <a:spLocks noChangeAspect="1"/>
                </p:cNvSpPr>
                <p:nvPr/>
              </p:nvSpPr>
              <p:spPr bwMode="auto">
                <a:xfrm>
                  <a:off x="1312" y="3225"/>
                  <a:ext cx="78" cy="87"/>
                </a:xfrm>
                <a:custGeom>
                  <a:avLst/>
                  <a:gdLst>
                    <a:gd name="T0" fmla="*/ 0 w 771"/>
                    <a:gd name="T1" fmla="*/ 0 h 871"/>
                    <a:gd name="T2" fmla="*/ 0 w 771"/>
                    <a:gd name="T3" fmla="*/ 0 h 871"/>
                    <a:gd name="T4" fmla="*/ 0 w 771"/>
                    <a:gd name="T5" fmla="*/ 0 h 871"/>
                    <a:gd name="T6" fmla="*/ 0 w 771"/>
                    <a:gd name="T7" fmla="*/ 0 h 871"/>
                    <a:gd name="T8" fmla="*/ 0 w 771"/>
                    <a:gd name="T9" fmla="*/ 0 h 871"/>
                    <a:gd name="T10" fmla="*/ 0 w 771"/>
                    <a:gd name="T11" fmla="*/ 0 h 871"/>
                    <a:gd name="T12" fmla="*/ 0 w 771"/>
                    <a:gd name="T13" fmla="*/ 0 h 871"/>
                    <a:gd name="T14" fmla="*/ 0 w 771"/>
                    <a:gd name="T15" fmla="*/ 0 h 871"/>
                    <a:gd name="T16" fmla="*/ 0 w 771"/>
                    <a:gd name="T17" fmla="*/ 0 h 871"/>
                    <a:gd name="T18" fmla="*/ 0 w 771"/>
                    <a:gd name="T19" fmla="*/ 0 h 871"/>
                    <a:gd name="T20" fmla="*/ 0 w 771"/>
                    <a:gd name="T21" fmla="*/ 0 h 871"/>
                    <a:gd name="T22" fmla="*/ 0 w 771"/>
                    <a:gd name="T23" fmla="*/ 0 h 871"/>
                    <a:gd name="T24" fmla="*/ 0 w 771"/>
                    <a:gd name="T25" fmla="*/ 0 h 871"/>
                    <a:gd name="T26" fmla="*/ 0 w 771"/>
                    <a:gd name="T27" fmla="*/ 0 h 871"/>
                    <a:gd name="T28" fmla="*/ 0 w 771"/>
                    <a:gd name="T29" fmla="*/ 0 h 871"/>
                    <a:gd name="T30" fmla="*/ 0 w 771"/>
                    <a:gd name="T31" fmla="*/ 0 h 871"/>
                    <a:gd name="T32" fmla="*/ 0 w 771"/>
                    <a:gd name="T33" fmla="*/ 0 h 871"/>
                    <a:gd name="T34" fmla="*/ 0 w 771"/>
                    <a:gd name="T35" fmla="*/ 0 h 871"/>
                    <a:gd name="T36" fmla="*/ 0 w 771"/>
                    <a:gd name="T37" fmla="*/ 0 h 871"/>
                    <a:gd name="T38" fmla="*/ 0 w 771"/>
                    <a:gd name="T39" fmla="*/ 0 h 871"/>
                    <a:gd name="T40" fmla="*/ 0 w 771"/>
                    <a:gd name="T41" fmla="*/ 0 h 871"/>
                    <a:gd name="T42" fmla="*/ 0 w 771"/>
                    <a:gd name="T43" fmla="*/ 0 h 871"/>
                    <a:gd name="T44" fmla="*/ 0 w 771"/>
                    <a:gd name="T45" fmla="*/ 0 h 871"/>
                    <a:gd name="T46" fmla="*/ 0 w 771"/>
                    <a:gd name="T47" fmla="*/ 0 h 871"/>
                    <a:gd name="T48" fmla="*/ 0 w 771"/>
                    <a:gd name="T49" fmla="*/ 0 h 871"/>
                    <a:gd name="T50" fmla="*/ 0 w 771"/>
                    <a:gd name="T51" fmla="*/ 0 h 871"/>
                    <a:gd name="T52" fmla="*/ 0 w 771"/>
                    <a:gd name="T53" fmla="*/ 0 h 871"/>
                    <a:gd name="T54" fmla="*/ 0 w 771"/>
                    <a:gd name="T55" fmla="*/ 0 h 871"/>
                    <a:gd name="T56" fmla="*/ 0 w 771"/>
                    <a:gd name="T57" fmla="*/ 0 h 871"/>
                    <a:gd name="T58" fmla="*/ 0 w 771"/>
                    <a:gd name="T59" fmla="*/ 0 h 871"/>
                    <a:gd name="T60" fmla="*/ 0 w 771"/>
                    <a:gd name="T61" fmla="*/ 0 h 871"/>
                    <a:gd name="T62" fmla="*/ 0 w 771"/>
                    <a:gd name="T63" fmla="*/ 0 h 871"/>
                    <a:gd name="T64" fmla="*/ 0 w 771"/>
                    <a:gd name="T65" fmla="*/ 0 h 871"/>
                    <a:gd name="T66" fmla="*/ 0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86" name="Freeform 151"/>
                <p:cNvSpPr>
                  <a:spLocks noChangeAspect="1"/>
                </p:cNvSpPr>
                <p:nvPr/>
              </p:nvSpPr>
              <p:spPr bwMode="auto">
                <a:xfrm>
                  <a:off x="1337" y="3259"/>
                  <a:ext cx="74" cy="92"/>
                </a:xfrm>
                <a:custGeom>
                  <a:avLst/>
                  <a:gdLst>
                    <a:gd name="T0" fmla="*/ 0 w 743"/>
                    <a:gd name="T1" fmla="*/ 0 h 926"/>
                    <a:gd name="T2" fmla="*/ 0 w 743"/>
                    <a:gd name="T3" fmla="*/ 0 h 926"/>
                    <a:gd name="T4" fmla="*/ 0 w 743"/>
                    <a:gd name="T5" fmla="*/ 0 h 926"/>
                    <a:gd name="T6" fmla="*/ 0 w 743"/>
                    <a:gd name="T7" fmla="*/ 0 h 926"/>
                    <a:gd name="T8" fmla="*/ 0 w 743"/>
                    <a:gd name="T9" fmla="*/ 0 h 926"/>
                    <a:gd name="T10" fmla="*/ 0 w 743"/>
                    <a:gd name="T11" fmla="*/ 0 h 926"/>
                    <a:gd name="T12" fmla="*/ 0 w 743"/>
                    <a:gd name="T13" fmla="*/ 0 h 926"/>
                    <a:gd name="T14" fmla="*/ 0 w 743"/>
                    <a:gd name="T15" fmla="*/ 0 h 926"/>
                    <a:gd name="T16" fmla="*/ 0 w 743"/>
                    <a:gd name="T17" fmla="*/ 0 h 926"/>
                    <a:gd name="T18" fmla="*/ 0 w 743"/>
                    <a:gd name="T19" fmla="*/ 0 h 926"/>
                    <a:gd name="T20" fmla="*/ 0 w 743"/>
                    <a:gd name="T21" fmla="*/ 0 h 926"/>
                    <a:gd name="T22" fmla="*/ 0 w 743"/>
                    <a:gd name="T23" fmla="*/ 0 h 926"/>
                    <a:gd name="T24" fmla="*/ 0 w 743"/>
                    <a:gd name="T25" fmla="*/ 0 h 926"/>
                    <a:gd name="T26" fmla="*/ 0 w 743"/>
                    <a:gd name="T27" fmla="*/ 0 h 926"/>
                    <a:gd name="T28" fmla="*/ 0 w 743"/>
                    <a:gd name="T29" fmla="*/ 0 h 926"/>
                    <a:gd name="T30" fmla="*/ 0 w 743"/>
                    <a:gd name="T31" fmla="*/ 0 h 926"/>
                    <a:gd name="T32" fmla="*/ 0 w 743"/>
                    <a:gd name="T33" fmla="*/ 0 h 926"/>
                    <a:gd name="T34" fmla="*/ 0 w 743"/>
                    <a:gd name="T35" fmla="*/ 0 h 926"/>
                    <a:gd name="T36" fmla="*/ 0 w 743"/>
                    <a:gd name="T37" fmla="*/ 0 h 926"/>
                    <a:gd name="T38" fmla="*/ 0 w 743"/>
                    <a:gd name="T39" fmla="*/ 0 h 926"/>
                    <a:gd name="T40" fmla="*/ 0 w 743"/>
                    <a:gd name="T41" fmla="*/ 0 h 926"/>
                    <a:gd name="T42" fmla="*/ 0 w 743"/>
                    <a:gd name="T43" fmla="*/ 0 h 926"/>
                    <a:gd name="T44" fmla="*/ 0 w 743"/>
                    <a:gd name="T45" fmla="*/ 0 h 926"/>
                    <a:gd name="T46" fmla="*/ 0 w 743"/>
                    <a:gd name="T47" fmla="*/ 0 h 926"/>
                    <a:gd name="T48" fmla="*/ 0 w 743"/>
                    <a:gd name="T49" fmla="*/ 0 h 926"/>
                    <a:gd name="T50" fmla="*/ 0 w 743"/>
                    <a:gd name="T51" fmla="*/ 0 h 926"/>
                    <a:gd name="T52" fmla="*/ 0 w 743"/>
                    <a:gd name="T53" fmla="*/ 0 h 926"/>
                    <a:gd name="T54" fmla="*/ 0 w 743"/>
                    <a:gd name="T55" fmla="*/ 0 h 926"/>
                    <a:gd name="T56" fmla="*/ 0 w 743"/>
                    <a:gd name="T57" fmla="*/ 0 h 926"/>
                    <a:gd name="T58" fmla="*/ 0 w 743"/>
                    <a:gd name="T59" fmla="*/ 0 h 926"/>
                    <a:gd name="T60" fmla="*/ 0 w 743"/>
                    <a:gd name="T61" fmla="*/ 0 h 926"/>
                    <a:gd name="T62" fmla="*/ 0 w 743"/>
                    <a:gd name="T63" fmla="*/ 0 h 926"/>
                    <a:gd name="T64" fmla="*/ 0 w 743"/>
                    <a:gd name="T65" fmla="*/ 0 h 926"/>
                    <a:gd name="T66" fmla="*/ 0 w 743"/>
                    <a:gd name="T67" fmla="*/ 0 h 926"/>
                    <a:gd name="T68" fmla="*/ 0 w 743"/>
                    <a:gd name="T69" fmla="*/ 0 h 926"/>
                    <a:gd name="T70" fmla="*/ 0 w 743"/>
                    <a:gd name="T71" fmla="*/ 0 h 926"/>
                    <a:gd name="T72" fmla="*/ 0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87" name="Freeform 152"/>
                <p:cNvSpPr>
                  <a:spLocks noChangeAspect="1"/>
                </p:cNvSpPr>
                <p:nvPr/>
              </p:nvSpPr>
              <p:spPr bwMode="auto">
                <a:xfrm>
                  <a:off x="1509" y="3032"/>
                  <a:ext cx="87" cy="59"/>
                </a:xfrm>
                <a:custGeom>
                  <a:avLst/>
                  <a:gdLst>
                    <a:gd name="T0" fmla="*/ 0 w 870"/>
                    <a:gd name="T1" fmla="*/ 0 h 593"/>
                    <a:gd name="T2" fmla="*/ 0 w 870"/>
                    <a:gd name="T3" fmla="*/ 0 h 593"/>
                    <a:gd name="T4" fmla="*/ 0 w 870"/>
                    <a:gd name="T5" fmla="*/ 0 h 593"/>
                    <a:gd name="T6" fmla="*/ 0 w 870"/>
                    <a:gd name="T7" fmla="*/ 0 h 593"/>
                    <a:gd name="T8" fmla="*/ 0 w 870"/>
                    <a:gd name="T9" fmla="*/ 0 h 593"/>
                    <a:gd name="T10" fmla="*/ 0 w 870"/>
                    <a:gd name="T11" fmla="*/ 0 h 593"/>
                    <a:gd name="T12" fmla="*/ 0 w 870"/>
                    <a:gd name="T13" fmla="*/ 0 h 593"/>
                    <a:gd name="T14" fmla="*/ 0 w 870"/>
                    <a:gd name="T15" fmla="*/ 0 h 593"/>
                    <a:gd name="T16" fmla="*/ 0 w 870"/>
                    <a:gd name="T17" fmla="*/ 0 h 593"/>
                    <a:gd name="T18" fmla="*/ 0 w 870"/>
                    <a:gd name="T19" fmla="*/ 0 h 593"/>
                    <a:gd name="T20" fmla="*/ 0 w 870"/>
                    <a:gd name="T21" fmla="*/ 0 h 593"/>
                    <a:gd name="T22" fmla="*/ 0 w 870"/>
                    <a:gd name="T23" fmla="*/ 0 h 593"/>
                    <a:gd name="T24" fmla="*/ 0 w 870"/>
                    <a:gd name="T25" fmla="*/ 0 h 593"/>
                    <a:gd name="T26" fmla="*/ 0 w 870"/>
                    <a:gd name="T27" fmla="*/ 0 h 593"/>
                    <a:gd name="T28" fmla="*/ 0 w 870"/>
                    <a:gd name="T29" fmla="*/ 0 h 593"/>
                    <a:gd name="T30" fmla="*/ 0 w 870"/>
                    <a:gd name="T31" fmla="*/ 0 h 593"/>
                    <a:gd name="T32" fmla="*/ 0 w 870"/>
                    <a:gd name="T33" fmla="*/ 0 h 593"/>
                    <a:gd name="T34" fmla="*/ 0 w 870"/>
                    <a:gd name="T35" fmla="*/ 0 h 593"/>
                    <a:gd name="T36" fmla="*/ 0 w 870"/>
                    <a:gd name="T37" fmla="*/ 0 h 593"/>
                    <a:gd name="T38" fmla="*/ 0 w 870"/>
                    <a:gd name="T39" fmla="*/ 0 h 593"/>
                    <a:gd name="T40" fmla="*/ 0 w 870"/>
                    <a:gd name="T41" fmla="*/ 0 h 593"/>
                    <a:gd name="T42" fmla="*/ 0 w 870"/>
                    <a:gd name="T43" fmla="*/ 0 h 593"/>
                    <a:gd name="T44" fmla="*/ 0 w 870"/>
                    <a:gd name="T45" fmla="*/ 0 h 593"/>
                    <a:gd name="T46" fmla="*/ 0 w 870"/>
                    <a:gd name="T47" fmla="*/ 0 h 593"/>
                    <a:gd name="T48" fmla="*/ 0 w 870"/>
                    <a:gd name="T49" fmla="*/ 0 h 593"/>
                    <a:gd name="T50" fmla="*/ 0 w 870"/>
                    <a:gd name="T51" fmla="*/ 0 h 593"/>
                    <a:gd name="T52" fmla="*/ 0 w 870"/>
                    <a:gd name="T53" fmla="*/ 0 h 593"/>
                    <a:gd name="T54" fmla="*/ 0 w 870"/>
                    <a:gd name="T55" fmla="*/ 0 h 593"/>
                    <a:gd name="T56" fmla="*/ 0 w 870"/>
                    <a:gd name="T57" fmla="*/ 0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88" name="Freeform 153"/>
                <p:cNvSpPr>
                  <a:spLocks noChangeAspect="1"/>
                </p:cNvSpPr>
                <p:nvPr/>
              </p:nvSpPr>
              <p:spPr bwMode="auto">
                <a:xfrm>
                  <a:off x="1543" y="3060"/>
                  <a:ext cx="85" cy="62"/>
                </a:xfrm>
                <a:custGeom>
                  <a:avLst/>
                  <a:gdLst>
                    <a:gd name="T0" fmla="*/ 0 w 852"/>
                    <a:gd name="T1" fmla="*/ 0 h 614"/>
                    <a:gd name="T2" fmla="*/ 0 w 852"/>
                    <a:gd name="T3" fmla="*/ 0 h 614"/>
                    <a:gd name="T4" fmla="*/ 0 w 852"/>
                    <a:gd name="T5" fmla="*/ 0 h 614"/>
                    <a:gd name="T6" fmla="*/ 0 w 852"/>
                    <a:gd name="T7" fmla="*/ 0 h 614"/>
                    <a:gd name="T8" fmla="*/ 0 w 852"/>
                    <a:gd name="T9" fmla="*/ 0 h 614"/>
                    <a:gd name="T10" fmla="*/ 0 w 852"/>
                    <a:gd name="T11" fmla="*/ 0 h 614"/>
                    <a:gd name="T12" fmla="*/ 0 w 852"/>
                    <a:gd name="T13" fmla="*/ 0 h 614"/>
                    <a:gd name="T14" fmla="*/ 0 w 852"/>
                    <a:gd name="T15" fmla="*/ 0 h 614"/>
                    <a:gd name="T16" fmla="*/ 0 w 852"/>
                    <a:gd name="T17" fmla="*/ 0 h 614"/>
                    <a:gd name="T18" fmla="*/ 0 w 852"/>
                    <a:gd name="T19" fmla="*/ 0 h 614"/>
                    <a:gd name="T20" fmla="*/ 0 w 852"/>
                    <a:gd name="T21" fmla="*/ 0 h 614"/>
                    <a:gd name="T22" fmla="*/ 0 w 852"/>
                    <a:gd name="T23" fmla="*/ 0 h 614"/>
                    <a:gd name="T24" fmla="*/ 0 w 852"/>
                    <a:gd name="T25" fmla="*/ 0 h 614"/>
                    <a:gd name="T26" fmla="*/ 0 w 852"/>
                    <a:gd name="T27" fmla="*/ 0 h 614"/>
                    <a:gd name="T28" fmla="*/ 0 w 852"/>
                    <a:gd name="T29" fmla="*/ 0 h 614"/>
                    <a:gd name="T30" fmla="*/ 0 w 852"/>
                    <a:gd name="T31" fmla="*/ 0 h 614"/>
                    <a:gd name="T32" fmla="*/ 0 w 852"/>
                    <a:gd name="T33" fmla="*/ 0 h 614"/>
                    <a:gd name="T34" fmla="*/ 0 w 852"/>
                    <a:gd name="T35" fmla="*/ 0 h 614"/>
                    <a:gd name="T36" fmla="*/ 0 w 852"/>
                    <a:gd name="T37" fmla="*/ 0 h 614"/>
                    <a:gd name="T38" fmla="*/ 0 w 852"/>
                    <a:gd name="T39" fmla="*/ 0 h 614"/>
                    <a:gd name="T40" fmla="*/ 0 w 852"/>
                    <a:gd name="T41" fmla="*/ 0 h 614"/>
                    <a:gd name="T42" fmla="*/ 0 w 852"/>
                    <a:gd name="T43" fmla="*/ 0 h 614"/>
                    <a:gd name="T44" fmla="*/ 0 w 852"/>
                    <a:gd name="T45" fmla="*/ 0 h 614"/>
                    <a:gd name="T46" fmla="*/ 0 w 852"/>
                    <a:gd name="T47" fmla="*/ 0 h 614"/>
                    <a:gd name="T48" fmla="*/ 0 w 852"/>
                    <a:gd name="T49" fmla="*/ 0 h 614"/>
                    <a:gd name="T50" fmla="*/ 0 w 852"/>
                    <a:gd name="T51" fmla="*/ 0 h 614"/>
                    <a:gd name="T52" fmla="*/ 0 w 852"/>
                    <a:gd name="T53" fmla="*/ 0 h 614"/>
                    <a:gd name="T54" fmla="*/ 0 w 852"/>
                    <a:gd name="T55" fmla="*/ 0 h 614"/>
                    <a:gd name="T56" fmla="*/ 0 w 852"/>
                    <a:gd name="T57" fmla="*/ 0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89" name="Freeform 154"/>
                <p:cNvSpPr>
                  <a:spLocks noChangeAspect="1"/>
                </p:cNvSpPr>
                <p:nvPr/>
              </p:nvSpPr>
              <p:spPr bwMode="auto">
                <a:xfrm>
                  <a:off x="1566" y="3097"/>
                  <a:ext cx="91" cy="56"/>
                </a:xfrm>
                <a:custGeom>
                  <a:avLst/>
                  <a:gdLst>
                    <a:gd name="T0" fmla="*/ 0 w 909"/>
                    <a:gd name="T1" fmla="*/ 0 h 561"/>
                    <a:gd name="T2" fmla="*/ 0 w 909"/>
                    <a:gd name="T3" fmla="*/ 0 h 561"/>
                    <a:gd name="T4" fmla="*/ 0 w 909"/>
                    <a:gd name="T5" fmla="*/ 0 h 561"/>
                    <a:gd name="T6" fmla="*/ 0 w 909"/>
                    <a:gd name="T7" fmla="*/ 0 h 561"/>
                    <a:gd name="T8" fmla="*/ 0 w 909"/>
                    <a:gd name="T9" fmla="*/ 0 h 561"/>
                    <a:gd name="T10" fmla="*/ 0 w 909"/>
                    <a:gd name="T11" fmla="*/ 0 h 561"/>
                    <a:gd name="T12" fmla="*/ 0 w 909"/>
                    <a:gd name="T13" fmla="*/ 0 h 561"/>
                    <a:gd name="T14" fmla="*/ 0 w 909"/>
                    <a:gd name="T15" fmla="*/ 0 h 561"/>
                    <a:gd name="T16" fmla="*/ 0 w 909"/>
                    <a:gd name="T17" fmla="*/ 0 h 561"/>
                    <a:gd name="T18" fmla="*/ 0 w 909"/>
                    <a:gd name="T19" fmla="*/ 0 h 561"/>
                    <a:gd name="T20" fmla="*/ 0 w 909"/>
                    <a:gd name="T21" fmla="*/ 0 h 561"/>
                    <a:gd name="T22" fmla="*/ 0 w 909"/>
                    <a:gd name="T23" fmla="*/ 0 h 561"/>
                    <a:gd name="T24" fmla="*/ 0 w 909"/>
                    <a:gd name="T25" fmla="*/ 0 h 561"/>
                    <a:gd name="T26" fmla="*/ 0 w 909"/>
                    <a:gd name="T27" fmla="*/ 0 h 561"/>
                    <a:gd name="T28" fmla="*/ 0 w 909"/>
                    <a:gd name="T29" fmla="*/ 0 h 561"/>
                    <a:gd name="T30" fmla="*/ 0 w 909"/>
                    <a:gd name="T31" fmla="*/ 0 h 561"/>
                    <a:gd name="T32" fmla="*/ 0 w 909"/>
                    <a:gd name="T33" fmla="*/ 0 h 561"/>
                    <a:gd name="T34" fmla="*/ 0 w 909"/>
                    <a:gd name="T35" fmla="*/ 0 h 561"/>
                    <a:gd name="T36" fmla="*/ 0 w 909"/>
                    <a:gd name="T37" fmla="*/ 0 h 561"/>
                    <a:gd name="T38" fmla="*/ 0 w 909"/>
                    <a:gd name="T39" fmla="*/ 0 h 561"/>
                    <a:gd name="T40" fmla="*/ 0 w 909"/>
                    <a:gd name="T41" fmla="*/ 0 h 561"/>
                    <a:gd name="T42" fmla="*/ 0 w 909"/>
                    <a:gd name="T43" fmla="*/ 0 h 561"/>
                    <a:gd name="T44" fmla="*/ 0 w 909"/>
                    <a:gd name="T45" fmla="*/ 0 h 561"/>
                    <a:gd name="T46" fmla="*/ 0 w 909"/>
                    <a:gd name="T47" fmla="*/ 0 h 561"/>
                    <a:gd name="T48" fmla="*/ 0 w 909"/>
                    <a:gd name="T49" fmla="*/ 0 h 561"/>
                    <a:gd name="T50" fmla="*/ 0 w 909"/>
                    <a:gd name="T51" fmla="*/ 0 h 561"/>
                    <a:gd name="T52" fmla="*/ 0 w 909"/>
                    <a:gd name="T53" fmla="*/ 0 h 561"/>
                    <a:gd name="T54" fmla="*/ 0 w 909"/>
                    <a:gd name="T55" fmla="*/ 0 h 561"/>
                    <a:gd name="T56" fmla="*/ 0 w 909"/>
                    <a:gd name="T57" fmla="*/ 0 h 561"/>
                    <a:gd name="T58" fmla="*/ 0 w 909"/>
                    <a:gd name="T59" fmla="*/ 0 h 561"/>
                    <a:gd name="T60" fmla="*/ 0 w 909"/>
                    <a:gd name="T61" fmla="*/ 0 h 561"/>
                    <a:gd name="T62" fmla="*/ 0 w 909"/>
                    <a:gd name="T63" fmla="*/ 0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61" name="Group 155"/>
              <p:cNvGrpSpPr>
                <a:grpSpLocks noChangeAspect="1"/>
              </p:cNvGrpSpPr>
              <p:nvPr/>
            </p:nvGrpSpPr>
            <p:grpSpPr bwMode="auto">
              <a:xfrm rot="3869959">
                <a:off x="809" y="2365"/>
                <a:ext cx="918" cy="431"/>
                <a:chOff x="-2568" y="565"/>
                <a:chExt cx="4578" cy="2159"/>
              </a:xfrm>
            </p:grpSpPr>
            <p:sp>
              <p:nvSpPr>
                <p:cNvPr id="35959" name="Text Box 15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-2568" y="1308"/>
                  <a:ext cx="196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5960" name="Freeform 157"/>
                <p:cNvSpPr>
                  <a:spLocks noChangeAspect="1"/>
                </p:cNvSpPr>
                <p:nvPr/>
              </p:nvSpPr>
              <p:spPr bwMode="auto">
                <a:xfrm>
                  <a:off x="-32" y="611"/>
                  <a:ext cx="1985" cy="2113"/>
                </a:xfrm>
                <a:custGeom>
                  <a:avLst/>
                  <a:gdLst>
                    <a:gd name="T0" fmla="*/ 11 w 3970"/>
                    <a:gd name="T1" fmla="*/ 30 h 4226"/>
                    <a:gd name="T2" fmla="*/ 25 w 3970"/>
                    <a:gd name="T3" fmla="*/ 31 h 4226"/>
                    <a:gd name="T4" fmla="*/ 39 w 3970"/>
                    <a:gd name="T5" fmla="*/ 41 h 4226"/>
                    <a:gd name="T6" fmla="*/ 46 w 3970"/>
                    <a:gd name="T7" fmla="*/ 34 h 4226"/>
                    <a:gd name="T8" fmla="*/ 50 w 3970"/>
                    <a:gd name="T9" fmla="*/ 12 h 4226"/>
                    <a:gd name="T10" fmla="*/ 59 w 3970"/>
                    <a:gd name="T11" fmla="*/ 3 h 4226"/>
                    <a:gd name="T12" fmla="*/ 62 w 3970"/>
                    <a:gd name="T13" fmla="*/ 9 h 4226"/>
                    <a:gd name="T14" fmla="*/ 52 w 3970"/>
                    <a:gd name="T15" fmla="*/ 21 h 4226"/>
                    <a:gd name="T16" fmla="*/ 51 w 3970"/>
                    <a:gd name="T17" fmla="*/ 41 h 4226"/>
                    <a:gd name="T18" fmla="*/ 63 w 3970"/>
                    <a:gd name="T19" fmla="*/ 44 h 4226"/>
                    <a:gd name="T20" fmla="*/ 73 w 3970"/>
                    <a:gd name="T21" fmla="*/ 46 h 4226"/>
                    <a:gd name="T22" fmla="*/ 83 w 3970"/>
                    <a:gd name="T23" fmla="*/ 43 h 4226"/>
                    <a:gd name="T24" fmla="*/ 93 w 3970"/>
                    <a:gd name="T25" fmla="*/ 34 h 4226"/>
                    <a:gd name="T26" fmla="*/ 106 w 3970"/>
                    <a:gd name="T27" fmla="*/ 38 h 4226"/>
                    <a:gd name="T28" fmla="*/ 90 w 3970"/>
                    <a:gd name="T29" fmla="*/ 42 h 4226"/>
                    <a:gd name="T30" fmla="*/ 91 w 3970"/>
                    <a:gd name="T31" fmla="*/ 53 h 4226"/>
                    <a:gd name="T32" fmla="*/ 103 w 3970"/>
                    <a:gd name="T33" fmla="*/ 42 h 4226"/>
                    <a:gd name="T34" fmla="*/ 116 w 3970"/>
                    <a:gd name="T35" fmla="*/ 47 h 4226"/>
                    <a:gd name="T36" fmla="*/ 97 w 3970"/>
                    <a:gd name="T37" fmla="*/ 52 h 4226"/>
                    <a:gd name="T38" fmla="*/ 105 w 3970"/>
                    <a:gd name="T39" fmla="*/ 57 h 4226"/>
                    <a:gd name="T40" fmla="*/ 119 w 3970"/>
                    <a:gd name="T41" fmla="*/ 53 h 4226"/>
                    <a:gd name="T42" fmla="*/ 117 w 3970"/>
                    <a:gd name="T43" fmla="*/ 60 h 4226"/>
                    <a:gd name="T44" fmla="*/ 105 w 3970"/>
                    <a:gd name="T45" fmla="*/ 64 h 4226"/>
                    <a:gd name="T46" fmla="*/ 105 w 3970"/>
                    <a:gd name="T47" fmla="*/ 83 h 4226"/>
                    <a:gd name="T48" fmla="*/ 104 w 3970"/>
                    <a:gd name="T49" fmla="*/ 104 h 4226"/>
                    <a:gd name="T50" fmla="*/ 90 w 3970"/>
                    <a:gd name="T51" fmla="*/ 117 h 4226"/>
                    <a:gd name="T52" fmla="*/ 74 w 3970"/>
                    <a:gd name="T53" fmla="*/ 124 h 4226"/>
                    <a:gd name="T54" fmla="*/ 52 w 3970"/>
                    <a:gd name="T55" fmla="*/ 118 h 4226"/>
                    <a:gd name="T56" fmla="*/ 40 w 3970"/>
                    <a:gd name="T57" fmla="*/ 111 h 4226"/>
                    <a:gd name="T58" fmla="*/ 30 w 3970"/>
                    <a:gd name="T59" fmla="*/ 133 h 4226"/>
                    <a:gd name="T60" fmla="*/ 31 w 3970"/>
                    <a:gd name="T61" fmla="*/ 114 h 4226"/>
                    <a:gd name="T62" fmla="*/ 40 w 3970"/>
                    <a:gd name="T63" fmla="*/ 105 h 4226"/>
                    <a:gd name="T64" fmla="*/ 28 w 3970"/>
                    <a:gd name="T65" fmla="*/ 106 h 4226"/>
                    <a:gd name="T66" fmla="*/ 18 w 3970"/>
                    <a:gd name="T67" fmla="*/ 116 h 4226"/>
                    <a:gd name="T68" fmla="*/ 28 w 3970"/>
                    <a:gd name="T69" fmla="*/ 97 h 4226"/>
                    <a:gd name="T70" fmla="*/ 35 w 3970"/>
                    <a:gd name="T71" fmla="*/ 88 h 4226"/>
                    <a:gd name="T72" fmla="*/ 25 w 3970"/>
                    <a:gd name="T73" fmla="*/ 89 h 4226"/>
                    <a:gd name="T74" fmla="*/ 17 w 3970"/>
                    <a:gd name="T75" fmla="*/ 106 h 4226"/>
                    <a:gd name="T76" fmla="*/ 21 w 3970"/>
                    <a:gd name="T77" fmla="*/ 88 h 4226"/>
                    <a:gd name="T78" fmla="*/ 32 w 3970"/>
                    <a:gd name="T79" fmla="*/ 79 h 4226"/>
                    <a:gd name="T80" fmla="*/ 39 w 3970"/>
                    <a:gd name="T81" fmla="*/ 68 h 4226"/>
                    <a:gd name="T82" fmla="*/ 38 w 3970"/>
                    <a:gd name="T83" fmla="*/ 53 h 4226"/>
                    <a:gd name="T84" fmla="*/ 28 w 3970"/>
                    <a:gd name="T85" fmla="*/ 40 h 4226"/>
                    <a:gd name="T86" fmla="*/ 10 w 3970"/>
                    <a:gd name="T87" fmla="*/ 38 h 4226"/>
                    <a:gd name="T88" fmla="*/ 0 w 3970"/>
                    <a:gd name="T89" fmla="*/ 34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61" name="Freeform 158"/>
                <p:cNvSpPr>
                  <a:spLocks noChangeAspect="1"/>
                </p:cNvSpPr>
                <p:nvPr/>
              </p:nvSpPr>
              <p:spPr bwMode="auto">
                <a:xfrm>
                  <a:off x="595" y="1402"/>
                  <a:ext cx="1058" cy="1106"/>
                </a:xfrm>
                <a:custGeom>
                  <a:avLst/>
                  <a:gdLst>
                    <a:gd name="T0" fmla="*/ 0 w 2114"/>
                    <a:gd name="T1" fmla="*/ 36 h 2212"/>
                    <a:gd name="T2" fmla="*/ 13 w 2114"/>
                    <a:gd name="T3" fmla="*/ 23 h 2212"/>
                    <a:gd name="T4" fmla="*/ 32 w 2114"/>
                    <a:gd name="T5" fmla="*/ 16 h 2212"/>
                    <a:gd name="T6" fmla="*/ 47 w 2114"/>
                    <a:gd name="T7" fmla="*/ 0 h 2212"/>
                    <a:gd name="T8" fmla="*/ 64 w 2114"/>
                    <a:gd name="T9" fmla="*/ 15 h 2212"/>
                    <a:gd name="T10" fmla="*/ 67 w 2114"/>
                    <a:gd name="T11" fmla="*/ 39 h 2212"/>
                    <a:gd name="T12" fmla="*/ 64 w 2114"/>
                    <a:gd name="T13" fmla="*/ 57 h 2212"/>
                    <a:gd name="T14" fmla="*/ 61 w 2114"/>
                    <a:gd name="T15" fmla="*/ 65 h 2212"/>
                    <a:gd name="T16" fmla="*/ 53 w 2114"/>
                    <a:gd name="T17" fmla="*/ 61 h 2212"/>
                    <a:gd name="T18" fmla="*/ 49 w 2114"/>
                    <a:gd name="T19" fmla="*/ 70 h 2212"/>
                    <a:gd name="T20" fmla="*/ 24 w 2114"/>
                    <a:gd name="T21" fmla="*/ 66 h 2212"/>
                    <a:gd name="T22" fmla="*/ 10 w 2114"/>
                    <a:gd name="T23" fmla="*/ 55 h 2212"/>
                    <a:gd name="T24" fmla="*/ 0 w 2114"/>
                    <a:gd name="T25" fmla="*/ 36 h 2212"/>
                    <a:gd name="T26" fmla="*/ 0 w 2114"/>
                    <a:gd name="T27" fmla="*/ 36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62" name="Freeform 159"/>
                <p:cNvSpPr>
                  <a:spLocks noChangeAspect="1"/>
                </p:cNvSpPr>
                <p:nvPr/>
              </p:nvSpPr>
              <p:spPr bwMode="auto">
                <a:xfrm>
                  <a:off x="-1" y="1028"/>
                  <a:ext cx="706" cy="347"/>
                </a:xfrm>
                <a:custGeom>
                  <a:avLst/>
                  <a:gdLst>
                    <a:gd name="T0" fmla="*/ 45 w 1411"/>
                    <a:gd name="T1" fmla="*/ 19 h 694"/>
                    <a:gd name="T2" fmla="*/ 43 w 1411"/>
                    <a:gd name="T3" fmla="*/ 16 h 694"/>
                    <a:gd name="T4" fmla="*/ 42 w 1411"/>
                    <a:gd name="T5" fmla="*/ 15 h 694"/>
                    <a:gd name="T6" fmla="*/ 42 w 1411"/>
                    <a:gd name="T7" fmla="*/ 14 h 694"/>
                    <a:gd name="T8" fmla="*/ 42 w 1411"/>
                    <a:gd name="T9" fmla="*/ 14 h 694"/>
                    <a:gd name="T10" fmla="*/ 41 w 1411"/>
                    <a:gd name="T11" fmla="*/ 13 h 694"/>
                    <a:gd name="T12" fmla="*/ 40 w 1411"/>
                    <a:gd name="T13" fmla="*/ 12 h 694"/>
                    <a:gd name="T14" fmla="*/ 40 w 1411"/>
                    <a:gd name="T15" fmla="*/ 11 h 694"/>
                    <a:gd name="T16" fmla="*/ 39 w 1411"/>
                    <a:gd name="T17" fmla="*/ 11 h 694"/>
                    <a:gd name="T18" fmla="*/ 39 w 1411"/>
                    <a:gd name="T19" fmla="*/ 10 h 694"/>
                    <a:gd name="T20" fmla="*/ 38 w 1411"/>
                    <a:gd name="T21" fmla="*/ 9 h 694"/>
                    <a:gd name="T22" fmla="*/ 37 w 1411"/>
                    <a:gd name="T23" fmla="*/ 9 h 694"/>
                    <a:gd name="T24" fmla="*/ 36 w 1411"/>
                    <a:gd name="T25" fmla="*/ 8 h 694"/>
                    <a:gd name="T26" fmla="*/ 35 w 1411"/>
                    <a:gd name="T27" fmla="*/ 7 h 694"/>
                    <a:gd name="T28" fmla="*/ 34 w 1411"/>
                    <a:gd name="T29" fmla="*/ 6 h 694"/>
                    <a:gd name="T30" fmla="*/ 33 w 1411"/>
                    <a:gd name="T31" fmla="*/ 6 h 694"/>
                    <a:gd name="T32" fmla="*/ 32 w 1411"/>
                    <a:gd name="T33" fmla="*/ 5 h 694"/>
                    <a:gd name="T34" fmla="*/ 31 w 1411"/>
                    <a:gd name="T35" fmla="*/ 4 h 694"/>
                    <a:gd name="T36" fmla="*/ 30 w 1411"/>
                    <a:gd name="T37" fmla="*/ 4 h 694"/>
                    <a:gd name="T38" fmla="*/ 29 w 1411"/>
                    <a:gd name="T39" fmla="*/ 3 h 694"/>
                    <a:gd name="T40" fmla="*/ 28 w 1411"/>
                    <a:gd name="T41" fmla="*/ 3 h 694"/>
                    <a:gd name="T42" fmla="*/ 25 w 1411"/>
                    <a:gd name="T43" fmla="*/ 2 h 694"/>
                    <a:gd name="T44" fmla="*/ 23 w 1411"/>
                    <a:gd name="T45" fmla="*/ 1 h 694"/>
                    <a:gd name="T46" fmla="*/ 18 w 1411"/>
                    <a:gd name="T47" fmla="*/ 0 h 694"/>
                    <a:gd name="T48" fmla="*/ 13 w 1411"/>
                    <a:gd name="T49" fmla="*/ 0 h 694"/>
                    <a:gd name="T50" fmla="*/ 6 w 1411"/>
                    <a:gd name="T51" fmla="*/ 2 h 694"/>
                    <a:gd name="T52" fmla="*/ 4 w 1411"/>
                    <a:gd name="T53" fmla="*/ 3 h 694"/>
                    <a:gd name="T54" fmla="*/ 2 w 1411"/>
                    <a:gd name="T55" fmla="*/ 4 h 694"/>
                    <a:gd name="T56" fmla="*/ 0 w 1411"/>
                    <a:gd name="T57" fmla="*/ 5 h 694"/>
                    <a:gd name="T58" fmla="*/ 2 w 1411"/>
                    <a:gd name="T59" fmla="*/ 14 h 694"/>
                    <a:gd name="T60" fmla="*/ 2 w 1411"/>
                    <a:gd name="T61" fmla="*/ 14 h 694"/>
                    <a:gd name="T62" fmla="*/ 4 w 1411"/>
                    <a:gd name="T63" fmla="*/ 13 h 694"/>
                    <a:gd name="T64" fmla="*/ 5 w 1411"/>
                    <a:gd name="T65" fmla="*/ 12 h 694"/>
                    <a:gd name="T66" fmla="*/ 6 w 1411"/>
                    <a:gd name="T67" fmla="*/ 11 h 694"/>
                    <a:gd name="T68" fmla="*/ 7 w 1411"/>
                    <a:gd name="T69" fmla="*/ 11 h 694"/>
                    <a:gd name="T70" fmla="*/ 9 w 1411"/>
                    <a:gd name="T71" fmla="*/ 10 h 694"/>
                    <a:gd name="T72" fmla="*/ 10 w 1411"/>
                    <a:gd name="T73" fmla="*/ 10 h 694"/>
                    <a:gd name="T74" fmla="*/ 12 w 1411"/>
                    <a:gd name="T75" fmla="*/ 9 h 694"/>
                    <a:gd name="T76" fmla="*/ 14 w 1411"/>
                    <a:gd name="T77" fmla="*/ 8 h 694"/>
                    <a:gd name="T78" fmla="*/ 15 w 1411"/>
                    <a:gd name="T79" fmla="*/ 8 h 694"/>
                    <a:gd name="T80" fmla="*/ 19 w 1411"/>
                    <a:gd name="T81" fmla="*/ 8 h 694"/>
                    <a:gd name="T82" fmla="*/ 23 w 1411"/>
                    <a:gd name="T83" fmla="*/ 9 h 694"/>
                    <a:gd name="T84" fmla="*/ 26 w 1411"/>
                    <a:gd name="T85" fmla="*/ 9 h 694"/>
                    <a:gd name="T86" fmla="*/ 28 w 1411"/>
                    <a:gd name="T87" fmla="*/ 10 h 694"/>
                    <a:gd name="T88" fmla="*/ 29 w 1411"/>
                    <a:gd name="T89" fmla="*/ 11 h 694"/>
                    <a:gd name="T90" fmla="*/ 31 w 1411"/>
                    <a:gd name="T91" fmla="*/ 12 h 694"/>
                    <a:gd name="T92" fmla="*/ 33 w 1411"/>
                    <a:gd name="T93" fmla="*/ 13 h 694"/>
                    <a:gd name="T94" fmla="*/ 34 w 1411"/>
                    <a:gd name="T95" fmla="*/ 14 h 694"/>
                    <a:gd name="T96" fmla="*/ 36 w 1411"/>
                    <a:gd name="T97" fmla="*/ 15 h 694"/>
                    <a:gd name="T98" fmla="*/ 37 w 1411"/>
                    <a:gd name="T99" fmla="*/ 17 h 694"/>
                    <a:gd name="T100" fmla="*/ 39 w 1411"/>
                    <a:gd name="T101" fmla="*/ 18 h 694"/>
                    <a:gd name="T102" fmla="*/ 40 w 1411"/>
                    <a:gd name="T103" fmla="*/ 19 h 694"/>
                    <a:gd name="T104" fmla="*/ 40 w 1411"/>
                    <a:gd name="T105" fmla="*/ 20 h 694"/>
                    <a:gd name="T106" fmla="*/ 41 w 1411"/>
                    <a:gd name="T107" fmla="*/ 21 h 694"/>
                    <a:gd name="T108" fmla="*/ 42 w 1411"/>
                    <a:gd name="T109" fmla="*/ 21 h 694"/>
                    <a:gd name="T110" fmla="*/ 42 w 1411"/>
                    <a:gd name="T111" fmla="*/ 22 h 694"/>
                    <a:gd name="T112" fmla="*/ 43 w 1411"/>
                    <a:gd name="T113" fmla="*/ 22 h 694"/>
                    <a:gd name="T114" fmla="*/ 45 w 1411"/>
                    <a:gd name="T115" fmla="*/ 19 h 694"/>
                    <a:gd name="T116" fmla="*/ 45 w 1411"/>
                    <a:gd name="T117" fmla="*/ 19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63" name="Freeform 160"/>
                <p:cNvSpPr>
                  <a:spLocks noChangeAspect="1"/>
                </p:cNvSpPr>
                <p:nvPr/>
              </p:nvSpPr>
              <p:spPr bwMode="auto">
                <a:xfrm>
                  <a:off x="730" y="565"/>
                  <a:ext cx="349" cy="695"/>
                </a:xfrm>
                <a:custGeom>
                  <a:avLst/>
                  <a:gdLst>
                    <a:gd name="T0" fmla="*/ 3 w 698"/>
                    <a:gd name="T1" fmla="*/ 43 h 1392"/>
                    <a:gd name="T2" fmla="*/ 3 w 698"/>
                    <a:gd name="T3" fmla="*/ 42 h 1392"/>
                    <a:gd name="T4" fmla="*/ 2 w 698"/>
                    <a:gd name="T5" fmla="*/ 40 h 1392"/>
                    <a:gd name="T6" fmla="*/ 1 w 698"/>
                    <a:gd name="T7" fmla="*/ 36 h 1392"/>
                    <a:gd name="T8" fmla="*/ 1 w 698"/>
                    <a:gd name="T9" fmla="*/ 32 h 1392"/>
                    <a:gd name="T10" fmla="*/ 0 w 698"/>
                    <a:gd name="T11" fmla="*/ 27 h 1392"/>
                    <a:gd name="T12" fmla="*/ 1 w 698"/>
                    <a:gd name="T13" fmla="*/ 22 h 1392"/>
                    <a:gd name="T14" fmla="*/ 1 w 698"/>
                    <a:gd name="T15" fmla="*/ 19 h 1392"/>
                    <a:gd name="T16" fmla="*/ 2 w 698"/>
                    <a:gd name="T17" fmla="*/ 17 h 1392"/>
                    <a:gd name="T18" fmla="*/ 3 w 698"/>
                    <a:gd name="T19" fmla="*/ 14 h 1392"/>
                    <a:gd name="T20" fmla="*/ 4 w 698"/>
                    <a:gd name="T21" fmla="*/ 12 h 1392"/>
                    <a:gd name="T22" fmla="*/ 6 w 698"/>
                    <a:gd name="T23" fmla="*/ 10 h 1392"/>
                    <a:gd name="T24" fmla="*/ 6 w 698"/>
                    <a:gd name="T25" fmla="*/ 9 h 1392"/>
                    <a:gd name="T26" fmla="*/ 7 w 698"/>
                    <a:gd name="T27" fmla="*/ 8 h 1392"/>
                    <a:gd name="T28" fmla="*/ 8 w 698"/>
                    <a:gd name="T29" fmla="*/ 7 h 1392"/>
                    <a:gd name="T30" fmla="*/ 8 w 698"/>
                    <a:gd name="T31" fmla="*/ 6 h 1392"/>
                    <a:gd name="T32" fmla="*/ 9 w 698"/>
                    <a:gd name="T33" fmla="*/ 5 h 1392"/>
                    <a:gd name="T34" fmla="*/ 10 w 698"/>
                    <a:gd name="T35" fmla="*/ 5 h 1392"/>
                    <a:gd name="T36" fmla="*/ 11 w 698"/>
                    <a:gd name="T37" fmla="*/ 4 h 1392"/>
                    <a:gd name="T38" fmla="*/ 11 w 698"/>
                    <a:gd name="T39" fmla="*/ 4 h 1392"/>
                    <a:gd name="T40" fmla="*/ 13 w 698"/>
                    <a:gd name="T41" fmla="*/ 3 h 1392"/>
                    <a:gd name="T42" fmla="*/ 14 w 698"/>
                    <a:gd name="T43" fmla="*/ 2 h 1392"/>
                    <a:gd name="T44" fmla="*/ 15 w 698"/>
                    <a:gd name="T45" fmla="*/ 1 h 1392"/>
                    <a:gd name="T46" fmla="*/ 18 w 698"/>
                    <a:gd name="T47" fmla="*/ 0 h 1392"/>
                    <a:gd name="T48" fmla="*/ 19 w 698"/>
                    <a:gd name="T49" fmla="*/ 0 h 1392"/>
                    <a:gd name="T50" fmla="*/ 21 w 698"/>
                    <a:gd name="T51" fmla="*/ 0 h 1392"/>
                    <a:gd name="T52" fmla="*/ 22 w 698"/>
                    <a:gd name="T53" fmla="*/ 8 h 1392"/>
                    <a:gd name="T54" fmla="*/ 17 w 698"/>
                    <a:gd name="T55" fmla="*/ 9 h 1392"/>
                    <a:gd name="T56" fmla="*/ 15 w 698"/>
                    <a:gd name="T57" fmla="*/ 10 h 1392"/>
                    <a:gd name="T58" fmla="*/ 14 w 698"/>
                    <a:gd name="T59" fmla="*/ 11 h 1392"/>
                    <a:gd name="T60" fmla="*/ 13 w 698"/>
                    <a:gd name="T61" fmla="*/ 12 h 1392"/>
                    <a:gd name="T62" fmla="*/ 11 w 698"/>
                    <a:gd name="T63" fmla="*/ 13 h 1392"/>
                    <a:gd name="T64" fmla="*/ 11 w 698"/>
                    <a:gd name="T65" fmla="*/ 13 h 1392"/>
                    <a:gd name="T66" fmla="*/ 11 w 698"/>
                    <a:gd name="T67" fmla="*/ 14 h 1392"/>
                    <a:gd name="T68" fmla="*/ 9 w 698"/>
                    <a:gd name="T69" fmla="*/ 18 h 1392"/>
                    <a:gd name="T70" fmla="*/ 6 w 698"/>
                    <a:gd name="T71" fmla="*/ 26 h 1392"/>
                    <a:gd name="T72" fmla="*/ 6 w 698"/>
                    <a:gd name="T73" fmla="*/ 34 h 1392"/>
                    <a:gd name="T74" fmla="*/ 6 w 698"/>
                    <a:gd name="T75" fmla="*/ 40 h 1392"/>
                    <a:gd name="T76" fmla="*/ 6 w 698"/>
                    <a:gd name="T77" fmla="*/ 42 h 1392"/>
                    <a:gd name="T78" fmla="*/ 3 w 698"/>
                    <a:gd name="T79" fmla="*/ 43 h 1392"/>
                    <a:gd name="T80" fmla="*/ 3 w 698"/>
                    <a:gd name="T81" fmla="*/ 43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64" name="Freeform 161"/>
                <p:cNvSpPr>
                  <a:spLocks noChangeAspect="1"/>
                </p:cNvSpPr>
                <p:nvPr/>
              </p:nvSpPr>
              <p:spPr bwMode="auto">
                <a:xfrm>
                  <a:off x="603" y="1197"/>
                  <a:ext cx="418" cy="333"/>
                </a:xfrm>
                <a:custGeom>
                  <a:avLst/>
                  <a:gdLst>
                    <a:gd name="T0" fmla="*/ 0 w 837"/>
                    <a:gd name="T1" fmla="*/ 20 h 668"/>
                    <a:gd name="T2" fmla="*/ 0 w 837"/>
                    <a:gd name="T3" fmla="*/ 15 h 668"/>
                    <a:gd name="T4" fmla="*/ 0 w 837"/>
                    <a:gd name="T5" fmla="*/ 12 h 668"/>
                    <a:gd name="T6" fmla="*/ 1 w 837"/>
                    <a:gd name="T7" fmla="*/ 10 h 668"/>
                    <a:gd name="T8" fmla="*/ 1 w 837"/>
                    <a:gd name="T9" fmla="*/ 8 h 668"/>
                    <a:gd name="T10" fmla="*/ 2 w 837"/>
                    <a:gd name="T11" fmla="*/ 7 h 668"/>
                    <a:gd name="T12" fmla="*/ 3 w 837"/>
                    <a:gd name="T13" fmla="*/ 6 h 668"/>
                    <a:gd name="T14" fmla="*/ 3 w 837"/>
                    <a:gd name="T15" fmla="*/ 5 h 668"/>
                    <a:gd name="T16" fmla="*/ 4 w 837"/>
                    <a:gd name="T17" fmla="*/ 4 h 668"/>
                    <a:gd name="T18" fmla="*/ 5 w 837"/>
                    <a:gd name="T19" fmla="*/ 4 h 668"/>
                    <a:gd name="T20" fmla="*/ 5 w 837"/>
                    <a:gd name="T21" fmla="*/ 3 h 668"/>
                    <a:gd name="T22" fmla="*/ 6 w 837"/>
                    <a:gd name="T23" fmla="*/ 2 h 668"/>
                    <a:gd name="T24" fmla="*/ 7 w 837"/>
                    <a:gd name="T25" fmla="*/ 2 h 668"/>
                    <a:gd name="T26" fmla="*/ 8 w 837"/>
                    <a:gd name="T27" fmla="*/ 1 h 668"/>
                    <a:gd name="T28" fmla="*/ 10 w 837"/>
                    <a:gd name="T29" fmla="*/ 0 h 668"/>
                    <a:gd name="T30" fmla="*/ 12 w 837"/>
                    <a:gd name="T31" fmla="*/ 0 h 668"/>
                    <a:gd name="T32" fmla="*/ 13 w 837"/>
                    <a:gd name="T33" fmla="*/ 0 h 668"/>
                    <a:gd name="T34" fmla="*/ 17 w 837"/>
                    <a:gd name="T35" fmla="*/ 0 h 668"/>
                    <a:gd name="T36" fmla="*/ 20 w 837"/>
                    <a:gd name="T37" fmla="*/ 0 h 668"/>
                    <a:gd name="T38" fmla="*/ 22 w 837"/>
                    <a:gd name="T39" fmla="*/ 1 h 668"/>
                    <a:gd name="T40" fmla="*/ 24 w 837"/>
                    <a:gd name="T41" fmla="*/ 2 h 668"/>
                    <a:gd name="T42" fmla="*/ 25 w 837"/>
                    <a:gd name="T43" fmla="*/ 3 h 668"/>
                    <a:gd name="T44" fmla="*/ 26 w 837"/>
                    <a:gd name="T45" fmla="*/ 3 h 668"/>
                    <a:gd name="T46" fmla="*/ 22 w 837"/>
                    <a:gd name="T47" fmla="*/ 17 h 668"/>
                    <a:gd name="T48" fmla="*/ 0 w 837"/>
                    <a:gd name="T49" fmla="*/ 20 h 668"/>
                    <a:gd name="T50" fmla="*/ 0 w 837"/>
                    <a:gd name="T51" fmla="*/ 2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65" name="Freeform 162"/>
                <p:cNvSpPr>
                  <a:spLocks noChangeAspect="1"/>
                </p:cNvSpPr>
                <p:nvPr/>
              </p:nvSpPr>
              <p:spPr bwMode="auto">
                <a:xfrm>
                  <a:off x="567" y="1335"/>
                  <a:ext cx="1135" cy="1219"/>
                </a:xfrm>
                <a:custGeom>
                  <a:avLst/>
                  <a:gdLst>
                    <a:gd name="T0" fmla="*/ 17 w 2270"/>
                    <a:gd name="T1" fmla="*/ 25 h 2437"/>
                    <a:gd name="T2" fmla="*/ 14 w 2270"/>
                    <a:gd name="T3" fmla="*/ 25 h 2437"/>
                    <a:gd name="T4" fmla="*/ 11 w 2270"/>
                    <a:gd name="T5" fmla="*/ 22 h 2437"/>
                    <a:gd name="T6" fmla="*/ 10 w 2270"/>
                    <a:gd name="T7" fmla="*/ 19 h 2437"/>
                    <a:gd name="T8" fmla="*/ 11 w 2270"/>
                    <a:gd name="T9" fmla="*/ 16 h 2437"/>
                    <a:gd name="T10" fmla="*/ 13 w 2270"/>
                    <a:gd name="T11" fmla="*/ 13 h 2437"/>
                    <a:gd name="T12" fmla="*/ 9 w 2270"/>
                    <a:gd name="T13" fmla="*/ 10 h 2437"/>
                    <a:gd name="T14" fmla="*/ 7 w 2270"/>
                    <a:gd name="T15" fmla="*/ 14 h 2437"/>
                    <a:gd name="T16" fmla="*/ 1 w 2270"/>
                    <a:gd name="T17" fmla="*/ 26 h 2437"/>
                    <a:gd name="T18" fmla="*/ 2 w 2270"/>
                    <a:gd name="T19" fmla="*/ 49 h 2437"/>
                    <a:gd name="T20" fmla="*/ 7 w 2270"/>
                    <a:gd name="T21" fmla="*/ 59 h 2437"/>
                    <a:gd name="T22" fmla="*/ 9 w 2270"/>
                    <a:gd name="T23" fmla="*/ 62 h 2437"/>
                    <a:gd name="T24" fmla="*/ 11 w 2270"/>
                    <a:gd name="T25" fmla="*/ 65 h 2437"/>
                    <a:gd name="T26" fmla="*/ 14 w 2270"/>
                    <a:gd name="T27" fmla="*/ 67 h 2437"/>
                    <a:gd name="T28" fmla="*/ 19 w 2270"/>
                    <a:gd name="T29" fmla="*/ 71 h 2437"/>
                    <a:gd name="T30" fmla="*/ 25 w 2270"/>
                    <a:gd name="T31" fmla="*/ 73 h 2437"/>
                    <a:gd name="T32" fmla="*/ 38 w 2270"/>
                    <a:gd name="T33" fmla="*/ 76 h 2437"/>
                    <a:gd name="T34" fmla="*/ 61 w 2270"/>
                    <a:gd name="T35" fmla="*/ 72 h 2437"/>
                    <a:gd name="T36" fmla="*/ 64 w 2270"/>
                    <a:gd name="T37" fmla="*/ 68 h 2437"/>
                    <a:gd name="T38" fmla="*/ 68 w 2270"/>
                    <a:gd name="T39" fmla="*/ 61 h 2437"/>
                    <a:gd name="T40" fmla="*/ 71 w 2270"/>
                    <a:gd name="T41" fmla="*/ 41 h 2437"/>
                    <a:gd name="T42" fmla="*/ 69 w 2270"/>
                    <a:gd name="T43" fmla="*/ 22 h 2437"/>
                    <a:gd name="T44" fmla="*/ 66 w 2270"/>
                    <a:gd name="T45" fmla="*/ 14 h 2437"/>
                    <a:gd name="T46" fmla="*/ 64 w 2270"/>
                    <a:gd name="T47" fmla="*/ 11 h 2437"/>
                    <a:gd name="T48" fmla="*/ 61 w 2270"/>
                    <a:gd name="T49" fmla="*/ 9 h 2437"/>
                    <a:gd name="T50" fmla="*/ 59 w 2270"/>
                    <a:gd name="T51" fmla="*/ 6 h 2437"/>
                    <a:gd name="T52" fmla="*/ 54 w 2270"/>
                    <a:gd name="T53" fmla="*/ 3 h 2437"/>
                    <a:gd name="T54" fmla="*/ 43 w 2270"/>
                    <a:gd name="T55" fmla="*/ 0 h 2437"/>
                    <a:gd name="T56" fmla="*/ 54 w 2270"/>
                    <a:gd name="T57" fmla="*/ 10 h 2437"/>
                    <a:gd name="T58" fmla="*/ 58 w 2270"/>
                    <a:gd name="T59" fmla="*/ 14 h 2437"/>
                    <a:gd name="T60" fmla="*/ 61 w 2270"/>
                    <a:gd name="T61" fmla="*/ 19 h 2437"/>
                    <a:gd name="T62" fmla="*/ 66 w 2270"/>
                    <a:gd name="T63" fmla="*/ 42 h 2437"/>
                    <a:gd name="T64" fmla="*/ 65 w 2270"/>
                    <a:gd name="T65" fmla="*/ 57 h 2437"/>
                    <a:gd name="T66" fmla="*/ 61 w 2270"/>
                    <a:gd name="T67" fmla="*/ 65 h 2437"/>
                    <a:gd name="T68" fmla="*/ 53 w 2270"/>
                    <a:gd name="T69" fmla="*/ 56 h 2437"/>
                    <a:gd name="T70" fmla="*/ 50 w 2270"/>
                    <a:gd name="T71" fmla="*/ 48 h 2437"/>
                    <a:gd name="T72" fmla="*/ 46 w 2270"/>
                    <a:gd name="T73" fmla="*/ 41 h 2437"/>
                    <a:gd name="T74" fmla="*/ 40 w 2270"/>
                    <a:gd name="T75" fmla="*/ 30 h 2437"/>
                    <a:gd name="T76" fmla="*/ 34 w 2270"/>
                    <a:gd name="T77" fmla="*/ 21 h 2437"/>
                    <a:gd name="T78" fmla="*/ 33 w 2270"/>
                    <a:gd name="T79" fmla="*/ 28 h 2437"/>
                    <a:gd name="T80" fmla="*/ 38 w 2270"/>
                    <a:gd name="T81" fmla="*/ 36 h 2437"/>
                    <a:gd name="T82" fmla="*/ 43 w 2270"/>
                    <a:gd name="T83" fmla="*/ 45 h 2437"/>
                    <a:gd name="T84" fmla="*/ 48 w 2270"/>
                    <a:gd name="T85" fmla="*/ 55 h 2437"/>
                    <a:gd name="T86" fmla="*/ 51 w 2270"/>
                    <a:gd name="T87" fmla="*/ 63 h 2437"/>
                    <a:gd name="T88" fmla="*/ 37 w 2270"/>
                    <a:gd name="T89" fmla="*/ 69 h 2437"/>
                    <a:gd name="T90" fmla="*/ 24 w 2270"/>
                    <a:gd name="T91" fmla="*/ 65 h 2437"/>
                    <a:gd name="T92" fmla="*/ 18 w 2270"/>
                    <a:gd name="T93" fmla="*/ 61 h 2437"/>
                    <a:gd name="T94" fmla="*/ 14 w 2270"/>
                    <a:gd name="T95" fmla="*/ 57 h 2437"/>
                    <a:gd name="T96" fmla="*/ 11 w 2270"/>
                    <a:gd name="T97" fmla="*/ 53 h 2437"/>
                    <a:gd name="T98" fmla="*/ 6 w 2270"/>
                    <a:gd name="T99" fmla="*/ 43 h 2437"/>
                    <a:gd name="T100" fmla="*/ 9 w 2270"/>
                    <a:gd name="T101" fmla="*/ 37 h 2437"/>
                    <a:gd name="T102" fmla="*/ 12 w 2270"/>
                    <a:gd name="T103" fmla="*/ 34 h 2437"/>
                    <a:gd name="T104" fmla="*/ 14 w 2270"/>
                    <a:gd name="T105" fmla="*/ 31 h 2437"/>
                    <a:gd name="T106" fmla="*/ 19 w 2270"/>
                    <a:gd name="T107" fmla="*/ 28 h 2437"/>
                    <a:gd name="T108" fmla="*/ 19 w 2270"/>
                    <a:gd name="T109" fmla="*/ 24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66" name="Freeform 163"/>
                <p:cNvSpPr>
                  <a:spLocks noChangeAspect="1"/>
                </p:cNvSpPr>
                <p:nvPr/>
              </p:nvSpPr>
              <p:spPr bwMode="auto">
                <a:xfrm>
                  <a:off x="716" y="1295"/>
                  <a:ext cx="628" cy="465"/>
                </a:xfrm>
                <a:custGeom>
                  <a:avLst/>
                  <a:gdLst>
                    <a:gd name="T0" fmla="*/ 15 w 1255"/>
                    <a:gd name="T1" fmla="*/ 10 h 932"/>
                    <a:gd name="T2" fmla="*/ 10 w 1255"/>
                    <a:gd name="T3" fmla="*/ 29 h 932"/>
                    <a:gd name="T4" fmla="*/ 10 w 1255"/>
                    <a:gd name="T5" fmla="*/ 26 h 932"/>
                    <a:gd name="T6" fmla="*/ 11 w 1255"/>
                    <a:gd name="T7" fmla="*/ 24 h 932"/>
                    <a:gd name="T8" fmla="*/ 12 w 1255"/>
                    <a:gd name="T9" fmla="*/ 23 h 932"/>
                    <a:gd name="T10" fmla="*/ 12 w 1255"/>
                    <a:gd name="T11" fmla="*/ 21 h 932"/>
                    <a:gd name="T12" fmla="*/ 13 w 1255"/>
                    <a:gd name="T13" fmla="*/ 20 h 932"/>
                    <a:gd name="T14" fmla="*/ 12 w 1255"/>
                    <a:gd name="T15" fmla="*/ 18 h 932"/>
                    <a:gd name="T16" fmla="*/ 11 w 1255"/>
                    <a:gd name="T17" fmla="*/ 16 h 932"/>
                    <a:gd name="T18" fmla="*/ 10 w 1255"/>
                    <a:gd name="T19" fmla="*/ 15 h 932"/>
                    <a:gd name="T20" fmla="*/ 9 w 1255"/>
                    <a:gd name="T21" fmla="*/ 14 h 932"/>
                    <a:gd name="T22" fmla="*/ 8 w 1255"/>
                    <a:gd name="T23" fmla="*/ 14 h 932"/>
                    <a:gd name="T24" fmla="*/ 6 w 1255"/>
                    <a:gd name="T25" fmla="*/ 14 h 932"/>
                    <a:gd name="T26" fmla="*/ 5 w 1255"/>
                    <a:gd name="T27" fmla="*/ 14 h 932"/>
                    <a:gd name="T28" fmla="*/ 0 w 1255"/>
                    <a:gd name="T29" fmla="*/ 11 h 932"/>
                    <a:gd name="T30" fmla="*/ 3 w 1255"/>
                    <a:gd name="T31" fmla="*/ 10 h 932"/>
                    <a:gd name="T32" fmla="*/ 5 w 1255"/>
                    <a:gd name="T33" fmla="*/ 8 h 932"/>
                    <a:gd name="T34" fmla="*/ 8 w 1255"/>
                    <a:gd name="T35" fmla="*/ 7 h 932"/>
                    <a:gd name="T36" fmla="*/ 11 w 1255"/>
                    <a:gd name="T37" fmla="*/ 5 h 932"/>
                    <a:gd name="T38" fmla="*/ 14 w 1255"/>
                    <a:gd name="T39" fmla="*/ 3 h 932"/>
                    <a:gd name="T40" fmla="*/ 16 w 1255"/>
                    <a:gd name="T41" fmla="*/ 1 h 932"/>
                    <a:gd name="T42" fmla="*/ 22 w 1255"/>
                    <a:gd name="T43" fmla="*/ 0 h 932"/>
                    <a:gd name="T44" fmla="*/ 29 w 1255"/>
                    <a:gd name="T45" fmla="*/ 0 h 932"/>
                    <a:gd name="T46" fmla="*/ 33 w 1255"/>
                    <a:gd name="T47" fmla="*/ 1 h 932"/>
                    <a:gd name="T48" fmla="*/ 36 w 1255"/>
                    <a:gd name="T49" fmla="*/ 3 h 932"/>
                    <a:gd name="T50" fmla="*/ 38 w 1255"/>
                    <a:gd name="T51" fmla="*/ 4 h 932"/>
                    <a:gd name="T52" fmla="*/ 39 w 1255"/>
                    <a:gd name="T53" fmla="*/ 5 h 932"/>
                    <a:gd name="T54" fmla="*/ 29 w 1255"/>
                    <a:gd name="T55" fmla="*/ 22 h 932"/>
                    <a:gd name="T56" fmla="*/ 29 w 1255"/>
                    <a:gd name="T57" fmla="*/ 17 h 932"/>
                    <a:gd name="T58" fmla="*/ 30 w 1255"/>
                    <a:gd name="T59" fmla="*/ 17 h 932"/>
                    <a:gd name="T60" fmla="*/ 31 w 1255"/>
                    <a:gd name="T61" fmla="*/ 15 h 932"/>
                    <a:gd name="T62" fmla="*/ 32 w 1255"/>
                    <a:gd name="T63" fmla="*/ 14 h 932"/>
                    <a:gd name="T64" fmla="*/ 32 w 1255"/>
                    <a:gd name="T65" fmla="*/ 12 h 932"/>
                    <a:gd name="T66" fmla="*/ 32 w 1255"/>
                    <a:gd name="T67" fmla="*/ 11 h 932"/>
                    <a:gd name="T68" fmla="*/ 32 w 1255"/>
                    <a:gd name="T69" fmla="*/ 9 h 932"/>
                    <a:gd name="T70" fmla="*/ 31 w 1255"/>
                    <a:gd name="T71" fmla="*/ 7 h 932"/>
                    <a:gd name="T72" fmla="*/ 30 w 1255"/>
                    <a:gd name="T73" fmla="*/ 6 h 932"/>
                    <a:gd name="T74" fmla="*/ 29 w 1255"/>
                    <a:gd name="T75" fmla="*/ 5 h 932"/>
                    <a:gd name="T76" fmla="*/ 27 w 1255"/>
                    <a:gd name="T77" fmla="*/ 5 h 932"/>
                    <a:gd name="T78" fmla="*/ 26 w 1255"/>
                    <a:gd name="T79" fmla="*/ 5 h 932"/>
                    <a:gd name="T80" fmla="*/ 24 w 1255"/>
                    <a:gd name="T81" fmla="*/ 5 h 932"/>
                    <a:gd name="T82" fmla="*/ 24 w 1255"/>
                    <a:gd name="T83" fmla="*/ 5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67" name="Freeform 164"/>
                <p:cNvSpPr>
                  <a:spLocks noChangeAspect="1"/>
                </p:cNvSpPr>
                <p:nvPr/>
              </p:nvSpPr>
              <p:spPr bwMode="auto">
                <a:xfrm>
                  <a:off x="928" y="1364"/>
                  <a:ext cx="243" cy="373"/>
                </a:xfrm>
                <a:custGeom>
                  <a:avLst/>
                  <a:gdLst>
                    <a:gd name="T0" fmla="*/ 14 w 485"/>
                    <a:gd name="T1" fmla="*/ 13 h 747"/>
                    <a:gd name="T2" fmla="*/ 14 w 485"/>
                    <a:gd name="T3" fmla="*/ 13 h 747"/>
                    <a:gd name="T4" fmla="*/ 13 w 485"/>
                    <a:gd name="T5" fmla="*/ 14 h 747"/>
                    <a:gd name="T6" fmla="*/ 12 w 485"/>
                    <a:gd name="T7" fmla="*/ 13 h 747"/>
                    <a:gd name="T8" fmla="*/ 11 w 485"/>
                    <a:gd name="T9" fmla="*/ 13 h 747"/>
                    <a:gd name="T10" fmla="*/ 11 w 485"/>
                    <a:gd name="T11" fmla="*/ 13 h 747"/>
                    <a:gd name="T12" fmla="*/ 10 w 485"/>
                    <a:gd name="T13" fmla="*/ 13 h 747"/>
                    <a:gd name="T14" fmla="*/ 9 w 485"/>
                    <a:gd name="T15" fmla="*/ 12 h 747"/>
                    <a:gd name="T16" fmla="*/ 9 w 485"/>
                    <a:gd name="T17" fmla="*/ 11 h 747"/>
                    <a:gd name="T18" fmla="*/ 8 w 485"/>
                    <a:gd name="T19" fmla="*/ 11 h 747"/>
                    <a:gd name="T20" fmla="*/ 8 w 485"/>
                    <a:gd name="T21" fmla="*/ 10 h 747"/>
                    <a:gd name="T22" fmla="*/ 8 w 485"/>
                    <a:gd name="T23" fmla="*/ 9 h 747"/>
                    <a:gd name="T24" fmla="*/ 7 w 485"/>
                    <a:gd name="T25" fmla="*/ 8 h 747"/>
                    <a:gd name="T26" fmla="*/ 7 w 485"/>
                    <a:gd name="T27" fmla="*/ 8 h 747"/>
                    <a:gd name="T28" fmla="*/ 7 w 485"/>
                    <a:gd name="T29" fmla="*/ 7 h 747"/>
                    <a:gd name="T30" fmla="*/ 7 w 485"/>
                    <a:gd name="T31" fmla="*/ 6 h 747"/>
                    <a:gd name="T32" fmla="*/ 8 w 485"/>
                    <a:gd name="T33" fmla="*/ 5 h 747"/>
                    <a:gd name="T34" fmla="*/ 8 w 485"/>
                    <a:gd name="T35" fmla="*/ 4 h 747"/>
                    <a:gd name="T36" fmla="*/ 8 w 485"/>
                    <a:gd name="T37" fmla="*/ 3 h 747"/>
                    <a:gd name="T38" fmla="*/ 9 w 485"/>
                    <a:gd name="T39" fmla="*/ 3 h 747"/>
                    <a:gd name="T40" fmla="*/ 9 w 485"/>
                    <a:gd name="T41" fmla="*/ 2 h 747"/>
                    <a:gd name="T42" fmla="*/ 10 w 485"/>
                    <a:gd name="T43" fmla="*/ 2 h 747"/>
                    <a:gd name="T44" fmla="*/ 10 w 485"/>
                    <a:gd name="T45" fmla="*/ 1 h 747"/>
                    <a:gd name="T46" fmla="*/ 9 w 485"/>
                    <a:gd name="T47" fmla="*/ 0 h 747"/>
                    <a:gd name="T48" fmla="*/ 0 w 485"/>
                    <a:gd name="T49" fmla="*/ 3 h 747"/>
                    <a:gd name="T50" fmla="*/ 1 w 485"/>
                    <a:gd name="T51" fmla="*/ 23 h 747"/>
                    <a:gd name="T52" fmla="*/ 12 w 485"/>
                    <a:gd name="T53" fmla="*/ 21 h 747"/>
                    <a:gd name="T54" fmla="*/ 16 w 485"/>
                    <a:gd name="T55" fmla="*/ 17 h 747"/>
                    <a:gd name="T56" fmla="*/ 14 w 485"/>
                    <a:gd name="T57" fmla="*/ 13 h 747"/>
                    <a:gd name="T58" fmla="*/ 14 w 485"/>
                    <a:gd name="T59" fmla="*/ 13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68" name="Freeform 165"/>
                <p:cNvSpPr>
                  <a:spLocks noChangeAspect="1"/>
                </p:cNvSpPr>
                <p:nvPr/>
              </p:nvSpPr>
              <p:spPr bwMode="auto">
                <a:xfrm>
                  <a:off x="234" y="1821"/>
                  <a:ext cx="385" cy="430"/>
                </a:xfrm>
                <a:custGeom>
                  <a:avLst/>
                  <a:gdLst>
                    <a:gd name="T0" fmla="*/ 25 w 770"/>
                    <a:gd name="T1" fmla="*/ 0 h 859"/>
                    <a:gd name="T2" fmla="*/ 14 w 770"/>
                    <a:gd name="T3" fmla="*/ 2 h 859"/>
                    <a:gd name="T4" fmla="*/ 11 w 770"/>
                    <a:gd name="T5" fmla="*/ 4 h 859"/>
                    <a:gd name="T6" fmla="*/ 8 w 770"/>
                    <a:gd name="T7" fmla="*/ 7 h 859"/>
                    <a:gd name="T8" fmla="*/ 6 w 770"/>
                    <a:gd name="T9" fmla="*/ 9 h 859"/>
                    <a:gd name="T10" fmla="*/ 5 w 770"/>
                    <a:gd name="T11" fmla="*/ 12 h 859"/>
                    <a:gd name="T12" fmla="*/ 3 w 770"/>
                    <a:gd name="T13" fmla="*/ 15 h 859"/>
                    <a:gd name="T14" fmla="*/ 2 w 770"/>
                    <a:gd name="T15" fmla="*/ 18 h 859"/>
                    <a:gd name="T16" fmla="*/ 1 w 770"/>
                    <a:gd name="T17" fmla="*/ 21 h 859"/>
                    <a:gd name="T18" fmla="*/ 0 w 770"/>
                    <a:gd name="T19" fmla="*/ 23 h 859"/>
                    <a:gd name="T20" fmla="*/ 3 w 770"/>
                    <a:gd name="T21" fmla="*/ 27 h 859"/>
                    <a:gd name="T22" fmla="*/ 4 w 770"/>
                    <a:gd name="T23" fmla="*/ 25 h 859"/>
                    <a:gd name="T24" fmla="*/ 5 w 770"/>
                    <a:gd name="T25" fmla="*/ 23 h 859"/>
                    <a:gd name="T26" fmla="*/ 7 w 770"/>
                    <a:gd name="T27" fmla="*/ 20 h 859"/>
                    <a:gd name="T28" fmla="*/ 8 w 770"/>
                    <a:gd name="T29" fmla="*/ 17 h 859"/>
                    <a:gd name="T30" fmla="*/ 10 w 770"/>
                    <a:gd name="T31" fmla="*/ 14 h 859"/>
                    <a:gd name="T32" fmla="*/ 11 w 770"/>
                    <a:gd name="T33" fmla="*/ 12 h 859"/>
                    <a:gd name="T34" fmla="*/ 12 w 770"/>
                    <a:gd name="T35" fmla="*/ 11 h 859"/>
                    <a:gd name="T36" fmla="*/ 12 w 770"/>
                    <a:gd name="T37" fmla="*/ 10 h 859"/>
                    <a:gd name="T38" fmla="*/ 13 w 770"/>
                    <a:gd name="T39" fmla="*/ 10 h 859"/>
                    <a:gd name="T40" fmla="*/ 14 w 770"/>
                    <a:gd name="T41" fmla="*/ 9 h 859"/>
                    <a:gd name="T42" fmla="*/ 15 w 770"/>
                    <a:gd name="T43" fmla="*/ 8 h 859"/>
                    <a:gd name="T44" fmla="*/ 16 w 770"/>
                    <a:gd name="T45" fmla="*/ 8 h 859"/>
                    <a:gd name="T46" fmla="*/ 18 w 770"/>
                    <a:gd name="T47" fmla="*/ 7 h 859"/>
                    <a:gd name="T48" fmla="*/ 19 w 770"/>
                    <a:gd name="T49" fmla="*/ 7 h 859"/>
                    <a:gd name="T50" fmla="*/ 23 w 770"/>
                    <a:gd name="T51" fmla="*/ 6 h 859"/>
                    <a:gd name="T52" fmla="*/ 24 w 770"/>
                    <a:gd name="T53" fmla="*/ 6 h 859"/>
                    <a:gd name="T54" fmla="*/ 25 w 770"/>
                    <a:gd name="T55" fmla="*/ 0 h 859"/>
                    <a:gd name="T56" fmla="*/ 25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69" name="Freeform 166"/>
                <p:cNvSpPr>
                  <a:spLocks noChangeAspect="1"/>
                </p:cNvSpPr>
                <p:nvPr/>
              </p:nvSpPr>
              <p:spPr bwMode="auto">
                <a:xfrm>
                  <a:off x="290" y="2050"/>
                  <a:ext cx="386" cy="435"/>
                </a:xfrm>
                <a:custGeom>
                  <a:avLst/>
                  <a:gdLst>
                    <a:gd name="T0" fmla="*/ 22 w 771"/>
                    <a:gd name="T1" fmla="*/ 0 h 871"/>
                    <a:gd name="T2" fmla="*/ 17 w 771"/>
                    <a:gd name="T3" fmla="*/ 1 h 871"/>
                    <a:gd name="T4" fmla="*/ 15 w 771"/>
                    <a:gd name="T5" fmla="*/ 1 h 871"/>
                    <a:gd name="T6" fmla="*/ 13 w 771"/>
                    <a:gd name="T7" fmla="*/ 2 h 871"/>
                    <a:gd name="T8" fmla="*/ 11 w 771"/>
                    <a:gd name="T9" fmla="*/ 4 h 871"/>
                    <a:gd name="T10" fmla="*/ 10 w 771"/>
                    <a:gd name="T11" fmla="*/ 4 h 871"/>
                    <a:gd name="T12" fmla="*/ 9 w 771"/>
                    <a:gd name="T13" fmla="*/ 5 h 871"/>
                    <a:gd name="T14" fmla="*/ 8 w 771"/>
                    <a:gd name="T15" fmla="*/ 6 h 871"/>
                    <a:gd name="T16" fmla="*/ 7 w 771"/>
                    <a:gd name="T17" fmla="*/ 7 h 871"/>
                    <a:gd name="T18" fmla="*/ 6 w 771"/>
                    <a:gd name="T19" fmla="*/ 9 h 871"/>
                    <a:gd name="T20" fmla="*/ 4 w 771"/>
                    <a:gd name="T21" fmla="*/ 12 h 871"/>
                    <a:gd name="T22" fmla="*/ 3 w 771"/>
                    <a:gd name="T23" fmla="*/ 15 h 871"/>
                    <a:gd name="T24" fmla="*/ 2 w 771"/>
                    <a:gd name="T25" fmla="*/ 18 h 871"/>
                    <a:gd name="T26" fmla="*/ 1 w 771"/>
                    <a:gd name="T27" fmla="*/ 20 h 871"/>
                    <a:gd name="T28" fmla="*/ 0 w 771"/>
                    <a:gd name="T29" fmla="*/ 23 h 871"/>
                    <a:gd name="T30" fmla="*/ 4 w 771"/>
                    <a:gd name="T31" fmla="*/ 27 h 871"/>
                    <a:gd name="T32" fmla="*/ 4 w 771"/>
                    <a:gd name="T33" fmla="*/ 25 h 871"/>
                    <a:gd name="T34" fmla="*/ 5 w 771"/>
                    <a:gd name="T35" fmla="*/ 22 h 871"/>
                    <a:gd name="T36" fmla="*/ 7 w 771"/>
                    <a:gd name="T37" fmla="*/ 19 h 871"/>
                    <a:gd name="T38" fmla="*/ 8 w 771"/>
                    <a:gd name="T39" fmla="*/ 16 h 871"/>
                    <a:gd name="T40" fmla="*/ 10 w 771"/>
                    <a:gd name="T41" fmla="*/ 14 h 871"/>
                    <a:gd name="T42" fmla="*/ 11 w 771"/>
                    <a:gd name="T43" fmla="*/ 11 h 871"/>
                    <a:gd name="T44" fmla="*/ 12 w 771"/>
                    <a:gd name="T45" fmla="*/ 10 h 871"/>
                    <a:gd name="T46" fmla="*/ 12 w 771"/>
                    <a:gd name="T47" fmla="*/ 10 h 871"/>
                    <a:gd name="T48" fmla="*/ 13 w 771"/>
                    <a:gd name="T49" fmla="*/ 9 h 871"/>
                    <a:gd name="T50" fmla="*/ 14 w 771"/>
                    <a:gd name="T51" fmla="*/ 8 h 871"/>
                    <a:gd name="T52" fmla="*/ 15 w 771"/>
                    <a:gd name="T53" fmla="*/ 8 h 871"/>
                    <a:gd name="T54" fmla="*/ 16 w 771"/>
                    <a:gd name="T55" fmla="*/ 7 h 871"/>
                    <a:gd name="T56" fmla="*/ 18 w 771"/>
                    <a:gd name="T57" fmla="*/ 7 h 871"/>
                    <a:gd name="T58" fmla="*/ 20 w 771"/>
                    <a:gd name="T59" fmla="*/ 6 h 871"/>
                    <a:gd name="T60" fmla="*/ 23 w 771"/>
                    <a:gd name="T61" fmla="*/ 5 h 871"/>
                    <a:gd name="T62" fmla="*/ 25 w 771"/>
                    <a:gd name="T63" fmla="*/ 5 h 871"/>
                    <a:gd name="T64" fmla="*/ 22 w 771"/>
                    <a:gd name="T65" fmla="*/ 0 h 871"/>
                    <a:gd name="T66" fmla="*/ 22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70" name="Freeform 167"/>
                <p:cNvSpPr>
                  <a:spLocks noChangeAspect="1"/>
                </p:cNvSpPr>
                <p:nvPr/>
              </p:nvSpPr>
              <p:spPr bwMode="auto">
                <a:xfrm>
                  <a:off x="412" y="2217"/>
                  <a:ext cx="372" cy="463"/>
                </a:xfrm>
                <a:custGeom>
                  <a:avLst/>
                  <a:gdLst>
                    <a:gd name="T0" fmla="*/ 21 w 743"/>
                    <a:gd name="T1" fmla="*/ 0 h 926"/>
                    <a:gd name="T2" fmla="*/ 18 w 743"/>
                    <a:gd name="T3" fmla="*/ 1 h 926"/>
                    <a:gd name="T4" fmla="*/ 16 w 743"/>
                    <a:gd name="T5" fmla="*/ 1 h 926"/>
                    <a:gd name="T6" fmla="*/ 13 w 743"/>
                    <a:gd name="T7" fmla="*/ 2 h 926"/>
                    <a:gd name="T8" fmla="*/ 11 w 743"/>
                    <a:gd name="T9" fmla="*/ 4 h 926"/>
                    <a:gd name="T10" fmla="*/ 10 w 743"/>
                    <a:gd name="T11" fmla="*/ 4 h 926"/>
                    <a:gd name="T12" fmla="*/ 9 w 743"/>
                    <a:gd name="T13" fmla="*/ 5 h 926"/>
                    <a:gd name="T14" fmla="*/ 9 w 743"/>
                    <a:gd name="T15" fmla="*/ 6 h 926"/>
                    <a:gd name="T16" fmla="*/ 8 w 743"/>
                    <a:gd name="T17" fmla="*/ 7 h 926"/>
                    <a:gd name="T18" fmla="*/ 6 w 743"/>
                    <a:gd name="T19" fmla="*/ 10 h 926"/>
                    <a:gd name="T20" fmla="*/ 4 w 743"/>
                    <a:gd name="T21" fmla="*/ 13 h 926"/>
                    <a:gd name="T22" fmla="*/ 3 w 743"/>
                    <a:gd name="T23" fmla="*/ 16 h 926"/>
                    <a:gd name="T24" fmla="*/ 2 w 743"/>
                    <a:gd name="T25" fmla="*/ 19 h 926"/>
                    <a:gd name="T26" fmla="*/ 1 w 743"/>
                    <a:gd name="T27" fmla="*/ 22 h 926"/>
                    <a:gd name="T28" fmla="*/ 0 w 743"/>
                    <a:gd name="T29" fmla="*/ 24 h 926"/>
                    <a:gd name="T30" fmla="*/ 5 w 743"/>
                    <a:gd name="T31" fmla="*/ 29 h 926"/>
                    <a:gd name="T32" fmla="*/ 6 w 743"/>
                    <a:gd name="T33" fmla="*/ 27 h 926"/>
                    <a:gd name="T34" fmla="*/ 7 w 743"/>
                    <a:gd name="T35" fmla="*/ 24 h 926"/>
                    <a:gd name="T36" fmla="*/ 7 w 743"/>
                    <a:gd name="T37" fmla="*/ 21 h 926"/>
                    <a:gd name="T38" fmla="*/ 8 w 743"/>
                    <a:gd name="T39" fmla="*/ 19 h 926"/>
                    <a:gd name="T40" fmla="*/ 9 w 743"/>
                    <a:gd name="T41" fmla="*/ 18 h 926"/>
                    <a:gd name="T42" fmla="*/ 9 w 743"/>
                    <a:gd name="T43" fmla="*/ 16 h 926"/>
                    <a:gd name="T44" fmla="*/ 10 w 743"/>
                    <a:gd name="T45" fmla="*/ 14 h 926"/>
                    <a:gd name="T46" fmla="*/ 11 w 743"/>
                    <a:gd name="T47" fmla="*/ 12 h 926"/>
                    <a:gd name="T48" fmla="*/ 12 w 743"/>
                    <a:gd name="T49" fmla="*/ 11 h 926"/>
                    <a:gd name="T50" fmla="*/ 12 w 743"/>
                    <a:gd name="T51" fmla="*/ 10 h 926"/>
                    <a:gd name="T52" fmla="*/ 13 w 743"/>
                    <a:gd name="T53" fmla="*/ 9 h 926"/>
                    <a:gd name="T54" fmla="*/ 14 w 743"/>
                    <a:gd name="T55" fmla="*/ 9 h 926"/>
                    <a:gd name="T56" fmla="*/ 15 w 743"/>
                    <a:gd name="T57" fmla="*/ 8 h 926"/>
                    <a:gd name="T58" fmla="*/ 16 w 743"/>
                    <a:gd name="T59" fmla="*/ 8 h 926"/>
                    <a:gd name="T60" fmla="*/ 17 w 743"/>
                    <a:gd name="T61" fmla="*/ 7 h 926"/>
                    <a:gd name="T62" fmla="*/ 19 w 743"/>
                    <a:gd name="T63" fmla="*/ 6 h 926"/>
                    <a:gd name="T64" fmla="*/ 21 w 743"/>
                    <a:gd name="T65" fmla="*/ 5 h 926"/>
                    <a:gd name="T66" fmla="*/ 22 w 743"/>
                    <a:gd name="T67" fmla="*/ 5 h 926"/>
                    <a:gd name="T68" fmla="*/ 24 w 743"/>
                    <a:gd name="T69" fmla="*/ 5 h 926"/>
                    <a:gd name="T70" fmla="*/ 21 w 743"/>
                    <a:gd name="T71" fmla="*/ 0 h 926"/>
                    <a:gd name="T72" fmla="*/ 21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71" name="Freeform 168"/>
                <p:cNvSpPr>
                  <a:spLocks noChangeAspect="1"/>
                </p:cNvSpPr>
                <p:nvPr/>
              </p:nvSpPr>
              <p:spPr bwMode="auto">
                <a:xfrm>
                  <a:off x="1271" y="1084"/>
                  <a:ext cx="436" cy="296"/>
                </a:xfrm>
                <a:custGeom>
                  <a:avLst/>
                  <a:gdLst>
                    <a:gd name="T0" fmla="*/ 0 w 870"/>
                    <a:gd name="T1" fmla="*/ 17 h 593"/>
                    <a:gd name="T2" fmla="*/ 1 w 870"/>
                    <a:gd name="T3" fmla="*/ 15 h 593"/>
                    <a:gd name="T4" fmla="*/ 2 w 870"/>
                    <a:gd name="T5" fmla="*/ 13 h 593"/>
                    <a:gd name="T6" fmla="*/ 3 w 870"/>
                    <a:gd name="T7" fmla="*/ 11 h 593"/>
                    <a:gd name="T8" fmla="*/ 4 w 870"/>
                    <a:gd name="T9" fmla="*/ 9 h 593"/>
                    <a:gd name="T10" fmla="*/ 5 w 870"/>
                    <a:gd name="T11" fmla="*/ 6 h 593"/>
                    <a:gd name="T12" fmla="*/ 6 w 870"/>
                    <a:gd name="T13" fmla="*/ 6 h 593"/>
                    <a:gd name="T14" fmla="*/ 6 w 870"/>
                    <a:gd name="T15" fmla="*/ 5 h 593"/>
                    <a:gd name="T16" fmla="*/ 7 w 870"/>
                    <a:gd name="T17" fmla="*/ 4 h 593"/>
                    <a:gd name="T18" fmla="*/ 8 w 870"/>
                    <a:gd name="T19" fmla="*/ 3 h 593"/>
                    <a:gd name="T20" fmla="*/ 8 w 870"/>
                    <a:gd name="T21" fmla="*/ 3 h 593"/>
                    <a:gd name="T22" fmla="*/ 9 w 870"/>
                    <a:gd name="T23" fmla="*/ 2 h 593"/>
                    <a:gd name="T24" fmla="*/ 11 w 870"/>
                    <a:gd name="T25" fmla="*/ 1 h 593"/>
                    <a:gd name="T26" fmla="*/ 13 w 870"/>
                    <a:gd name="T27" fmla="*/ 1 h 593"/>
                    <a:gd name="T28" fmla="*/ 16 w 870"/>
                    <a:gd name="T29" fmla="*/ 0 h 593"/>
                    <a:gd name="T30" fmla="*/ 19 w 870"/>
                    <a:gd name="T31" fmla="*/ 0 h 593"/>
                    <a:gd name="T32" fmla="*/ 26 w 870"/>
                    <a:gd name="T33" fmla="*/ 0 h 593"/>
                    <a:gd name="T34" fmla="*/ 28 w 870"/>
                    <a:gd name="T35" fmla="*/ 4 h 593"/>
                    <a:gd name="T36" fmla="*/ 21 w 870"/>
                    <a:gd name="T37" fmla="*/ 5 h 593"/>
                    <a:gd name="T38" fmla="*/ 16 w 870"/>
                    <a:gd name="T39" fmla="*/ 6 h 593"/>
                    <a:gd name="T40" fmla="*/ 12 w 870"/>
                    <a:gd name="T41" fmla="*/ 8 h 593"/>
                    <a:gd name="T42" fmla="*/ 10 w 870"/>
                    <a:gd name="T43" fmla="*/ 9 h 593"/>
                    <a:gd name="T44" fmla="*/ 10 w 870"/>
                    <a:gd name="T45" fmla="*/ 9 h 593"/>
                    <a:gd name="T46" fmla="*/ 9 w 870"/>
                    <a:gd name="T47" fmla="*/ 10 h 593"/>
                    <a:gd name="T48" fmla="*/ 7 w 870"/>
                    <a:gd name="T49" fmla="*/ 14 h 593"/>
                    <a:gd name="T50" fmla="*/ 5 w 870"/>
                    <a:gd name="T51" fmla="*/ 17 h 593"/>
                    <a:gd name="T52" fmla="*/ 5 w 870"/>
                    <a:gd name="T53" fmla="*/ 18 h 593"/>
                    <a:gd name="T54" fmla="*/ 0 w 870"/>
                    <a:gd name="T55" fmla="*/ 17 h 593"/>
                    <a:gd name="T56" fmla="*/ 0 w 870"/>
                    <a:gd name="T57" fmla="*/ 17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72" name="Freeform 169"/>
                <p:cNvSpPr>
                  <a:spLocks noChangeAspect="1"/>
                </p:cNvSpPr>
                <p:nvPr/>
              </p:nvSpPr>
              <p:spPr bwMode="auto">
                <a:xfrm>
                  <a:off x="1441" y="1226"/>
                  <a:ext cx="425" cy="307"/>
                </a:xfrm>
                <a:custGeom>
                  <a:avLst/>
                  <a:gdLst>
                    <a:gd name="T0" fmla="*/ 0 w 852"/>
                    <a:gd name="T1" fmla="*/ 14 h 614"/>
                    <a:gd name="T2" fmla="*/ 0 w 852"/>
                    <a:gd name="T3" fmla="*/ 13 h 614"/>
                    <a:gd name="T4" fmla="*/ 1 w 852"/>
                    <a:gd name="T5" fmla="*/ 12 h 614"/>
                    <a:gd name="T6" fmla="*/ 2 w 852"/>
                    <a:gd name="T7" fmla="*/ 10 h 614"/>
                    <a:gd name="T8" fmla="*/ 3 w 852"/>
                    <a:gd name="T9" fmla="*/ 8 h 614"/>
                    <a:gd name="T10" fmla="*/ 4 w 852"/>
                    <a:gd name="T11" fmla="*/ 7 h 614"/>
                    <a:gd name="T12" fmla="*/ 4 w 852"/>
                    <a:gd name="T13" fmla="*/ 6 h 614"/>
                    <a:gd name="T14" fmla="*/ 5 w 852"/>
                    <a:gd name="T15" fmla="*/ 6 h 614"/>
                    <a:gd name="T16" fmla="*/ 6 w 852"/>
                    <a:gd name="T17" fmla="*/ 5 h 614"/>
                    <a:gd name="T18" fmla="*/ 7 w 852"/>
                    <a:gd name="T19" fmla="*/ 4 h 614"/>
                    <a:gd name="T20" fmla="*/ 8 w 852"/>
                    <a:gd name="T21" fmla="*/ 3 h 614"/>
                    <a:gd name="T22" fmla="*/ 9 w 852"/>
                    <a:gd name="T23" fmla="*/ 3 h 614"/>
                    <a:gd name="T24" fmla="*/ 10 w 852"/>
                    <a:gd name="T25" fmla="*/ 2 h 614"/>
                    <a:gd name="T26" fmla="*/ 12 w 852"/>
                    <a:gd name="T27" fmla="*/ 1 h 614"/>
                    <a:gd name="T28" fmla="*/ 15 w 852"/>
                    <a:gd name="T29" fmla="*/ 1 h 614"/>
                    <a:gd name="T30" fmla="*/ 18 w 852"/>
                    <a:gd name="T31" fmla="*/ 0 h 614"/>
                    <a:gd name="T32" fmla="*/ 24 w 852"/>
                    <a:gd name="T33" fmla="*/ 1 h 614"/>
                    <a:gd name="T34" fmla="*/ 26 w 852"/>
                    <a:gd name="T35" fmla="*/ 5 h 614"/>
                    <a:gd name="T36" fmla="*/ 20 w 852"/>
                    <a:gd name="T37" fmla="*/ 6 h 614"/>
                    <a:gd name="T38" fmla="*/ 14 w 852"/>
                    <a:gd name="T39" fmla="*/ 7 h 614"/>
                    <a:gd name="T40" fmla="*/ 10 w 852"/>
                    <a:gd name="T41" fmla="*/ 9 h 614"/>
                    <a:gd name="T42" fmla="*/ 9 w 852"/>
                    <a:gd name="T43" fmla="*/ 10 h 614"/>
                    <a:gd name="T44" fmla="*/ 8 w 852"/>
                    <a:gd name="T45" fmla="*/ 10 h 614"/>
                    <a:gd name="T46" fmla="*/ 7 w 852"/>
                    <a:gd name="T47" fmla="*/ 11 h 614"/>
                    <a:gd name="T48" fmla="*/ 5 w 852"/>
                    <a:gd name="T49" fmla="*/ 15 h 614"/>
                    <a:gd name="T50" fmla="*/ 3 w 852"/>
                    <a:gd name="T51" fmla="*/ 18 h 614"/>
                    <a:gd name="T52" fmla="*/ 3 w 852"/>
                    <a:gd name="T53" fmla="*/ 20 h 614"/>
                    <a:gd name="T54" fmla="*/ 0 w 852"/>
                    <a:gd name="T55" fmla="*/ 14 h 614"/>
                    <a:gd name="T56" fmla="*/ 0 w 852"/>
                    <a:gd name="T57" fmla="*/ 14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73" name="Freeform 170"/>
                <p:cNvSpPr>
                  <a:spLocks noChangeAspect="1"/>
                </p:cNvSpPr>
                <p:nvPr/>
              </p:nvSpPr>
              <p:spPr bwMode="auto">
                <a:xfrm>
                  <a:off x="1556" y="1410"/>
                  <a:ext cx="454" cy="280"/>
                </a:xfrm>
                <a:custGeom>
                  <a:avLst/>
                  <a:gdLst>
                    <a:gd name="T0" fmla="*/ 0 w 909"/>
                    <a:gd name="T1" fmla="*/ 13 h 561"/>
                    <a:gd name="T2" fmla="*/ 0 w 909"/>
                    <a:gd name="T3" fmla="*/ 12 h 561"/>
                    <a:gd name="T4" fmla="*/ 2 w 909"/>
                    <a:gd name="T5" fmla="*/ 9 h 561"/>
                    <a:gd name="T6" fmla="*/ 3 w 909"/>
                    <a:gd name="T7" fmla="*/ 7 h 561"/>
                    <a:gd name="T8" fmla="*/ 4 w 909"/>
                    <a:gd name="T9" fmla="*/ 6 h 561"/>
                    <a:gd name="T10" fmla="*/ 5 w 909"/>
                    <a:gd name="T11" fmla="*/ 6 h 561"/>
                    <a:gd name="T12" fmla="*/ 5 w 909"/>
                    <a:gd name="T13" fmla="*/ 5 h 561"/>
                    <a:gd name="T14" fmla="*/ 6 w 909"/>
                    <a:gd name="T15" fmla="*/ 4 h 561"/>
                    <a:gd name="T16" fmla="*/ 7 w 909"/>
                    <a:gd name="T17" fmla="*/ 3 h 561"/>
                    <a:gd name="T18" fmla="*/ 8 w 909"/>
                    <a:gd name="T19" fmla="*/ 2 h 561"/>
                    <a:gd name="T20" fmla="*/ 9 w 909"/>
                    <a:gd name="T21" fmla="*/ 2 h 561"/>
                    <a:gd name="T22" fmla="*/ 10 w 909"/>
                    <a:gd name="T23" fmla="*/ 1 h 561"/>
                    <a:gd name="T24" fmla="*/ 13 w 909"/>
                    <a:gd name="T25" fmla="*/ 0 h 561"/>
                    <a:gd name="T26" fmla="*/ 16 w 909"/>
                    <a:gd name="T27" fmla="*/ 0 h 561"/>
                    <a:gd name="T28" fmla="*/ 18 w 909"/>
                    <a:gd name="T29" fmla="*/ 0 h 561"/>
                    <a:gd name="T30" fmla="*/ 25 w 909"/>
                    <a:gd name="T31" fmla="*/ 0 h 561"/>
                    <a:gd name="T32" fmla="*/ 28 w 909"/>
                    <a:gd name="T33" fmla="*/ 6 h 561"/>
                    <a:gd name="T34" fmla="*/ 26 w 909"/>
                    <a:gd name="T35" fmla="*/ 6 h 561"/>
                    <a:gd name="T36" fmla="*/ 21 w 909"/>
                    <a:gd name="T37" fmla="*/ 6 h 561"/>
                    <a:gd name="T38" fmla="*/ 15 w 909"/>
                    <a:gd name="T39" fmla="*/ 6 h 561"/>
                    <a:gd name="T40" fmla="*/ 11 w 909"/>
                    <a:gd name="T41" fmla="*/ 7 h 561"/>
                    <a:gd name="T42" fmla="*/ 9 w 909"/>
                    <a:gd name="T43" fmla="*/ 8 h 561"/>
                    <a:gd name="T44" fmla="*/ 9 w 909"/>
                    <a:gd name="T45" fmla="*/ 9 h 561"/>
                    <a:gd name="T46" fmla="*/ 8 w 909"/>
                    <a:gd name="T47" fmla="*/ 10 h 561"/>
                    <a:gd name="T48" fmla="*/ 7 w 909"/>
                    <a:gd name="T49" fmla="*/ 10 h 561"/>
                    <a:gd name="T50" fmla="*/ 7 w 909"/>
                    <a:gd name="T51" fmla="*/ 11 h 561"/>
                    <a:gd name="T52" fmla="*/ 6 w 909"/>
                    <a:gd name="T53" fmla="*/ 12 h 561"/>
                    <a:gd name="T54" fmla="*/ 5 w 909"/>
                    <a:gd name="T55" fmla="*/ 13 h 561"/>
                    <a:gd name="T56" fmla="*/ 4 w 909"/>
                    <a:gd name="T57" fmla="*/ 16 h 561"/>
                    <a:gd name="T58" fmla="*/ 3 w 909"/>
                    <a:gd name="T59" fmla="*/ 17 h 561"/>
                    <a:gd name="T60" fmla="*/ 0 w 909"/>
                    <a:gd name="T61" fmla="*/ 13 h 561"/>
                    <a:gd name="T62" fmla="*/ 0 w 909"/>
                    <a:gd name="T63" fmla="*/ 13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62" name="Group 171"/>
              <p:cNvGrpSpPr>
                <a:grpSpLocks/>
              </p:cNvGrpSpPr>
              <p:nvPr/>
            </p:nvGrpSpPr>
            <p:grpSpPr bwMode="auto">
              <a:xfrm>
                <a:off x="1705" y="2382"/>
                <a:ext cx="407" cy="587"/>
                <a:chOff x="1705" y="2382"/>
                <a:chExt cx="407" cy="587"/>
              </a:xfrm>
            </p:grpSpPr>
            <p:sp>
              <p:nvSpPr>
                <p:cNvPr id="35943" name="Text Box 172"/>
                <p:cNvSpPr txBox="1">
                  <a:spLocks noChangeAspect="1" noChangeArrowheads="1"/>
                </p:cNvSpPr>
                <p:nvPr/>
              </p:nvSpPr>
              <p:spPr bwMode="auto">
                <a:xfrm rot="1202546">
                  <a:off x="1846" y="2382"/>
                  <a:ext cx="132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5944" name="Freeform 173"/>
                <p:cNvSpPr>
                  <a:spLocks noChangeAspect="1"/>
                </p:cNvSpPr>
                <p:nvPr/>
              </p:nvSpPr>
              <p:spPr bwMode="auto">
                <a:xfrm rot="1202546">
                  <a:off x="1705" y="2546"/>
                  <a:ext cx="398" cy="423"/>
                </a:xfrm>
                <a:custGeom>
                  <a:avLst/>
                  <a:gdLst>
                    <a:gd name="T0" fmla="*/ 0 w 3970"/>
                    <a:gd name="T1" fmla="*/ 0 h 4226"/>
                    <a:gd name="T2" fmla="*/ 0 w 3970"/>
                    <a:gd name="T3" fmla="*/ 0 h 4226"/>
                    <a:gd name="T4" fmla="*/ 0 w 3970"/>
                    <a:gd name="T5" fmla="*/ 0 h 4226"/>
                    <a:gd name="T6" fmla="*/ 0 w 3970"/>
                    <a:gd name="T7" fmla="*/ 0 h 4226"/>
                    <a:gd name="T8" fmla="*/ 0 w 3970"/>
                    <a:gd name="T9" fmla="*/ 0 h 4226"/>
                    <a:gd name="T10" fmla="*/ 0 w 3970"/>
                    <a:gd name="T11" fmla="*/ 0 h 4226"/>
                    <a:gd name="T12" fmla="*/ 0 w 3970"/>
                    <a:gd name="T13" fmla="*/ 0 h 4226"/>
                    <a:gd name="T14" fmla="*/ 0 w 3970"/>
                    <a:gd name="T15" fmla="*/ 0 h 4226"/>
                    <a:gd name="T16" fmla="*/ 0 w 3970"/>
                    <a:gd name="T17" fmla="*/ 0 h 4226"/>
                    <a:gd name="T18" fmla="*/ 0 w 3970"/>
                    <a:gd name="T19" fmla="*/ 0 h 4226"/>
                    <a:gd name="T20" fmla="*/ 0 w 3970"/>
                    <a:gd name="T21" fmla="*/ 0 h 4226"/>
                    <a:gd name="T22" fmla="*/ 0 w 3970"/>
                    <a:gd name="T23" fmla="*/ 0 h 4226"/>
                    <a:gd name="T24" fmla="*/ 0 w 3970"/>
                    <a:gd name="T25" fmla="*/ 0 h 4226"/>
                    <a:gd name="T26" fmla="*/ 0 w 3970"/>
                    <a:gd name="T27" fmla="*/ 0 h 4226"/>
                    <a:gd name="T28" fmla="*/ 0 w 3970"/>
                    <a:gd name="T29" fmla="*/ 0 h 4226"/>
                    <a:gd name="T30" fmla="*/ 0 w 3970"/>
                    <a:gd name="T31" fmla="*/ 0 h 4226"/>
                    <a:gd name="T32" fmla="*/ 0 w 3970"/>
                    <a:gd name="T33" fmla="*/ 0 h 4226"/>
                    <a:gd name="T34" fmla="*/ 0 w 3970"/>
                    <a:gd name="T35" fmla="*/ 0 h 4226"/>
                    <a:gd name="T36" fmla="*/ 0 w 3970"/>
                    <a:gd name="T37" fmla="*/ 0 h 4226"/>
                    <a:gd name="T38" fmla="*/ 0 w 3970"/>
                    <a:gd name="T39" fmla="*/ 0 h 4226"/>
                    <a:gd name="T40" fmla="*/ 0 w 3970"/>
                    <a:gd name="T41" fmla="*/ 0 h 4226"/>
                    <a:gd name="T42" fmla="*/ 0 w 3970"/>
                    <a:gd name="T43" fmla="*/ 0 h 4226"/>
                    <a:gd name="T44" fmla="*/ 0 w 3970"/>
                    <a:gd name="T45" fmla="*/ 0 h 4226"/>
                    <a:gd name="T46" fmla="*/ 0 w 3970"/>
                    <a:gd name="T47" fmla="*/ 0 h 4226"/>
                    <a:gd name="T48" fmla="*/ 0 w 3970"/>
                    <a:gd name="T49" fmla="*/ 0 h 4226"/>
                    <a:gd name="T50" fmla="*/ 0 w 3970"/>
                    <a:gd name="T51" fmla="*/ 0 h 4226"/>
                    <a:gd name="T52" fmla="*/ 0 w 3970"/>
                    <a:gd name="T53" fmla="*/ 0 h 4226"/>
                    <a:gd name="T54" fmla="*/ 0 w 3970"/>
                    <a:gd name="T55" fmla="*/ 0 h 4226"/>
                    <a:gd name="T56" fmla="*/ 0 w 3970"/>
                    <a:gd name="T57" fmla="*/ 0 h 4226"/>
                    <a:gd name="T58" fmla="*/ 0 w 3970"/>
                    <a:gd name="T59" fmla="*/ 0 h 4226"/>
                    <a:gd name="T60" fmla="*/ 0 w 3970"/>
                    <a:gd name="T61" fmla="*/ 0 h 4226"/>
                    <a:gd name="T62" fmla="*/ 0 w 3970"/>
                    <a:gd name="T63" fmla="*/ 0 h 4226"/>
                    <a:gd name="T64" fmla="*/ 0 w 3970"/>
                    <a:gd name="T65" fmla="*/ 0 h 4226"/>
                    <a:gd name="T66" fmla="*/ 0 w 3970"/>
                    <a:gd name="T67" fmla="*/ 0 h 4226"/>
                    <a:gd name="T68" fmla="*/ 0 w 3970"/>
                    <a:gd name="T69" fmla="*/ 0 h 4226"/>
                    <a:gd name="T70" fmla="*/ 0 w 3970"/>
                    <a:gd name="T71" fmla="*/ 0 h 4226"/>
                    <a:gd name="T72" fmla="*/ 0 w 3970"/>
                    <a:gd name="T73" fmla="*/ 0 h 4226"/>
                    <a:gd name="T74" fmla="*/ 0 w 3970"/>
                    <a:gd name="T75" fmla="*/ 0 h 4226"/>
                    <a:gd name="T76" fmla="*/ 0 w 3970"/>
                    <a:gd name="T77" fmla="*/ 0 h 4226"/>
                    <a:gd name="T78" fmla="*/ 0 w 3970"/>
                    <a:gd name="T79" fmla="*/ 0 h 4226"/>
                    <a:gd name="T80" fmla="*/ 0 w 3970"/>
                    <a:gd name="T81" fmla="*/ 0 h 4226"/>
                    <a:gd name="T82" fmla="*/ 0 w 3970"/>
                    <a:gd name="T83" fmla="*/ 0 h 4226"/>
                    <a:gd name="T84" fmla="*/ 0 w 3970"/>
                    <a:gd name="T85" fmla="*/ 0 h 4226"/>
                    <a:gd name="T86" fmla="*/ 0 w 3970"/>
                    <a:gd name="T87" fmla="*/ 0 h 4226"/>
                    <a:gd name="T88" fmla="*/ 0 w 3970"/>
                    <a:gd name="T89" fmla="*/ 0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45" name="Freeform 174"/>
                <p:cNvSpPr>
                  <a:spLocks noChangeAspect="1"/>
                </p:cNvSpPr>
                <p:nvPr/>
              </p:nvSpPr>
              <p:spPr bwMode="auto">
                <a:xfrm rot="1202546">
                  <a:off x="1855" y="2696"/>
                  <a:ext cx="121" cy="87"/>
                </a:xfrm>
                <a:custGeom>
                  <a:avLst/>
                  <a:gdLst>
                    <a:gd name="T0" fmla="*/ 0 w 1203"/>
                    <a:gd name="T1" fmla="*/ 0 h 874"/>
                    <a:gd name="T2" fmla="*/ 0 w 1203"/>
                    <a:gd name="T3" fmla="*/ 0 h 874"/>
                    <a:gd name="T4" fmla="*/ 0 w 1203"/>
                    <a:gd name="T5" fmla="*/ 0 h 874"/>
                    <a:gd name="T6" fmla="*/ 0 w 1203"/>
                    <a:gd name="T7" fmla="*/ 0 h 874"/>
                    <a:gd name="T8" fmla="*/ 0 w 1203"/>
                    <a:gd name="T9" fmla="*/ 0 h 874"/>
                    <a:gd name="T10" fmla="*/ 0 w 1203"/>
                    <a:gd name="T11" fmla="*/ 0 h 874"/>
                    <a:gd name="T12" fmla="*/ 0 w 1203"/>
                    <a:gd name="T13" fmla="*/ 0 h 874"/>
                    <a:gd name="T14" fmla="*/ 0 w 1203"/>
                    <a:gd name="T15" fmla="*/ 0 h 874"/>
                    <a:gd name="T16" fmla="*/ 0 w 1203"/>
                    <a:gd name="T17" fmla="*/ 0 h 874"/>
                    <a:gd name="T18" fmla="*/ 0 w 1203"/>
                    <a:gd name="T19" fmla="*/ 0 h 874"/>
                    <a:gd name="T20" fmla="*/ 0 w 1203"/>
                    <a:gd name="T21" fmla="*/ 0 h 874"/>
                    <a:gd name="T22" fmla="*/ 0 w 1203"/>
                    <a:gd name="T23" fmla="*/ 0 h 874"/>
                    <a:gd name="T24" fmla="*/ 0 w 1203"/>
                    <a:gd name="T25" fmla="*/ 0 h 8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03"/>
                    <a:gd name="T40" fmla="*/ 0 h 874"/>
                    <a:gd name="T41" fmla="*/ 1203 w 1203"/>
                    <a:gd name="T42" fmla="*/ 874 h 8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03" h="874">
                      <a:moveTo>
                        <a:pt x="85" y="874"/>
                      </a:moveTo>
                      <a:lnTo>
                        <a:pt x="0" y="485"/>
                      </a:lnTo>
                      <a:lnTo>
                        <a:pt x="253" y="243"/>
                      </a:lnTo>
                      <a:lnTo>
                        <a:pt x="544" y="357"/>
                      </a:lnTo>
                      <a:lnTo>
                        <a:pt x="698" y="0"/>
                      </a:lnTo>
                      <a:lnTo>
                        <a:pt x="1106" y="29"/>
                      </a:lnTo>
                      <a:lnTo>
                        <a:pt x="1203" y="203"/>
                      </a:lnTo>
                      <a:lnTo>
                        <a:pt x="1057" y="475"/>
                      </a:lnTo>
                      <a:lnTo>
                        <a:pt x="737" y="631"/>
                      </a:lnTo>
                      <a:lnTo>
                        <a:pt x="620" y="572"/>
                      </a:lnTo>
                      <a:lnTo>
                        <a:pt x="475" y="766"/>
                      </a:lnTo>
                      <a:lnTo>
                        <a:pt x="85" y="8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46" name="Freeform 175"/>
                <p:cNvSpPr>
                  <a:spLocks noChangeAspect="1"/>
                </p:cNvSpPr>
                <p:nvPr/>
              </p:nvSpPr>
              <p:spPr bwMode="auto">
                <a:xfrm rot="1202546">
                  <a:off x="1809" y="2713"/>
                  <a:ext cx="211" cy="221"/>
                </a:xfrm>
                <a:custGeom>
                  <a:avLst/>
                  <a:gdLst>
                    <a:gd name="T0" fmla="*/ 0 w 2114"/>
                    <a:gd name="T1" fmla="*/ 0 h 2212"/>
                    <a:gd name="T2" fmla="*/ 0 w 2114"/>
                    <a:gd name="T3" fmla="*/ 0 h 2212"/>
                    <a:gd name="T4" fmla="*/ 0 w 2114"/>
                    <a:gd name="T5" fmla="*/ 0 h 2212"/>
                    <a:gd name="T6" fmla="*/ 0 w 2114"/>
                    <a:gd name="T7" fmla="*/ 0 h 2212"/>
                    <a:gd name="T8" fmla="*/ 0 w 2114"/>
                    <a:gd name="T9" fmla="*/ 0 h 2212"/>
                    <a:gd name="T10" fmla="*/ 0 w 2114"/>
                    <a:gd name="T11" fmla="*/ 0 h 2212"/>
                    <a:gd name="T12" fmla="*/ 0 w 2114"/>
                    <a:gd name="T13" fmla="*/ 0 h 2212"/>
                    <a:gd name="T14" fmla="*/ 0 w 2114"/>
                    <a:gd name="T15" fmla="*/ 0 h 2212"/>
                    <a:gd name="T16" fmla="*/ 0 w 2114"/>
                    <a:gd name="T17" fmla="*/ 0 h 2212"/>
                    <a:gd name="T18" fmla="*/ 0 w 2114"/>
                    <a:gd name="T19" fmla="*/ 0 h 2212"/>
                    <a:gd name="T20" fmla="*/ 0 w 2114"/>
                    <a:gd name="T21" fmla="*/ 0 h 2212"/>
                    <a:gd name="T22" fmla="*/ 0 w 2114"/>
                    <a:gd name="T23" fmla="*/ 0 h 2212"/>
                    <a:gd name="T24" fmla="*/ 0 w 2114"/>
                    <a:gd name="T25" fmla="*/ 0 h 2212"/>
                    <a:gd name="T26" fmla="*/ 0 w 2114"/>
                    <a:gd name="T27" fmla="*/ 0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B6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47" name="Freeform 176"/>
                <p:cNvSpPr>
                  <a:spLocks noChangeAspect="1"/>
                </p:cNvSpPr>
                <p:nvPr/>
              </p:nvSpPr>
              <p:spPr bwMode="auto">
                <a:xfrm rot="1202546">
                  <a:off x="1750" y="2594"/>
                  <a:ext cx="142" cy="69"/>
                </a:xfrm>
                <a:custGeom>
                  <a:avLst/>
                  <a:gdLst>
                    <a:gd name="T0" fmla="*/ 0 w 1411"/>
                    <a:gd name="T1" fmla="*/ 0 h 694"/>
                    <a:gd name="T2" fmla="*/ 0 w 1411"/>
                    <a:gd name="T3" fmla="*/ 0 h 694"/>
                    <a:gd name="T4" fmla="*/ 0 w 1411"/>
                    <a:gd name="T5" fmla="*/ 0 h 694"/>
                    <a:gd name="T6" fmla="*/ 0 w 1411"/>
                    <a:gd name="T7" fmla="*/ 0 h 694"/>
                    <a:gd name="T8" fmla="*/ 0 w 1411"/>
                    <a:gd name="T9" fmla="*/ 0 h 694"/>
                    <a:gd name="T10" fmla="*/ 0 w 1411"/>
                    <a:gd name="T11" fmla="*/ 0 h 694"/>
                    <a:gd name="T12" fmla="*/ 0 w 1411"/>
                    <a:gd name="T13" fmla="*/ 0 h 694"/>
                    <a:gd name="T14" fmla="*/ 0 w 1411"/>
                    <a:gd name="T15" fmla="*/ 0 h 694"/>
                    <a:gd name="T16" fmla="*/ 0 w 1411"/>
                    <a:gd name="T17" fmla="*/ 0 h 694"/>
                    <a:gd name="T18" fmla="*/ 0 w 1411"/>
                    <a:gd name="T19" fmla="*/ 0 h 694"/>
                    <a:gd name="T20" fmla="*/ 0 w 1411"/>
                    <a:gd name="T21" fmla="*/ 0 h 694"/>
                    <a:gd name="T22" fmla="*/ 0 w 1411"/>
                    <a:gd name="T23" fmla="*/ 0 h 694"/>
                    <a:gd name="T24" fmla="*/ 0 w 1411"/>
                    <a:gd name="T25" fmla="*/ 0 h 694"/>
                    <a:gd name="T26" fmla="*/ 0 w 1411"/>
                    <a:gd name="T27" fmla="*/ 0 h 694"/>
                    <a:gd name="T28" fmla="*/ 0 w 1411"/>
                    <a:gd name="T29" fmla="*/ 0 h 694"/>
                    <a:gd name="T30" fmla="*/ 0 w 1411"/>
                    <a:gd name="T31" fmla="*/ 0 h 694"/>
                    <a:gd name="T32" fmla="*/ 0 w 1411"/>
                    <a:gd name="T33" fmla="*/ 0 h 694"/>
                    <a:gd name="T34" fmla="*/ 0 w 1411"/>
                    <a:gd name="T35" fmla="*/ 0 h 694"/>
                    <a:gd name="T36" fmla="*/ 0 w 1411"/>
                    <a:gd name="T37" fmla="*/ 0 h 694"/>
                    <a:gd name="T38" fmla="*/ 0 w 1411"/>
                    <a:gd name="T39" fmla="*/ 0 h 694"/>
                    <a:gd name="T40" fmla="*/ 0 w 1411"/>
                    <a:gd name="T41" fmla="*/ 0 h 694"/>
                    <a:gd name="T42" fmla="*/ 0 w 1411"/>
                    <a:gd name="T43" fmla="*/ 0 h 694"/>
                    <a:gd name="T44" fmla="*/ 0 w 1411"/>
                    <a:gd name="T45" fmla="*/ 0 h 694"/>
                    <a:gd name="T46" fmla="*/ 0 w 1411"/>
                    <a:gd name="T47" fmla="*/ 0 h 694"/>
                    <a:gd name="T48" fmla="*/ 0 w 1411"/>
                    <a:gd name="T49" fmla="*/ 0 h 694"/>
                    <a:gd name="T50" fmla="*/ 0 w 1411"/>
                    <a:gd name="T51" fmla="*/ 0 h 694"/>
                    <a:gd name="T52" fmla="*/ 0 w 1411"/>
                    <a:gd name="T53" fmla="*/ 0 h 694"/>
                    <a:gd name="T54" fmla="*/ 0 w 1411"/>
                    <a:gd name="T55" fmla="*/ 0 h 694"/>
                    <a:gd name="T56" fmla="*/ 0 w 1411"/>
                    <a:gd name="T57" fmla="*/ 0 h 694"/>
                    <a:gd name="T58" fmla="*/ 0 w 1411"/>
                    <a:gd name="T59" fmla="*/ 0 h 694"/>
                    <a:gd name="T60" fmla="*/ 0 w 1411"/>
                    <a:gd name="T61" fmla="*/ 0 h 694"/>
                    <a:gd name="T62" fmla="*/ 0 w 1411"/>
                    <a:gd name="T63" fmla="*/ 0 h 694"/>
                    <a:gd name="T64" fmla="*/ 0 w 1411"/>
                    <a:gd name="T65" fmla="*/ 0 h 694"/>
                    <a:gd name="T66" fmla="*/ 0 w 1411"/>
                    <a:gd name="T67" fmla="*/ 0 h 694"/>
                    <a:gd name="T68" fmla="*/ 0 w 1411"/>
                    <a:gd name="T69" fmla="*/ 0 h 694"/>
                    <a:gd name="T70" fmla="*/ 0 w 1411"/>
                    <a:gd name="T71" fmla="*/ 0 h 694"/>
                    <a:gd name="T72" fmla="*/ 0 w 1411"/>
                    <a:gd name="T73" fmla="*/ 0 h 694"/>
                    <a:gd name="T74" fmla="*/ 0 w 1411"/>
                    <a:gd name="T75" fmla="*/ 0 h 694"/>
                    <a:gd name="T76" fmla="*/ 0 w 1411"/>
                    <a:gd name="T77" fmla="*/ 0 h 694"/>
                    <a:gd name="T78" fmla="*/ 0 w 1411"/>
                    <a:gd name="T79" fmla="*/ 0 h 694"/>
                    <a:gd name="T80" fmla="*/ 0 w 1411"/>
                    <a:gd name="T81" fmla="*/ 0 h 694"/>
                    <a:gd name="T82" fmla="*/ 0 w 1411"/>
                    <a:gd name="T83" fmla="*/ 0 h 694"/>
                    <a:gd name="T84" fmla="*/ 0 w 1411"/>
                    <a:gd name="T85" fmla="*/ 0 h 694"/>
                    <a:gd name="T86" fmla="*/ 0 w 1411"/>
                    <a:gd name="T87" fmla="*/ 0 h 694"/>
                    <a:gd name="T88" fmla="*/ 0 w 1411"/>
                    <a:gd name="T89" fmla="*/ 0 h 694"/>
                    <a:gd name="T90" fmla="*/ 0 w 1411"/>
                    <a:gd name="T91" fmla="*/ 0 h 694"/>
                    <a:gd name="T92" fmla="*/ 0 w 1411"/>
                    <a:gd name="T93" fmla="*/ 0 h 694"/>
                    <a:gd name="T94" fmla="*/ 0 w 1411"/>
                    <a:gd name="T95" fmla="*/ 0 h 694"/>
                    <a:gd name="T96" fmla="*/ 0 w 1411"/>
                    <a:gd name="T97" fmla="*/ 0 h 694"/>
                    <a:gd name="T98" fmla="*/ 0 w 1411"/>
                    <a:gd name="T99" fmla="*/ 0 h 694"/>
                    <a:gd name="T100" fmla="*/ 0 w 1411"/>
                    <a:gd name="T101" fmla="*/ 0 h 694"/>
                    <a:gd name="T102" fmla="*/ 0 w 1411"/>
                    <a:gd name="T103" fmla="*/ 0 h 694"/>
                    <a:gd name="T104" fmla="*/ 0 w 1411"/>
                    <a:gd name="T105" fmla="*/ 0 h 694"/>
                    <a:gd name="T106" fmla="*/ 0 w 1411"/>
                    <a:gd name="T107" fmla="*/ 0 h 694"/>
                    <a:gd name="T108" fmla="*/ 0 w 1411"/>
                    <a:gd name="T109" fmla="*/ 0 h 694"/>
                    <a:gd name="T110" fmla="*/ 0 w 1411"/>
                    <a:gd name="T111" fmla="*/ 0 h 694"/>
                    <a:gd name="T112" fmla="*/ 0 w 1411"/>
                    <a:gd name="T113" fmla="*/ 0 h 694"/>
                    <a:gd name="T114" fmla="*/ 0 w 1411"/>
                    <a:gd name="T115" fmla="*/ 0 h 694"/>
                    <a:gd name="T116" fmla="*/ 0 w 1411"/>
                    <a:gd name="T117" fmla="*/ 0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48" name="Freeform 177"/>
                <p:cNvSpPr>
                  <a:spLocks noChangeAspect="1"/>
                </p:cNvSpPr>
                <p:nvPr/>
              </p:nvSpPr>
              <p:spPr bwMode="auto">
                <a:xfrm rot="1202546">
                  <a:off x="1910" y="2543"/>
                  <a:ext cx="70" cy="139"/>
                </a:xfrm>
                <a:custGeom>
                  <a:avLst/>
                  <a:gdLst>
                    <a:gd name="T0" fmla="*/ 0 w 698"/>
                    <a:gd name="T1" fmla="*/ 0 h 1392"/>
                    <a:gd name="T2" fmla="*/ 0 w 698"/>
                    <a:gd name="T3" fmla="*/ 0 h 1392"/>
                    <a:gd name="T4" fmla="*/ 0 w 698"/>
                    <a:gd name="T5" fmla="*/ 0 h 1392"/>
                    <a:gd name="T6" fmla="*/ 0 w 698"/>
                    <a:gd name="T7" fmla="*/ 0 h 1392"/>
                    <a:gd name="T8" fmla="*/ 0 w 698"/>
                    <a:gd name="T9" fmla="*/ 0 h 1392"/>
                    <a:gd name="T10" fmla="*/ 0 w 698"/>
                    <a:gd name="T11" fmla="*/ 0 h 1392"/>
                    <a:gd name="T12" fmla="*/ 0 w 698"/>
                    <a:gd name="T13" fmla="*/ 0 h 1392"/>
                    <a:gd name="T14" fmla="*/ 0 w 698"/>
                    <a:gd name="T15" fmla="*/ 0 h 1392"/>
                    <a:gd name="T16" fmla="*/ 0 w 698"/>
                    <a:gd name="T17" fmla="*/ 0 h 1392"/>
                    <a:gd name="T18" fmla="*/ 0 w 698"/>
                    <a:gd name="T19" fmla="*/ 0 h 1392"/>
                    <a:gd name="T20" fmla="*/ 0 w 698"/>
                    <a:gd name="T21" fmla="*/ 0 h 1392"/>
                    <a:gd name="T22" fmla="*/ 0 w 698"/>
                    <a:gd name="T23" fmla="*/ 0 h 1392"/>
                    <a:gd name="T24" fmla="*/ 0 w 698"/>
                    <a:gd name="T25" fmla="*/ 0 h 1392"/>
                    <a:gd name="T26" fmla="*/ 0 w 698"/>
                    <a:gd name="T27" fmla="*/ 0 h 1392"/>
                    <a:gd name="T28" fmla="*/ 0 w 698"/>
                    <a:gd name="T29" fmla="*/ 0 h 1392"/>
                    <a:gd name="T30" fmla="*/ 0 w 698"/>
                    <a:gd name="T31" fmla="*/ 0 h 1392"/>
                    <a:gd name="T32" fmla="*/ 0 w 698"/>
                    <a:gd name="T33" fmla="*/ 0 h 1392"/>
                    <a:gd name="T34" fmla="*/ 0 w 698"/>
                    <a:gd name="T35" fmla="*/ 0 h 1392"/>
                    <a:gd name="T36" fmla="*/ 0 w 698"/>
                    <a:gd name="T37" fmla="*/ 0 h 1392"/>
                    <a:gd name="T38" fmla="*/ 0 w 698"/>
                    <a:gd name="T39" fmla="*/ 0 h 1392"/>
                    <a:gd name="T40" fmla="*/ 0 w 698"/>
                    <a:gd name="T41" fmla="*/ 0 h 1392"/>
                    <a:gd name="T42" fmla="*/ 0 w 698"/>
                    <a:gd name="T43" fmla="*/ 0 h 1392"/>
                    <a:gd name="T44" fmla="*/ 0 w 698"/>
                    <a:gd name="T45" fmla="*/ 0 h 1392"/>
                    <a:gd name="T46" fmla="*/ 0 w 698"/>
                    <a:gd name="T47" fmla="*/ 0 h 1392"/>
                    <a:gd name="T48" fmla="*/ 0 w 698"/>
                    <a:gd name="T49" fmla="*/ 0 h 1392"/>
                    <a:gd name="T50" fmla="*/ 0 w 698"/>
                    <a:gd name="T51" fmla="*/ 0 h 1392"/>
                    <a:gd name="T52" fmla="*/ 0 w 698"/>
                    <a:gd name="T53" fmla="*/ 0 h 1392"/>
                    <a:gd name="T54" fmla="*/ 0 w 698"/>
                    <a:gd name="T55" fmla="*/ 0 h 1392"/>
                    <a:gd name="T56" fmla="*/ 0 w 698"/>
                    <a:gd name="T57" fmla="*/ 0 h 1392"/>
                    <a:gd name="T58" fmla="*/ 0 w 698"/>
                    <a:gd name="T59" fmla="*/ 0 h 1392"/>
                    <a:gd name="T60" fmla="*/ 0 w 698"/>
                    <a:gd name="T61" fmla="*/ 0 h 1392"/>
                    <a:gd name="T62" fmla="*/ 0 w 698"/>
                    <a:gd name="T63" fmla="*/ 0 h 1392"/>
                    <a:gd name="T64" fmla="*/ 0 w 698"/>
                    <a:gd name="T65" fmla="*/ 0 h 1392"/>
                    <a:gd name="T66" fmla="*/ 0 w 698"/>
                    <a:gd name="T67" fmla="*/ 0 h 1392"/>
                    <a:gd name="T68" fmla="*/ 0 w 698"/>
                    <a:gd name="T69" fmla="*/ 0 h 1392"/>
                    <a:gd name="T70" fmla="*/ 0 w 698"/>
                    <a:gd name="T71" fmla="*/ 0 h 1392"/>
                    <a:gd name="T72" fmla="*/ 0 w 698"/>
                    <a:gd name="T73" fmla="*/ 0 h 1392"/>
                    <a:gd name="T74" fmla="*/ 0 w 698"/>
                    <a:gd name="T75" fmla="*/ 0 h 1392"/>
                    <a:gd name="T76" fmla="*/ 0 w 698"/>
                    <a:gd name="T77" fmla="*/ 0 h 1392"/>
                    <a:gd name="T78" fmla="*/ 0 w 698"/>
                    <a:gd name="T79" fmla="*/ 0 h 1392"/>
                    <a:gd name="T80" fmla="*/ 0 w 698"/>
                    <a:gd name="T81" fmla="*/ 0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49" name="Freeform 178"/>
                <p:cNvSpPr>
                  <a:spLocks noChangeAspect="1"/>
                </p:cNvSpPr>
                <p:nvPr/>
              </p:nvSpPr>
              <p:spPr bwMode="auto">
                <a:xfrm rot="1202546">
                  <a:off x="1855" y="2657"/>
                  <a:ext cx="84" cy="67"/>
                </a:xfrm>
                <a:custGeom>
                  <a:avLst/>
                  <a:gdLst>
                    <a:gd name="T0" fmla="*/ 0 w 837"/>
                    <a:gd name="T1" fmla="*/ 0 h 668"/>
                    <a:gd name="T2" fmla="*/ 0 w 837"/>
                    <a:gd name="T3" fmla="*/ 0 h 668"/>
                    <a:gd name="T4" fmla="*/ 0 w 837"/>
                    <a:gd name="T5" fmla="*/ 0 h 668"/>
                    <a:gd name="T6" fmla="*/ 0 w 837"/>
                    <a:gd name="T7" fmla="*/ 0 h 668"/>
                    <a:gd name="T8" fmla="*/ 0 w 837"/>
                    <a:gd name="T9" fmla="*/ 0 h 668"/>
                    <a:gd name="T10" fmla="*/ 0 w 837"/>
                    <a:gd name="T11" fmla="*/ 0 h 668"/>
                    <a:gd name="T12" fmla="*/ 0 w 837"/>
                    <a:gd name="T13" fmla="*/ 0 h 668"/>
                    <a:gd name="T14" fmla="*/ 0 w 837"/>
                    <a:gd name="T15" fmla="*/ 0 h 668"/>
                    <a:gd name="T16" fmla="*/ 0 w 837"/>
                    <a:gd name="T17" fmla="*/ 0 h 668"/>
                    <a:gd name="T18" fmla="*/ 0 w 837"/>
                    <a:gd name="T19" fmla="*/ 0 h 668"/>
                    <a:gd name="T20" fmla="*/ 0 w 837"/>
                    <a:gd name="T21" fmla="*/ 0 h 668"/>
                    <a:gd name="T22" fmla="*/ 0 w 837"/>
                    <a:gd name="T23" fmla="*/ 0 h 668"/>
                    <a:gd name="T24" fmla="*/ 0 w 837"/>
                    <a:gd name="T25" fmla="*/ 0 h 668"/>
                    <a:gd name="T26" fmla="*/ 0 w 837"/>
                    <a:gd name="T27" fmla="*/ 0 h 668"/>
                    <a:gd name="T28" fmla="*/ 0 w 837"/>
                    <a:gd name="T29" fmla="*/ 0 h 668"/>
                    <a:gd name="T30" fmla="*/ 0 w 837"/>
                    <a:gd name="T31" fmla="*/ 0 h 668"/>
                    <a:gd name="T32" fmla="*/ 0 w 837"/>
                    <a:gd name="T33" fmla="*/ 0 h 668"/>
                    <a:gd name="T34" fmla="*/ 0 w 837"/>
                    <a:gd name="T35" fmla="*/ 0 h 668"/>
                    <a:gd name="T36" fmla="*/ 0 w 837"/>
                    <a:gd name="T37" fmla="*/ 0 h 668"/>
                    <a:gd name="T38" fmla="*/ 0 w 837"/>
                    <a:gd name="T39" fmla="*/ 0 h 668"/>
                    <a:gd name="T40" fmla="*/ 0 w 837"/>
                    <a:gd name="T41" fmla="*/ 0 h 668"/>
                    <a:gd name="T42" fmla="*/ 0 w 837"/>
                    <a:gd name="T43" fmla="*/ 0 h 668"/>
                    <a:gd name="T44" fmla="*/ 0 w 837"/>
                    <a:gd name="T45" fmla="*/ 0 h 668"/>
                    <a:gd name="T46" fmla="*/ 0 w 837"/>
                    <a:gd name="T47" fmla="*/ 0 h 668"/>
                    <a:gd name="T48" fmla="*/ 0 w 837"/>
                    <a:gd name="T49" fmla="*/ 0 h 668"/>
                    <a:gd name="T50" fmla="*/ 0 w 837"/>
                    <a:gd name="T51" fmla="*/ 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50" name="Freeform 179"/>
                <p:cNvSpPr>
                  <a:spLocks noChangeAspect="1"/>
                </p:cNvSpPr>
                <p:nvPr/>
              </p:nvSpPr>
              <p:spPr bwMode="auto">
                <a:xfrm rot="1202546">
                  <a:off x="1804" y="2700"/>
                  <a:ext cx="227" cy="244"/>
                </a:xfrm>
                <a:custGeom>
                  <a:avLst/>
                  <a:gdLst>
                    <a:gd name="T0" fmla="*/ 0 w 2270"/>
                    <a:gd name="T1" fmla="*/ 0 h 2437"/>
                    <a:gd name="T2" fmla="*/ 0 w 2270"/>
                    <a:gd name="T3" fmla="*/ 0 h 2437"/>
                    <a:gd name="T4" fmla="*/ 0 w 2270"/>
                    <a:gd name="T5" fmla="*/ 0 h 2437"/>
                    <a:gd name="T6" fmla="*/ 0 w 2270"/>
                    <a:gd name="T7" fmla="*/ 0 h 2437"/>
                    <a:gd name="T8" fmla="*/ 0 w 2270"/>
                    <a:gd name="T9" fmla="*/ 0 h 2437"/>
                    <a:gd name="T10" fmla="*/ 0 w 2270"/>
                    <a:gd name="T11" fmla="*/ 0 h 2437"/>
                    <a:gd name="T12" fmla="*/ 0 w 2270"/>
                    <a:gd name="T13" fmla="*/ 0 h 2437"/>
                    <a:gd name="T14" fmla="*/ 0 w 2270"/>
                    <a:gd name="T15" fmla="*/ 0 h 2437"/>
                    <a:gd name="T16" fmla="*/ 0 w 2270"/>
                    <a:gd name="T17" fmla="*/ 0 h 2437"/>
                    <a:gd name="T18" fmla="*/ 0 w 2270"/>
                    <a:gd name="T19" fmla="*/ 0 h 2437"/>
                    <a:gd name="T20" fmla="*/ 0 w 2270"/>
                    <a:gd name="T21" fmla="*/ 0 h 2437"/>
                    <a:gd name="T22" fmla="*/ 0 w 2270"/>
                    <a:gd name="T23" fmla="*/ 0 h 2437"/>
                    <a:gd name="T24" fmla="*/ 0 w 2270"/>
                    <a:gd name="T25" fmla="*/ 0 h 2437"/>
                    <a:gd name="T26" fmla="*/ 0 w 2270"/>
                    <a:gd name="T27" fmla="*/ 0 h 2437"/>
                    <a:gd name="T28" fmla="*/ 0 w 2270"/>
                    <a:gd name="T29" fmla="*/ 0 h 2437"/>
                    <a:gd name="T30" fmla="*/ 0 w 2270"/>
                    <a:gd name="T31" fmla="*/ 0 h 2437"/>
                    <a:gd name="T32" fmla="*/ 0 w 2270"/>
                    <a:gd name="T33" fmla="*/ 0 h 2437"/>
                    <a:gd name="T34" fmla="*/ 0 w 2270"/>
                    <a:gd name="T35" fmla="*/ 0 h 2437"/>
                    <a:gd name="T36" fmla="*/ 0 w 2270"/>
                    <a:gd name="T37" fmla="*/ 0 h 2437"/>
                    <a:gd name="T38" fmla="*/ 0 w 2270"/>
                    <a:gd name="T39" fmla="*/ 0 h 2437"/>
                    <a:gd name="T40" fmla="*/ 0 w 2270"/>
                    <a:gd name="T41" fmla="*/ 0 h 2437"/>
                    <a:gd name="T42" fmla="*/ 0 w 2270"/>
                    <a:gd name="T43" fmla="*/ 0 h 2437"/>
                    <a:gd name="T44" fmla="*/ 0 w 2270"/>
                    <a:gd name="T45" fmla="*/ 0 h 2437"/>
                    <a:gd name="T46" fmla="*/ 0 w 2270"/>
                    <a:gd name="T47" fmla="*/ 0 h 2437"/>
                    <a:gd name="T48" fmla="*/ 0 w 2270"/>
                    <a:gd name="T49" fmla="*/ 0 h 2437"/>
                    <a:gd name="T50" fmla="*/ 0 w 2270"/>
                    <a:gd name="T51" fmla="*/ 0 h 2437"/>
                    <a:gd name="T52" fmla="*/ 0 w 2270"/>
                    <a:gd name="T53" fmla="*/ 0 h 2437"/>
                    <a:gd name="T54" fmla="*/ 0 w 2270"/>
                    <a:gd name="T55" fmla="*/ 0 h 2437"/>
                    <a:gd name="T56" fmla="*/ 0 w 2270"/>
                    <a:gd name="T57" fmla="*/ 0 h 2437"/>
                    <a:gd name="T58" fmla="*/ 0 w 2270"/>
                    <a:gd name="T59" fmla="*/ 0 h 2437"/>
                    <a:gd name="T60" fmla="*/ 0 w 2270"/>
                    <a:gd name="T61" fmla="*/ 0 h 2437"/>
                    <a:gd name="T62" fmla="*/ 0 w 2270"/>
                    <a:gd name="T63" fmla="*/ 0 h 2437"/>
                    <a:gd name="T64" fmla="*/ 0 w 2270"/>
                    <a:gd name="T65" fmla="*/ 0 h 2437"/>
                    <a:gd name="T66" fmla="*/ 0 w 2270"/>
                    <a:gd name="T67" fmla="*/ 0 h 2437"/>
                    <a:gd name="T68" fmla="*/ 0 w 2270"/>
                    <a:gd name="T69" fmla="*/ 0 h 2437"/>
                    <a:gd name="T70" fmla="*/ 0 w 2270"/>
                    <a:gd name="T71" fmla="*/ 0 h 2437"/>
                    <a:gd name="T72" fmla="*/ 0 w 2270"/>
                    <a:gd name="T73" fmla="*/ 0 h 2437"/>
                    <a:gd name="T74" fmla="*/ 0 w 2270"/>
                    <a:gd name="T75" fmla="*/ 0 h 2437"/>
                    <a:gd name="T76" fmla="*/ 0 w 2270"/>
                    <a:gd name="T77" fmla="*/ 0 h 2437"/>
                    <a:gd name="T78" fmla="*/ 0 w 2270"/>
                    <a:gd name="T79" fmla="*/ 0 h 2437"/>
                    <a:gd name="T80" fmla="*/ 0 w 2270"/>
                    <a:gd name="T81" fmla="*/ 0 h 2437"/>
                    <a:gd name="T82" fmla="*/ 0 w 2270"/>
                    <a:gd name="T83" fmla="*/ 0 h 2437"/>
                    <a:gd name="T84" fmla="*/ 0 w 2270"/>
                    <a:gd name="T85" fmla="*/ 0 h 2437"/>
                    <a:gd name="T86" fmla="*/ 0 w 2270"/>
                    <a:gd name="T87" fmla="*/ 0 h 2437"/>
                    <a:gd name="T88" fmla="*/ 0 w 2270"/>
                    <a:gd name="T89" fmla="*/ 0 h 2437"/>
                    <a:gd name="T90" fmla="*/ 0 w 2270"/>
                    <a:gd name="T91" fmla="*/ 0 h 2437"/>
                    <a:gd name="T92" fmla="*/ 0 w 2270"/>
                    <a:gd name="T93" fmla="*/ 0 h 2437"/>
                    <a:gd name="T94" fmla="*/ 0 w 2270"/>
                    <a:gd name="T95" fmla="*/ 0 h 2437"/>
                    <a:gd name="T96" fmla="*/ 0 w 2270"/>
                    <a:gd name="T97" fmla="*/ 0 h 2437"/>
                    <a:gd name="T98" fmla="*/ 0 w 2270"/>
                    <a:gd name="T99" fmla="*/ 0 h 2437"/>
                    <a:gd name="T100" fmla="*/ 0 w 2270"/>
                    <a:gd name="T101" fmla="*/ 0 h 2437"/>
                    <a:gd name="T102" fmla="*/ 0 w 2270"/>
                    <a:gd name="T103" fmla="*/ 0 h 2437"/>
                    <a:gd name="T104" fmla="*/ 0 w 2270"/>
                    <a:gd name="T105" fmla="*/ 0 h 2437"/>
                    <a:gd name="T106" fmla="*/ 0 w 2270"/>
                    <a:gd name="T107" fmla="*/ 0 h 2437"/>
                    <a:gd name="T108" fmla="*/ 0 w 2270"/>
                    <a:gd name="T109" fmla="*/ 0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51" name="Freeform 180"/>
                <p:cNvSpPr>
                  <a:spLocks noChangeAspect="1"/>
                </p:cNvSpPr>
                <p:nvPr/>
              </p:nvSpPr>
              <p:spPr bwMode="auto">
                <a:xfrm rot="1202546">
                  <a:off x="1864" y="2690"/>
                  <a:ext cx="126" cy="93"/>
                </a:xfrm>
                <a:custGeom>
                  <a:avLst/>
                  <a:gdLst>
                    <a:gd name="T0" fmla="*/ 0 w 1255"/>
                    <a:gd name="T1" fmla="*/ 0 h 932"/>
                    <a:gd name="T2" fmla="*/ 0 w 1255"/>
                    <a:gd name="T3" fmla="*/ 0 h 932"/>
                    <a:gd name="T4" fmla="*/ 0 w 1255"/>
                    <a:gd name="T5" fmla="*/ 0 h 932"/>
                    <a:gd name="T6" fmla="*/ 0 w 1255"/>
                    <a:gd name="T7" fmla="*/ 0 h 932"/>
                    <a:gd name="T8" fmla="*/ 0 w 1255"/>
                    <a:gd name="T9" fmla="*/ 0 h 932"/>
                    <a:gd name="T10" fmla="*/ 0 w 1255"/>
                    <a:gd name="T11" fmla="*/ 0 h 932"/>
                    <a:gd name="T12" fmla="*/ 0 w 1255"/>
                    <a:gd name="T13" fmla="*/ 0 h 932"/>
                    <a:gd name="T14" fmla="*/ 0 w 1255"/>
                    <a:gd name="T15" fmla="*/ 0 h 932"/>
                    <a:gd name="T16" fmla="*/ 0 w 1255"/>
                    <a:gd name="T17" fmla="*/ 0 h 932"/>
                    <a:gd name="T18" fmla="*/ 0 w 1255"/>
                    <a:gd name="T19" fmla="*/ 0 h 932"/>
                    <a:gd name="T20" fmla="*/ 0 w 1255"/>
                    <a:gd name="T21" fmla="*/ 0 h 932"/>
                    <a:gd name="T22" fmla="*/ 0 w 1255"/>
                    <a:gd name="T23" fmla="*/ 0 h 932"/>
                    <a:gd name="T24" fmla="*/ 0 w 1255"/>
                    <a:gd name="T25" fmla="*/ 0 h 932"/>
                    <a:gd name="T26" fmla="*/ 0 w 1255"/>
                    <a:gd name="T27" fmla="*/ 0 h 932"/>
                    <a:gd name="T28" fmla="*/ 0 w 1255"/>
                    <a:gd name="T29" fmla="*/ 0 h 932"/>
                    <a:gd name="T30" fmla="*/ 0 w 1255"/>
                    <a:gd name="T31" fmla="*/ 0 h 932"/>
                    <a:gd name="T32" fmla="*/ 0 w 1255"/>
                    <a:gd name="T33" fmla="*/ 0 h 932"/>
                    <a:gd name="T34" fmla="*/ 0 w 1255"/>
                    <a:gd name="T35" fmla="*/ 0 h 932"/>
                    <a:gd name="T36" fmla="*/ 0 w 1255"/>
                    <a:gd name="T37" fmla="*/ 0 h 932"/>
                    <a:gd name="T38" fmla="*/ 0 w 1255"/>
                    <a:gd name="T39" fmla="*/ 0 h 932"/>
                    <a:gd name="T40" fmla="*/ 0 w 1255"/>
                    <a:gd name="T41" fmla="*/ 0 h 932"/>
                    <a:gd name="T42" fmla="*/ 0 w 1255"/>
                    <a:gd name="T43" fmla="*/ 0 h 932"/>
                    <a:gd name="T44" fmla="*/ 0 w 1255"/>
                    <a:gd name="T45" fmla="*/ 0 h 932"/>
                    <a:gd name="T46" fmla="*/ 0 w 1255"/>
                    <a:gd name="T47" fmla="*/ 0 h 932"/>
                    <a:gd name="T48" fmla="*/ 0 w 1255"/>
                    <a:gd name="T49" fmla="*/ 0 h 932"/>
                    <a:gd name="T50" fmla="*/ 0 w 1255"/>
                    <a:gd name="T51" fmla="*/ 0 h 932"/>
                    <a:gd name="T52" fmla="*/ 0 w 1255"/>
                    <a:gd name="T53" fmla="*/ 0 h 932"/>
                    <a:gd name="T54" fmla="*/ 0 w 1255"/>
                    <a:gd name="T55" fmla="*/ 0 h 932"/>
                    <a:gd name="T56" fmla="*/ 0 w 1255"/>
                    <a:gd name="T57" fmla="*/ 0 h 932"/>
                    <a:gd name="T58" fmla="*/ 0 w 1255"/>
                    <a:gd name="T59" fmla="*/ 0 h 932"/>
                    <a:gd name="T60" fmla="*/ 0 w 1255"/>
                    <a:gd name="T61" fmla="*/ 0 h 932"/>
                    <a:gd name="T62" fmla="*/ 0 w 1255"/>
                    <a:gd name="T63" fmla="*/ 0 h 932"/>
                    <a:gd name="T64" fmla="*/ 0 w 1255"/>
                    <a:gd name="T65" fmla="*/ 0 h 932"/>
                    <a:gd name="T66" fmla="*/ 0 w 1255"/>
                    <a:gd name="T67" fmla="*/ 0 h 932"/>
                    <a:gd name="T68" fmla="*/ 0 w 1255"/>
                    <a:gd name="T69" fmla="*/ 0 h 932"/>
                    <a:gd name="T70" fmla="*/ 0 w 1255"/>
                    <a:gd name="T71" fmla="*/ 0 h 932"/>
                    <a:gd name="T72" fmla="*/ 0 w 1255"/>
                    <a:gd name="T73" fmla="*/ 0 h 932"/>
                    <a:gd name="T74" fmla="*/ 0 w 1255"/>
                    <a:gd name="T75" fmla="*/ 0 h 932"/>
                    <a:gd name="T76" fmla="*/ 0 w 1255"/>
                    <a:gd name="T77" fmla="*/ 0 h 932"/>
                    <a:gd name="T78" fmla="*/ 0 w 1255"/>
                    <a:gd name="T79" fmla="*/ 0 h 932"/>
                    <a:gd name="T80" fmla="*/ 0 w 1255"/>
                    <a:gd name="T81" fmla="*/ 0 h 932"/>
                    <a:gd name="T82" fmla="*/ 0 w 1255"/>
                    <a:gd name="T83" fmla="*/ 0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52" name="Freeform 181"/>
                <p:cNvSpPr>
                  <a:spLocks noChangeAspect="1"/>
                </p:cNvSpPr>
                <p:nvPr/>
              </p:nvSpPr>
              <p:spPr bwMode="auto">
                <a:xfrm rot="1202546">
                  <a:off x="1904" y="2705"/>
                  <a:ext cx="49" cy="75"/>
                </a:xfrm>
                <a:custGeom>
                  <a:avLst/>
                  <a:gdLst>
                    <a:gd name="T0" fmla="*/ 0 w 485"/>
                    <a:gd name="T1" fmla="*/ 0 h 747"/>
                    <a:gd name="T2" fmla="*/ 0 w 485"/>
                    <a:gd name="T3" fmla="*/ 0 h 747"/>
                    <a:gd name="T4" fmla="*/ 0 w 485"/>
                    <a:gd name="T5" fmla="*/ 0 h 747"/>
                    <a:gd name="T6" fmla="*/ 0 w 485"/>
                    <a:gd name="T7" fmla="*/ 0 h 747"/>
                    <a:gd name="T8" fmla="*/ 0 w 485"/>
                    <a:gd name="T9" fmla="*/ 0 h 747"/>
                    <a:gd name="T10" fmla="*/ 0 w 485"/>
                    <a:gd name="T11" fmla="*/ 0 h 747"/>
                    <a:gd name="T12" fmla="*/ 0 w 485"/>
                    <a:gd name="T13" fmla="*/ 0 h 747"/>
                    <a:gd name="T14" fmla="*/ 0 w 485"/>
                    <a:gd name="T15" fmla="*/ 0 h 747"/>
                    <a:gd name="T16" fmla="*/ 0 w 485"/>
                    <a:gd name="T17" fmla="*/ 0 h 747"/>
                    <a:gd name="T18" fmla="*/ 0 w 485"/>
                    <a:gd name="T19" fmla="*/ 0 h 747"/>
                    <a:gd name="T20" fmla="*/ 0 w 485"/>
                    <a:gd name="T21" fmla="*/ 0 h 747"/>
                    <a:gd name="T22" fmla="*/ 0 w 485"/>
                    <a:gd name="T23" fmla="*/ 0 h 747"/>
                    <a:gd name="T24" fmla="*/ 0 w 485"/>
                    <a:gd name="T25" fmla="*/ 0 h 747"/>
                    <a:gd name="T26" fmla="*/ 0 w 485"/>
                    <a:gd name="T27" fmla="*/ 0 h 747"/>
                    <a:gd name="T28" fmla="*/ 0 w 485"/>
                    <a:gd name="T29" fmla="*/ 0 h 747"/>
                    <a:gd name="T30" fmla="*/ 0 w 485"/>
                    <a:gd name="T31" fmla="*/ 0 h 747"/>
                    <a:gd name="T32" fmla="*/ 0 w 485"/>
                    <a:gd name="T33" fmla="*/ 0 h 747"/>
                    <a:gd name="T34" fmla="*/ 0 w 485"/>
                    <a:gd name="T35" fmla="*/ 0 h 747"/>
                    <a:gd name="T36" fmla="*/ 0 w 485"/>
                    <a:gd name="T37" fmla="*/ 0 h 747"/>
                    <a:gd name="T38" fmla="*/ 0 w 485"/>
                    <a:gd name="T39" fmla="*/ 0 h 747"/>
                    <a:gd name="T40" fmla="*/ 0 w 485"/>
                    <a:gd name="T41" fmla="*/ 0 h 747"/>
                    <a:gd name="T42" fmla="*/ 0 w 485"/>
                    <a:gd name="T43" fmla="*/ 0 h 747"/>
                    <a:gd name="T44" fmla="*/ 0 w 485"/>
                    <a:gd name="T45" fmla="*/ 0 h 747"/>
                    <a:gd name="T46" fmla="*/ 0 w 485"/>
                    <a:gd name="T47" fmla="*/ 0 h 747"/>
                    <a:gd name="T48" fmla="*/ 0 w 485"/>
                    <a:gd name="T49" fmla="*/ 0 h 747"/>
                    <a:gd name="T50" fmla="*/ 0 w 485"/>
                    <a:gd name="T51" fmla="*/ 0 h 747"/>
                    <a:gd name="T52" fmla="*/ 0 w 485"/>
                    <a:gd name="T53" fmla="*/ 0 h 747"/>
                    <a:gd name="T54" fmla="*/ 0 w 485"/>
                    <a:gd name="T55" fmla="*/ 0 h 747"/>
                    <a:gd name="T56" fmla="*/ 0 w 485"/>
                    <a:gd name="T57" fmla="*/ 0 h 747"/>
                    <a:gd name="T58" fmla="*/ 0 w 485"/>
                    <a:gd name="T59" fmla="*/ 0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53" name="Freeform 182"/>
                <p:cNvSpPr>
                  <a:spLocks noChangeAspect="1"/>
                </p:cNvSpPr>
                <p:nvPr/>
              </p:nvSpPr>
              <p:spPr bwMode="auto">
                <a:xfrm rot="1202546">
                  <a:off x="1739" y="2747"/>
                  <a:ext cx="77" cy="86"/>
                </a:xfrm>
                <a:custGeom>
                  <a:avLst/>
                  <a:gdLst>
                    <a:gd name="T0" fmla="*/ 0 w 770"/>
                    <a:gd name="T1" fmla="*/ 0 h 859"/>
                    <a:gd name="T2" fmla="*/ 0 w 770"/>
                    <a:gd name="T3" fmla="*/ 0 h 859"/>
                    <a:gd name="T4" fmla="*/ 0 w 770"/>
                    <a:gd name="T5" fmla="*/ 0 h 859"/>
                    <a:gd name="T6" fmla="*/ 0 w 770"/>
                    <a:gd name="T7" fmla="*/ 0 h 859"/>
                    <a:gd name="T8" fmla="*/ 0 w 770"/>
                    <a:gd name="T9" fmla="*/ 0 h 859"/>
                    <a:gd name="T10" fmla="*/ 0 w 770"/>
                    <a:gd name="T11" fmla="*/ 0 h 859"/>
                    <a:gd name="T12" fmla="*/ 0 w 770"/>
                    <a:gd name="T13" fmla="*/ 0 h 859"/>
                    <a:gd name="T14" fmla="*/ 0 w 770"/>
                    <a:gd name="T15" fmla="*/ 0 h 859"/>
                    <a:gd name="T16" fmla="*/ 0 w 770"/>
                    <a:gd name="T17" fmla="*/ 0 h 859"/>
                    <a:gd name="T18" fmla="*/ 0 w 770"/>
                    <a:gd name="T19" fmla="*/ 0 h 859"/>
                    <a:gd name="T20" fmla="*/ 0 w 770"/>
                    <a:gd name="T21" fmla="*/ 0 h 859"/>
                    <a:gd name="T22" fmla="*/ 0 w 770"/>
                    <a:gd name="T23" fmla="*/ 0 h 859"/>
                    <a:gd name="T24" fmla="*/ 0 w 770"/>
                    <a:gd name="T25" fmla="*/ 0 h 859"/>
                    <a:gd name="T26" fmla="*/ 0 w 770"/>
                    <a:gd name="T27" fmla="*/ 0 h 859"/>
                    <a:gd name="T28" fmla="*/ 0 w 770"/>
                    <a:gd name="T29" fmla="*/ 0 h 859"/>
                    <a:gd name="T30" fmla="*/ 0 w 770"/>
                    <a:gd name="T31" fmla="*/ 0 h 859"/>
                    <a:gd name="T32" fmla="*/ 0 w 770"/>
                    <a:gd name="T33" fmla="*/ 0 h 859"/>
                    <a:gd name="T34" fmla="*/ 0 w 770"/>
                    <a:gd name="T35" fmla="*/ 0 h 859"/>
                    <a:gd name="T36" fmla="*/ 0 w 770"/>
                    <a:gd name="T37" fmla="*/ 0 h 859"/>
                    <a:gd name="T38" fmla="*/ 0 w 770"/>
                    <a:gd name="T39" fmla="*/ 0 h 859"/>
                    <a:gd name="T40" fmla="*/ 0 w 770"/>
                    <a:gd name="T41" fmla="*/ 0 h 859"/>
                    <a:gd name="T42" fmla="*/ 0 w 770"/>
                    <a:gd name="T43" fmla="*/ 0 h 859"/>
                    <a:gd name="T44" fmla="*/ 0 w 770"/>
                    <a:gd name="T45" fmla="*/ 0 h 859"/>
                    <a:gd name="T46" fmla="*/ 0 w 770"/>
                    <a:gd name="T47" fmla="*/ 0 h 859"/>
                    <a:gd name="T48" fmla="*/ 0 w 770"/>
                    <a:gd name="T49" fmla="*/ 0 h 859"/>
                    <a:gd name="T50" fmla="*/ 0 w 770"/>
                    <a:gd name="T51" fmla="*/ 0 h 859"/>
                    <a:gd name="T52" fmla="*/ 0 w 770"/>
                    <a:gd name="T53" fmla="*/ 0 h 859"/>
                    <a:gd name="T54" fmla="*/ 0 w 770"/>
                    <a:gd name="T55" fmla="*/ 0 h 859"/>
                    <a:gd name="T56" fmla="*/ 0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54" name="Freeform 183"/>
                <p:cNvSpPr>
                  <a:spLocks noChangeAspect="1"/>
                </p:cNvSpPr>
                <p:nvPr/>
              </p:nvSpPr>
              <p:spPr bwMode="auto">
                <a:xfrm rot="1202546">
                  <a:off x="1734" y="2794"/>
                  <a:ext cx="78" cy="87"/>
                </a:xfrm>
                <a:custGeom>
                  <a:avLst/>
                  <a:gdLst>
                    <a:gd name="T0" fmla="*/ 0 w 771"/>
                    <a:gd name="T1" fmla="*/ 0 h 871"/>
                    <a:gd name="T2" fmla="*/ 0 w 771"/>
                    <a:gd name="T3" fmla="*/ 0 h 871"/>
                    <a:gd name="T4" fmla="*/ 0 w 771"/>
                    <a:gd name="T5" fmla="*/ 0 h 871"/>
                    <a:gd name="T6" fmla="*/ 0 w 771"/>
                    <a:gd name="T7" fmla="*/ 0 h 871"/>
                    <a:gd name="T8" fmla="*/ 0 w 771"/>
                    <a:gd name="T9" fmla="*/ 0 h 871"/>
                    <a:gd name="T10" fmla="*/ 0 w 771"/>
                    <a:gd name="T11" fmla="*/ 0 h 871"/>
                    <a:gd name="T12" fmla="*/ 0 w 771"/>
                    <a:gd name="T13" fmla="*/ 0 h 871"/>
                    <a:gd name="T14" fmla="*/ 0 w 771"/>
                    <a:gd name="T15" fmla="*/ 0 h 871"/>
                    <a:gd name="T16" fmla="*/ 0 w 771"/>
                    <a:gd name="T17" fmla="*/ 0 h 871"/>
                    <a:gd name="T18" fmla="*/ 0 w 771"/>
                    <a:gd name="T19" fmla="*/ 0 h 871"/>
                    <a:gd name="T20" fmla="*/ 0 w 771"/>
                    <a:gd name="T21" fmla="*/ 0 h 871"/>
                    <a:gd name="T22" fmla="*/ 0 w 771"/>
                    <a:gd name="T23" fmla="*/ 0 h 871"/>
                    <a:gd name="T24" fmla="*/ 0 w 771"/>
                    <a:gd name="T25" fmla="*/ 0 h 871"/>
                    <a:gd name="T26" fmla="*/ 0 w 771"/>
                    <a:gd name="T27" fmla="*/ 0 h 871"/>
                    <a:gd name="T28" fmla="*/ 0 w 771"/>
                    <a:gd name="T29" fmla="*/ 0 h 871"/>
                    <a:gd name="T30" fmla="*/ 0 w 771"/>
                    <a:gd name="T31" fmla="*/ 0 h 871"/>
                    <a:gd name="T32" fmla="*/ 0 w 771"/>
                    <a:gd name="T33" fmla="*/ 0 h 871"/>
                    <a:gd name="T34" fmla="*/ 0 w 771"/>
                    <a:gd name="T35" fmla="*/ 0 h 871"/>
                    <a:gd name="T36" fmla="*/ 0 w 771"/>
                    <a:gd name="T37" fmla="*/ 0 h 871"/>
                    <a:gd name="T38" fmla="*/ 0 w 771"/>
                    <a:gd name="T39" fmla="*/ 0 h 871"/>
                    <a:gd name="T40" fmla="*/ 0 w 771"/>
                    <a:gd name="T41" fmla="*/ 0 h 871"/>
                    <a:gd name="T42" fmla="*/ 0 w 771"/>
                    <a:gd name="T43" fmla="*/ 0 h 871"/>
                    <a:gd name="T44" fmla="*/ 0 w 771"/>
                    <a:gd name="T45" fmla="*/ 0 h 871"/>
                    <a:gd name="T46" fmla="*/ 0 w 771"/>
                    <a:gd name="T47" fmla="*/ 0 h 871"/>
                    <a:gd name="T48" fmla="*/ 0 w 771"/>
                    <a:gd name="T49" fmla="*/ 0 h 871"/>
                    <a:gd name="T50" fmla="*/ 0 w 771"/>
                    <a:gd name="T51" fmla="*/ 0 h 871"/>
                    <a:gd name="T52" fmla="*/ 0 w 771"/>
                    <a:gd name="T53" fmla="*/ 0 h 871"/>
                    <a:gd name="T54" fmla="*/ 0 w 771"/>
                    <a:gd name="T55" fmla="*/ 0 h 871"/>
                    <a:gd name="T56" fmla="*/ 0 w 771"/>
                    <a:gd name="T57" fmla="*/ 0 h 871"/>
                    <a:gd name="T58" fmla="*/ 0 w 771"/>
                    <a:gd name="T59" fmla="*/ 0 h 871"/>
                    <a:gd name="T60" fmla="*/ 0 w 771"/>
                    <a:gd name="T61" fmla="*/ 0 h 871"/>
                    <a:gd name="T62" fmla="*/ 0 w 771"/>
                    <a:gd name="T63" fmla="*/ 0 h 871"/>
                    <a:gd name="T64" fmla="*/ 0 w 771"/>
                    <a:gd name="T65" fmla="*/ 0 h 871"/>
                    <a:gd name="T66" fmla="*/ 0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55" name="Freeform 184"/>
                <p:cNvSpPr>
                  <a:spLocks noChangeAspect="1"/>
                </p:cNvSpPr>
                <p:nvPr/>
              </p:nvSpPr>
              <p:spPr bwMode="auto">
                <a:xfrm rot="1202546">
                  <a:off x="1745" y="2834"/>
                  <a:ext cx="74" cy="92"/>
                </a:xfrm>
                <a:custGeom>
                  <a:avLst/>
                  <a:gdLst>
                    <a:gd name="T0" fmla="*/ 0 w 743"/>
                    <a:gd name="T1" fmla="*/ 0 h 926"/>
                    <a:gd name="T2" fmla="*/ 0 w 743"/>
                    <a:gd name="T3" fmla="*/ 0 h 926"/>
                    <a:gd name="T4" fmla="*/ 0 w 743"/>
                    <a:gd name="T5" fmla="*/ 0 h 926"/>
                    <a:gd name="T6" fmla="*/ 0 w 743"/>
                    <a:gd name="T7" fmla="*/ 0 h 926"/>
                    <a:gd name="T8" fmla="*/ 0 w 743"/>
                    <a:gd name="T9" fmla="*/ 0 h 926"/>
                    <a:gd name="T10" fmla="*/ 0 w 743"/>
                    <a:gd name="T11" fmla="*/ 0 h 926"/>
                    <a:gd name="T12" fmla="*/ 0 w 743"/>
                    <a:gd name="T13" fmla="*/ 0 h 926"/>
                    <a:gd name="T14" fmla="*/ 0 w 743"/>
                    <a:gd name="T15" fmla="*/ 0 h 926"/>
                    <a:gd name="T16" fmla="*/ 0 w 743"/>
                    <a:gd name="T17" fmla="*/ 0 h 926"/>
                    <a:gd name="T18" fmla="*/ 0 w 743"/>
                    <a:gd name="T19" fmla="*/ 0 h 926"/>
                    <a:gd name="T20" fmla="*/ 0 w 743"/>
                    <a:gd name="T21" fmla="*/ 0 h 926"/>
                    <a:gd name="T22" fmla="*/ 0 w 743"/>
                    <a:gd name="T23" fmla="*/ 0 h 926"/>
                    <a:gd name="T24" fmla="*/ 0 w 743"/>
                    <a:gd name="T25" fmla="*/ 0 h 926"/>
                    <a:gd name="T26" fmla="*/ 0 w 743"/>
                    <a:gd name="T27" fmla="*/ 0 h 926"/>
                    <a:gd name="T28" fmla="*/ 0 w 743"/>
                    <a:gd name="T29" fmla="*/ 0 h 926"/>
                    <a:gd name="T30" fmla="*/ 0 w 743"/>
                    <a:gd name="T31" fmla="*/ 0 h 926"/>
                    <a:gd name="T32" fmla="*/ 0 w 743"/>
                    <a:gd name="T33" fmla="*/ 0 h 926"/>
                    <a:gd name="T34" fmla="*/ 0 w 743"/>
                    <a:gd name="T35" fmla="*/ 0 h 926"/>
                    <a:gd name="T36" fmla="*/ 0 w 743"/>
                    <a:gd name="T37" fmla="*/ 0 h 926"/>
                    <a:gd name="T38" fmla="*/ 0 w 743"/>
                    <a:gd name="T39" fmla="*/ 0 h 926"/>
                    <a:gd name="T40" fmla="*/ 0 w 743"/>
                    <a:gd name="T41" fmla="*/ 0 h 926"/>
                    <a:gd name="T42" fmla="*/ 0 w 743"/>
                    <a:gd name="T43" fmla="*/ 0 h 926"/>
                    <a:gd name="T44" fmla="*/ 0 w 743"/>
                    <a:gd name="T45" fmla="*/ 0 h 926"/>
                    <a:gd name="T46" fmla="*/ 0 w 743"/>
                    <a:gd name="T47" fmla="*/ 0 h 926"/>
                    <a:gd name="T48" fmla="*/ 0 w 743"/>
                    <a:gd name="T49" fmla="*/ 0 h 926"/>
                    <a:gd name="T50" fmla="*/ 0 w 743"/>
                    <a:gd name="T51" fmla="*/ 0 h 926"/>
                    <a:gd name="T52" fmla="*/ 0 w 743"/>
                    <a:gd name="T53" fmla="*/ 0 h 926"/>
                    <a:gd name="T54" fmla="*/ 0 w 743"/>
                    <a:gd name="T55" fmla="*/ 0 h 926"/>
                    <a:gd name="T56" fmla="*/ 0 w 743"/>
                    <a:gd name="T57" fmla="*/ 0 h 926"/>
                    <a:gd name="T58" fmla="*/ 0 w 743"/>
                    <a:gd name="T59" fmla="*/ 0 h 926"/>
                    <a:gd name="T60" fmla="*/ 0 w 743"/>
                    <a:gd name="T61" fmla="*/ 0 h 926"/>
                    <a:gd name="T62" fmla="*/ 0 w 743"/>
                    <a:gd name="T63" fmla="*/ 0 h 926"/>
                    <a:gd name="T64" fmla="*/ 0 w 743"/>
                    <a:gd name="T65" fmla="*/ 0 h 926"/>
                    <a:gd name="T66" fmla="*/ 0 w 743"/>
                    <a:gd name="T67" fmla="*/ 0 h 926"/>
                    <a:gd name="T68" fmla="*/ 0 w 743"/>
                    <a:gd name="T69" fmla="*/ 0 h 926"/>
                    <a:gd name="T70" fmla="*/ 0 w 743"/>
                    <a:gd name="T71" fmla="*/ 0 h 926"/>
                    <a:gd name="T72" fmla="*/ 0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56" name="Freeform 185"/>
                <p:cNvSpPr>
                  <a:spLocks noChangeAspect="1"/>
                </p:cNvSpPr>
                <p:nvPr/>
              </p:nvSpPr>
              <p:spPr bwMode="auto">
                <a:xfrm rot="1202546">
                  <a:off x="1989" y="2683"/>
                  <a:ext cx="87" cy="59"/>
                </a:xfrm>
                <a:custGeom>
                  <a:avLst/>
                  <a:gdLst>
                    <a:gd name="T0" fmla="*/ 0 w 870"/>
                    <a:gd name="T1" fmla="*/ 0 h 593"/>
                    <a:gd name="T2" fmla="*/ 0 w 870"/>
                    <a:gd name="T3" fmla="*/ 0 h 593"/>
                    <a:gd name="T4" fmla="*/ 0 w 870"/>
                    <a:gd name="T5" fmla="*/ 0 h 593"/>
                    <a:gd name="T6" fmla="*/ 0 w 870"/>
                    <a:gd name="T7" fmla="*/ 0 h 593"/>
                    <a:gd name="T8" fmla="*/ 0 w 870"/>
                    <a:gd name="T9" fmla="*/ 0 h 593"/>
                    <a:gd name="T10" fmla="*/ 0 w 870"/>
                    <a:gd name="T11" fmla="*/ 0 h 593"/>
                    <a:gd name="T12" fmla="*/ 0 w 870"/>
                    <a:gd name="T13" fmla="*/ 0 h 593"/>
                    <a:gd name="T14" fmla="*/ 0 w 870"/>
                    <a:gd name="T15" fmla="*/ 0 h 593"/>
                    <a:gd name="T16" fmla="*/ 0 w 870"/>
                    <a:gd name="T17" fmla="*/ 0 h 593"/>
                    <a:gd name="T18" fmla="*/ 0 w 870"/>
                    <a:gd name="T19" fmla="*/ 0 h 593"/>
                    <a:gd name="T20" fmla="*/ 0 w 870"/>
                    <a:gd name="T21" fmla="*/ 0 h 593"/>
                    <a:gd name="T22" fmla="*/ 0 w 870"/>
                    <a:gd name="T23" fmla="*/ 0 h 593"/>
                    <a:gd name="T24" fmla="*/ 0 w 870"/>
                    <a:gd name="T25" fmla="*/ 0 h 593"/>
                    <a:gd name="T26" fmla="*/ 0 w 870"/>
                    <a:gd name="T27" fmla="*/ 0 h 593"/>
                    <a:gd name="T28" fmla="*/ 0 w 870"/>
                    <a:gd name="T29" fmla="*/ 0 h 593"/>
                    <a:gd name="T30" fmla="*/ 0 w 870"/>
                    <a:gd name="T31" fmla="*/ 0 h 593"/>
                    <a:gd name="T32" fmla="*/ 0 w 870"/>
                    <a:gd name="T33" fmla="*/ 0 h 593"/>
                    <a:gd name="T34" fmla="*/ 0 w 870"/>
                    <a:gd name="T35" fmla="*/ 0 h 593"/>
                    <a:gd name="T36" fmla="*/ 0 w 870"/>
                    <a:gd name="T37" fmla="*/ 0 h 593"/>
                    <a:gd name="T38" fmla="*/ 0 w 870"/>
                    <a:gd name="T39" fmla="*/ 0 h 593"/>
                    <a:gd name="T40" fmla="*/ 0 w 870"/>
                    <a:gd name="T41" fmla="*/ 0 h 593"/>
                    <a:gd name="T42" fmla="*/ 0 w 870"/>
                    <a:gd name="T43" fmla="*/ 0 h 593"/>
                    <a:gd name="T44" fmla="*/ 0 w 870"/>
                    <a:gd name="T45" fmla="*/ 0 h 593"/>
                    <a:gd name="T46" fmla="*/ 0 w 870"/>
                    <a:gd name="T47" fmla="*/ 0 h 593"/>
                    <a:gd name="T48" fmla="*/ 0 w 870"/>
                    <a:gd name="T49" fmla="*/ 0 h 593"/>
                    <a:gd name="T50" fmla="*/ 0 w 870"/>
                    <a:gd name="T51" fmla="*/ 0 h 593"/>
                    <a:gd name="T52" fmla="*/ 0 w 870"/>
                    <a:gd name="T53" fmla="*/ 0 h 593"/>
                    <a:gd name="T54" fmla="*/ 0 w 870"/>
                    <a:gd name="T55" fmla="*/ 0 h 593"/>
                    <a:gd name="T56" fmla="*/ 0 w 870"/>
                    <a:gd name="T57" fmla="*/ 0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57" name="Freeform 186"/>
                <p:cNvSpPr>
                  <a:spLocks noChangeAspect="1"/>
                </p:cNvSpPr>
                <p:nvPr/>
              </p:nvSpPr>
              <p:spPr bwMode="auto">
                <a:xfrm rot="1202546">
                  <a:off x="2011" y="2721"/>
                  <a:ext cx="85" cy="62"/>
                </a:xfrm>
                <a:custGeom>
                  <a:avLst/>
                  <a:gdLst>
                    <a:gd name="T0" fmla="*/ 0 w 852"/>
                    <a:gd name="T1" fmla="*/ 0 h 614"/>
                    <a:gd name="T2" fmla="*/ 0 w 852"/>
                    <a:gd name="T3" fmla="*/ 0 h 614"/>
                    <a:gd name="T4" fmla="*/ 0 w 852"/>
                    <a:gd name="T5" fmla="*/ 0 h 614"/>
                    <a:gd name="T6" fmla="*/ 0 w 852"/>
                    <a:gd name="T7" fmla="*/ 0 h 614"/>
                    <a:gd name="T8" fmla="*/ 0 w 852"/>
                    <a:gd name="T9" fmla="*/ 0 h 614"/>
                    <a:gd name="T10" fmla="*/ 0 w 852"/>
                    <a:gd name="T11" fmla="*/ 0 h 614"/>
                    <a:gd name="T12" fmla="*/ 0 w 852"/>
                    <a:gd name="T13" fmla="*/ 0 h 614"/>
                    <a:gd name="T14" fmla="*/ 0 w 852"/>
                    <a:gd name="T15" fmla="*/ 0 h 614"/>
                    <a:gd name="T16" fmla="*/ 0 w 852"/>
                    <a:gd name="T17" fmla="*/ 0 h 614"/>
                    <a:gd name="T18" fmla="*/ 0 w 852"/>
                    <a:gd name="T19" fmla="*/ 0 h 614"/>
                    <a:gd name="T20" fmla="*/ 0 w 852"/>
                    <a:gd name="T21" fmla="*/ 0 h 614"/>
                    <a:gd name="T22" fmla="*/ 0 w 852"/>
                    <a:gd name="T23" fmla="*/ 0 h 614"/>
                    <a:gd name="T24" fmla="*/ 0 w 852"/>
                    <a:gd name="T25" fmla="*/ 0 h 614"/>
                    <a:gd name="T26" fmla="*/ 0 w 852"/>
                    <a:gd name="T27" fmla="*/ 0 h 614"/>
                    <a:gd name="T28" fmla="*/ 0 w 852"/>
                    <a:gd name="T29" fmla="*/ 0 h 614"/>
                    <a:gd name="T30" fmla="*/ 0 w 852"/>
                    <a:gd name="T31" fmla="*/ 0 h 614"/>
                    <a:gd name="T32" fmla="*/ 0 w 852"/>
                    <a:gd name="T33" fmla="*/ 0 h 614"/>
                    <a:gd name="T34" fmla="*/ 0 w 852"/>
                    <a:gd name="T35" fmla="*/ 0 h 614"/>
                    <a:gd name="T36" fmla="*/ 0 w 852"/>
                    <a:gd name="T37" fmla="*/ 0 h 614"/>
                    <a:gd name="T38" fmla="*/ 0 w 852"/>
                    <a:gd name="T39" fmla="*/ 0 h 614"/>
                    <a:gd name="T40" fmla="*/ 0 w 852"/>
                    <a:gd name="T41" fmla="*/ 0 h 614"/>
                    <a:gd name="T42" fmla="*/ 0 w 852"/>
                    <a:gd name="T43" fmla="*/ 0 h 614"/>
                    <a:gd name="T44" fmla="*/ 0 w 852"/>
                    <a:gd name="T45" fmla="*/ 0 h 614"/>
                    <a:gd name="T46" fmla="*/ 0 w 852"/>
                    <a:gd name="T47" fmla="*/ 0 h 614"/>
                    <a:gd name="T48" fmla="*/ 0 w 852"/>
                    <a:gd name="T49" fmla="*/ 0 h 614"/>
                    <a:gd name="T50" fmla="*/ 0 w 852"/>
                    <a:gd name="T51" fmla="*/ 0 h 614"/>
                    <a:gd name="T52" fmla="*/ 0 w 852"/>
                    <a:gd name="T53" fmla="*/ 0 h 614"/>
                    <a:gd name="T54" fmla="*/ 0 w 852"/>
                    <a:gd name="T55" fmla="*/ 0 h 614"/>
                    <a:gd name="T56" fmla="*/ 0 w 852"/>
                    <a:gd name="T57" fmla="*/ 0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58" name="Freeform 187"/>
                <p:cNvSpPr>
                  <a:spLocks noChangeAspect="1"/>
                </p:cNvSpPr>
                <p:nvPr/>
              </p:nvSpPr>
              <p:spPr bwMode="auto">
                <a:xfrm rot="1202546">
                  <a:off x="2021" y="2764"/>
                  <a:ext cx="91" cy="56"/>
                </a:xfrm>
                <a:custGeom>
                  <a:avLst/>
                  <a:gdLst>
                    <a:gd name="T0" fmla="*/ 0 w 909"/>
                    <a:gd name="T1" fmla="*/ 0 h 561"/>
                    <a:gd name="T2" fmla="*/ 0 w 909"/>
                    <a:gd name="T3" fmla="*/ 0 h 561"/>
                    <a:gd name="T4" fmla="*/ 0 w 909"/>
                    <a:gd name="T5" fmla="*/ 0 h 561"/>
                    <a:gd name="T6" fmla="*/ 0 w 909"/>
                    <a:gd name="T7" fmla="*/ 0 h 561"/>
                    <a:gd name="T8" fmla="*/ 0 w 909"/>
                    <a:gd name="T9" fmla="*/ 0 h 561"/>
                    <a:gd name="T10" fmla="*/ 0 w 909"/>
                    <a:gd name="T11" fmla="*/ 0 h 561"/>
                    <a:gd name="T12" fmla="*/ 0 w 909"/>
                    <a:gd name="T13" fmla="*/ 0 h 561"/>
                    <a:gd name="T14" fmla="*/ 0 w 909"/>
                    <a:gd name="T15" fmla="*/ 0 h 561"/>
                    <a:gd name="T16" fmla="*/ 0 w 909"/>
                    <a:gd name="T17" fmla="*/ 0 h 561"/>
                    <a:gd name="T18" fmla="*/ 0 w 909"/>
                    <a:gd name="T19" fmla="*/ 0 h 561"/>
                    <a:gd name="T20" fmla="*/ 0 w 909"/>
                    <a:gd name="T21" fmla="*/ 0 h 561"/>
                    <a:gd name="T22" fmla="*/ 0 w 909"/>
                    <a:gd name="T23" fmla="*/ 0 h 561"/>
                    <a:gd name="T24" fmla="*/ 0 w 909"/>
                    <a:gd name="T25" fmla="*/ 0 h 561"/>
                    <a:gd name="T26" fmla="*/ 0 w 909"/>
                    <a:gd name="T27" fmla="*/ 0 h 561"/>
                    <a:gd name="T28" fmla="*/ 0 w 909"/>
                    <a:gd name="T29" fmla="*/ 0 h 561"/>
                    <a:gd name="T30" fmla="*/ 0 w 909"/>
                    <a:gd name="T31" fmla="*/ 0 h 561"/>
                    <a:gd name="T32" fmla="*/ 0 w 909"/>
                    <a:gd name="T33" fmla="*/ 0 h 561"/>
                    <a:gd name="T34" fmla="*/ 0 w 909"/>
                    <a:gd name="T35" fmla="*/ 0 h 561"/>
                    <a:gd name="T36" fmla="*/ 0 w 909"/>
                    <a:gd name="T37" fmla="*/ 0 h 561"/>
                    <a:gd name="T38" fmla="*/ 0 w 909"/>
                    <a:gd name="T39" fmla="*/ 0 h 561"/>
                    <a:gd name="T40" fmla="*/ 0 w 909"/>
                    <a:gd name="T41" fmla="*/ 0 h 561"/>
                    <a:gd name="T42" fmla="*/ 0 w 909"/>
                    <a:gd name="T43" fmla="*/ 0 h 561"/>
                    <a:gd name="T44" fmla="*/ 0 w 909"/>
                    <a:gd name="T45" fmla="*/ 0 h 561"/>
                    <a:gd name="T46" fmla="*/ 0 w 909"/>
                    <a:gd name="T47" fmla="*/ 0 h 561"/>
                    <a:gd name="T48" fmla="*/ 0 w 909"/>
                    <a:gd name="T49" fmla="*/ 0 h 561"/>
                    <a:gd name="T50" fmla="*/ 0 w 909"/>
                    <a:gd name="T51" fmla="*/ 0 h 561"/>
                    <a:gd name="T52" fmla="*/ 0 w 909"/>
                    <a:gd name="T53" fmla="*/ 0 h 561"/>
                    <a:gd name="T54" fmla="*/ 0 w 909"/>
                    <a:gd name="T55" fmla="*/ 0 h 561"/>
                    <a:gd name="T56" fmla="*/ 0 w 909"/>
                    <a:gd name="T57" fmla="*/ 0 h 561"/>
                    <a:gd name="T58" fmla="*/ 0 w 909"/>
                    <a:gd name="T59" fmla="*/ 0 h 561"/>
                    <a:gd name="T60" fmla="*/ 0 w 909"/>
                    <a:gd name="T61" fmla="*/ 0 h 561"/>
                    <a:gd name="T62" fmla="*/ 0 w 909"/>
                    <a:gd name="T63" fmla="*/ 0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63" name="Group 188"/>
              <p:cNvGrpSpPr>
                <a:grpSpLocks noChangeAspect="1"/>
              </p:cNvGrpSpPr>
              <p:nvPr/>
            </p:nvGrpSpPr>
            <p:grpSpPr bwMode="auto">
              <a:xfrm>
                <a:off x="1296" y="2035"/>
                <a:ext cx="409" cy="557"/>
                <a:chOff x="96" y="294"/>
                <a:chExt cx="2042" cy="2784"/>
              </a:xfrm>
            </p:grpSpPr>
            <p:sp>
              <p:nvSpPr>
                <p:cNvPr id="35928" name="Text Box 1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5" y="294"/>
                  <a:ext cx="657" cy="1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5929" name="Freeform 190"/>
                <p:cNvSpPr>
                  <a:spLocks noChangeAspect="1"/>
                </p:cNvSpPr>
                <p:nvPr/>
              </p:nvSpPr>
              <p:spPr bwMode="auto">
                <a:xfrm>
                  <a:off x="96" y="965"/>
                  <a:ext cx="1985" cy="2113"/>
                </a:xfrm>
                <a:custGeom>
                  <a:avLst/>
                  <a:gdLst>
                    <a:gd name="T0" fmla="*/ 11 w 3970"/>
                    <a:gd name="T1" fmla="*/ 30 h 4226"/>
                    <a:gd name="T2" fmla="*/ 25 w 3970"/>
                    <a:gd name="T3" fmla="*/ 31 h 4226"/>
                    <a:gd name="T4" fmla="*/ 39 w 3970"/>
                    <a:gd name="T5" fmla="*/ 41 h 4226"/>
                    <a:gd name="T6" fmla="*/ 46 w 3970"/>
                    <a:gd name="T7" fmla="*/ 34 h 4226"/>
                    <a:gd name="T8" fmla="*/ 50 w 3970"/>
                    <a:gd name="T9" fmla="*/ 12 h 4226"/>
                    <a:gd name="T10" fmla="*/ 59 w 3970"/>
                    <a:gd name="T11" fmla="*/ 3 h 4226"/>
                    <a:gd name="T12" fmla="*/ 62 w 3970"/>
                    <a:gd name="T13" fmla="*/ 9 h 4226"/>
                    <a:gd name="T14" fmla="*/ 52 w 3970"/>
                    <a:gd name="T15" fmla="*/ 21 h 4226"/>
                    <a:gd name="T16" fmla="*/ 51 w 3970"/>
                    <a:gd name="T17" fmla="*/ 41 h 4226"/>
                    <a:gd name="T18" fmla="*/ 63 w 3970"/>
                    <a:gd name="T19" fmla="*/ 44 h 4226"/>
                    <a:gd name="T20" fmla="*/ 73 w 3970"/>
                    <a:gd name="T21" fmla="*/ 46 h 4226"/>
                    <a:gd name="T22" fmla="*/ 83 w 3970"/>
                    <a:gd name="T23" fmla="*/ 43 h 4226"/>
                    <a:gd name="T24" fmla="*/ 93 w 3970"/>
                    <a:gd name="T25" fmla="*/ 34 h 4226"/>
                    <a:gd name="T26" fmla="*/ 106 w 3970"/>
                    <a:gd name="T27" fmla="*/ 38 h 4226"/>
                    <a:gd name="T28" fmla="*/ 90 w 3970"/>
                    <a:gd name="T29" fmla="*/ 42 h 4226"/>
                    <a:gd name="T30" fmla="*/ 91 w 3970"/>
                    <a:gd name="T31" fmla="*/ 53 h 4226"/>
                    <a:gd name="T32" fmla="*/ 103 w 3970"/>
                    <a:gd name="T33" fmla="*/ 42 h 4226"/>
                    <a:gd name="T34" fmla="*/ 116 w 3970"/>
                    <a:gd name="T35" fmla="*/ 47 h 4226"/>
                    <a:gd name="T36" fmla="*/ 97 w 3970"/>
                    <a:gd name="T37" fmla="*/ 52 h 4226"/>
                    <a:gd name="T38" fmla="*/ 105 w 3970"/>
                    <a:gd name="T39" fmla="*/ 57 h 4226"/>
                    <a:gd name="T40" fmla="*/ 119 w 3970"/>
                    <a:gd name="T41" fmla="*/ 53 h 4226"/>
                    <a:gd name="T42" fmla="*/ 117 w 3970"/>
                    <a:gd name="T43" fmla="*/ 60 h 4226"/>
                    <a:gd name="T44" fmla="*/ 105 w 3970"/>
                    <a:gd name="T45" fmla="*/ 64 h 4226"/>
                    <a:gd name="T46" fmla="*/ 105 w 3970"/>
                    <a:gd name="T47" fmla="*/ 83 h 4226"/>
                    <a:gd name="T48" fmla="*/ 104 w 3970"/>
                    <a:gd name="T49" fmla="*/ 104 h 4226"/>
                    <a:gd name="T50" fmla="*/ 90 w 3970"/>
                    <a:gd name="T51" fmla="*/ 117 h 4226"/>
                    <a:gd name="T52" fmla="*/ 74 w 3970"/>
                    <a:gd name="T53" fmla="*/ 124 h 4226"/>
                    <a:gd name="T54" fmla="*/ 52 w 3970"/>
                    <a:gd name="T55" fmla="*/ 118 h 4226"/>
                    <a:gd name="T56" fmla="*/ 40 w 3970"/>
                    <a:gd name="T57" fmla="*/ 111 h 4226"/>
                    <a:gd name="T58" fmla="*/ 30 w 3970"/>
                    <a:gd name="T59" fmla="*/ 133 h 4226"/>
                    <a:gd name="T60" fmla="*/ 31 w 3970"/>
                    <a:gd name="T61" fmla="*/ 114 h 4226"/>
                    <a:gd name="T62" fmla="*/ 40 w 3970"/>
                    <a:gd name="T63" fmla="*/ 105 h 4226"/>
                    <a:gd name="T64" fmla="*/ 28 w 3970"/>
                    <a:gd name="T65" fmla="*/ 106 h 4226"/>
                    <a:gd name="T66" fmla="*/ 18 w 3970"/>
                    <a:gd name="T67" fmla="*/ 116 h 4226"/>
                    <a:gd name="T68" fmla="*/ 28 w 3970"/>
                    <a:gd name="T69" fmla="*/ 97 h 4226"/>
                    <a:gd name="T70" fmla="*/ 35 w 3970"/>
                    <a:gd name="T71" fmla="*/ 88 h 4226"/>
                    <a:gd name="T72" fmla="*/ 25 w 3970"/>
                    <a:gd name="T73" fmla="*/ 89 h 4226"/>
                    <a:gd name="T74" fmla="*/ 17 w 3970"/>
                    <a:gd name="T75" fmla="*/ 106 h 4226"/>
                    <a:gd name="T76" fmla="*/ 21 w 3970"/>
                    <a:gd name="T77" fmla="*/ 88 h 4226"/>
                    <a:gd name="T78" fmla="*/ 32 w 3970"/>
                    <a:gd name="T79" fmla="*/ 79 h 4226"/>
                    <a:gd name="T80" fmla="*/ 39 w 3970"/>
                    <a:gd name="T81" fmla="*/ 68 h 4226"/>
                    <a:gd name="T82" fmla="*/ 38 w 3970"/>
                    <a:gd name="T83" fmla="*/ 53 h 4226"/>
                    <a:gd name="T84" fmla="*/ 28 w 3970"/>
                    <a:gd name="T85" fmla="*/ 40 h 4226"/>
                    <a:gd name="T86" fmla="*/ 10 w 3970"/>
                    <a:gd name="T87" fmla="*/ 38 h 4226"/>
                    <a:gd name="T88" fmla="*/ 0 w 3970"/>
                    <a:gd name="T89" fmla="*/ 34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30" name="Freeform 191"/>
                <p:cNvSpPr>
                  <a:spLocks noChangeAspect="1"/>
                </p:cNvSpPr>
                <p:nvPr/>
              </p:nvSpPr>
              <p:spPr bwMode="auto">
                <a:xfrm>
                  <a:off x="723" y="1756"/>
                  <a:ext cx="1058" cy="1106"/>
                </a:xfrm>
                <a:custGeom>
                  <a:avLst/>
                  <a:gdLst>
                    <a:gd name="T0" fmla="*/ 0 w 2114"/>
                    <a:gd name="T1" fmla="*/ 36 h 2212"/>
                    <a:gd name="T2" fmla="*/ 13 w 2114"/>
                    <a:gd name="T3" fmla="*/ 23 h 2212"/>
                    <a:gd name="T4" fmla="*/ 32 w 2114"/>
                    <a:gd name="T5" fmla="*/ 16 h 2212"/>
                    <a:gd name="T6" fmla="*/ 47 w 2114"/>
                    <a:gd name="T7" fmla="*/ 0 h 2212"/>
                    <a:gd name="T8" fmla="*/ 64 w 2114"/>
                    <a:gd name="T9" fmla="*/ 15 h 2212"/>
                    <a:gd name="T10" fmla="*/ 67 w 2114"/>
                    <a:gd name="T11" fmla="*/ 39 h 2212"/>
                    <a:gd name="T12" fmla="*/ 64 w 2114"/>
                    <a:gd name="T13" fmla="*/ 57 h 2212"/>
                    <a:gd name="T14" fmla="*/ 61 w 2114"/>
                    <a:gd name="T15" fmla="*/ 65 h 2212"/>
                    <a:gd name="T16" fmla="*/ 53 w 2114"/>
                    <a:gd name="T17" fmla="*/ 61 h 2212"/>
                    <a:gd name="T18" fmla="*/ 49 w 2114"/>
                    <a:gd name="T19" fmla="*/ 70 h 2212"/>
                    <a:gd name="T20" fmla="*/ 24 w 2114"/>
                    <a:gd name="T21" fmla="*/ 66 h 2212"/>
                    <a:gd name="T22" fmla="*/ 10 w 2114"/>
                    <a:gd name="T23" fmla="*/ 55 h 2212"/>
                    <a:gd name="T24" fmla="*/ 0 w 2114"/>
                    <a:gd name="T25" fmla="*/ 36 h 2212"/>
                    <a:gd name="T26" fmla="*/ 0 w 2114"/>
                    <a:gd name="T27" fmla="*/ 36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31" name="Freeform 192"/>
                <p:cNvSpPr>
                  <a:spLocks noChangeAspect="1"/>
                </p:cNvSpPr>
                <p:nvPr/>
              </p:nvSpPr>
              <p:spPr bwMode="auto">
                <a:xfrm>
                  <a:off x="127" y="1382"/>
                  <a:ext cx="706" cy="347"/>
                </a:xfrm>
                <a:custGeom>
                  <a:avLst/>
                  <a:gdLst>
                    <a:gd name="T0" fmla="*/ 45 w 1411"/>
                    <a:gd name="T1" fmla="*/ 19 h 694"/>
                    <a:gd name="T2" fmla="*/ 43 w 1411"/>
                    <a:gd name="T3" fmla="*/ 16 h 694"/>
                    <a:gd name="T4" fmla="*/ 42 w 1411"/>
                    <a:gd name="T5" fmla="*/ 15 h 694"/>
                    <a:gd name="T6" fmla="*/ 42 w 1411"/>
                    <a:gd name="T7" fmla="*/ 14 h 694"/>
                    <a:gd name="T8" fmla="*/ 42 w 1411"/>
                    <a:gd name="T9" fmla="*/ 14 h 694"/>
                    <a:gd name="T10" fmla="*/ 41 w 1411"/>
                    <a:gd name="T11" fmla="*/ 13 h 694"/>
                    <a:gd name="T12" fmla="*/ 40 w 1411"/>
                    <a:gd name="T13" fmla="*/ 12 h 694"/>
                    <a:gd name="T14" fmla="*/ 40 w 1411"/>
                    <a:gd name="T15" fmla="*/ 11 h 694"/>
                    <a:gd name="T16" fmla="*/ 39 w 1411"/>
                    <a:gd name="T17" fmla="*/ 11 h 694"/>
                    <a:gd name="T18" fmla="*/ 39 w 1411"/>
                    <a:gd name="T19" fmla="*/ 10 h 694"/>
                    <a:gd name="T20" fmla="*/ 38 w 1411"/>
                    <a:gd name="T21" fmla="*/ 9 h 694"/>
                    <a:gd name="T22" fmla="*/ 37 w 1411"/>
                    <a:gd name="T23" fmla="*/ 9 h 694"/>
                    <a:gd name="T24" fmla="*/ 36 w 1411"/>
                    <a:gd name="T25" fmla="*/ 8 h 694"/>
                    <a:gd name="T26" fmla="*/ 35 w 1411"/>
                    <a:gd name="T27" fmla="*/ 7 h 694"/>
                    <a:gd name="T28" fmla="*/ 34 w 1411"/>
                    <a:gd name="T29" fmla="*/ 6 h 694"/>
                    <a:gd name="T30" fmla="*/ 33 w 1411"/>
                    <a:gd name="T31" fmla="*/ 6 h 694"/>
                    <a:gd name="T32" fmla="*/ 32 w 1411"/>
                    <a:gd name="T33" fmla="*/ 5 h 694"/>
                    <a:gd name="T34" fmla="*/ 31 w 1411"/>
                    <a:gd name="T35" fmla="*/ 4 h 694"/>
                    <a:gd name="T36" fmla="*/ 30 w 1411"/>
                    <a:gd name="T37" fmla="*/ 4 h 694"/>
                    <a:gd name="T38" fmla="*/ 29 w 1411"/>
                    <a:gd name="T39" fmla="*/ 3 h 694"/>
                    <a:gd name="T40" fmla="*/ 28 w 1411"/>
                    <a:gd name="T41" fmla="*/ 3 h 694"/>
                    <a:gd name="T42" fmla="*/ 25 w 1411"/>
                    <a:gd name="T43" fmla="*/ 2 h 694"/>
                    <a:gd name="T44" fmla="*/ 23 w 1411"/>
                    <a:gd name="T45" fmla="*/ 1 h 694"/>
                    <a:gd name="T46" fmla="*/ 18 w 1411"/>
                    <a:gd name="T47" fmla="*/ 0 h 694"/>
                    <a:gd name="T48" fmla="*/ 13 w 1411"/>
                    <a:gd name="T49" fmla="*/ 0 h 694"/>
                    <a:gd name="T50" fmla="*/ 6 w 1411"/>
                    <a:gd name="T51" fmla="*/ 2 h 694"/>
                    <a:gd name="T52" fmla="*/ 4 w 1411"/>
                    <a:gd name="T53" fmla="*/ 3 h 694"/>
                    <a:gd name="T54" fmla="*/ 2 w 1411"/>
                    <a:gd name="T55" fmla="*/ 4 h 694"/>
                    <a:gd name="T56" fmla="*/ 0 w 1411"/>
                    <a:gd name="T57" fmla="*/ 5 h 694"/>
                    <a:gd name="T58" fmla="*/ 2 w 1411"/>
                    <a:gd name="T59" fmla="*/ 14 h 694"/>
                    <a:gd name="T60" fmla="*/ 2 w 1411"/>
                    <a:gd name="T61" fmla="*/ 14 h 694"/>
                    <a:gd name="T62" fmla="*/ 4 w 1411"/>
                    <a:gd name="T63" fmla="*/ 13 h 694"/>
                    <a:gd name="T64" fmla="*/ 5 w 1411"/>
                    <a:gd name="T65" fmla="*/ 12 h 694"/>
                    <a:gd name="T66" fmla="*/ 6 w 1411"/>
                    <a:gd name="T67" fmla="*/ 11 h 694"/>
                    <a:gd name="T68" fmla="*/ 7 w 1411"/>
                    <a:gd name="T69" fmla="*/ 11 h 694"/>
                    <a:gd name="T70" fmla="*/ 9 w 1411"/>
                    <a:gd name="T71" fmla="*/ 10 h 694"/>
                    <a:gd name="T72" fmla="*/ 10 w 1411"/>
                    <a:gd name="T73" fmla="*/ 10 h 694"/>
                    <a:gd name="T74" fmla="*/ 12 w 1411"/>
                    <a:gd name="T75" fmla="*/ 9 h 694"/>
                    <a:gd name="T76" fmla="*/ 14 w 1411"/>
                    <a:gd name="T77" fmla="*/ 8 h 694"/>
                    <a:gd name="T78" fmla="*/ 15 w 1411"/>
                    <a:gd name="T79" fmla="*/ 8 h 694"/>
                    <a:gd name="T80" fmla="*/ 19 w 1411"/>
                    <a:gd name="T81" fmla="*/ 8 h 694"/>
                    <a:gd name="T82" fmla="*/ 23 w 1411"/>
                    <a:gd name="T83" fmla="*/ 9 h 694"/>
                    <a:gd name="T84" fmla="*/ 26 w 1411"/>
                    <a:gd name="T85" fmla="*/ 9 h 694"/>
                    <a:gd name="T86" fmla="*/ 28 w 1411"/>
                    <a:gd name="T87" fmla="*/ 10 h 694"/>
                    <a:gd name="T88" fmla="*/ 29 w 1411"/>
                    <a:gd name="T89" fmla="*/ 11 h 694"/>
                    <a:gd name="T90" fmla="*/ 31 w 1411"/>
                    <a:gd name="T91" fmla="*/ 12 h 694"/>
                    <a:gd name="T92" fmla="*/ 33 w 1411"/>
                    <a:gd name="T93" fmla="*/ 13 h 694"/>
                    <a:gd name="T94" fmla="*/ 34 w 1411"/>
                    <a:gd name="T95" fmla="*/ 14 h 694"/>
                    <a:gd name="T96" fmla="*/ 36 w 1411"/>
                    <a:gd name="T97" fmla="*/ 15 h 694"/>
                    <a:gd name="T98" fmla="*/ 37 w 1411"/>
                    <a:gd name="T99" fmla="*/ 17 h 694"/>
                    <a:gd name="T100" fmla="*/ 39 w 1411"/>
                    <a:gd name="T101" fmla="*/ 18 h 694"/>
                    <a:gd name="T102" fmla="*/ 40 w 1411"/>
                    <a:gd name="T103" fmla="*/ 19 h 694"/>
                    <a:gd name="T104" fmla="*/ 40 w 1411"/>
                    <a:gd name="T105" fmla="*/ 20 h 694"/>
                    <a:gd name="T106" fmla="*/ 41 w 1411"/>
                    <a:gd name="T107" fmla="*/ 21 h 694"/>
                    <a:gd name="T108" fmla="*/ 42 w 1411"/>
                    <a:gd name="T109" fmla="*/ 21 h 694"/>
                    <a:gd name="T110" fmla="*/ 42 w 1411"/>
                    <a:gd name="T111" fmla="*/ 22 h 694"/>
                    <a:gd name="T112" fmla="*/ 43 w 1411"/>
                    <a:gd name="T113" fmla="*/ 22 h 694"/>
                    <a:gd name="T114" fmla="*/ 45 w 1411"/>
                    <a:gd name="T115" fmla="*/ 19 h 694"/>
                    <a:gd name="T116" fmla="*/ 45 w 1411"/>
                    <a:gd name="T117" fmla="*/ 19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32" name="Freeform 193"/>
                <p:cNvSpPr>
                  <a:spLocks noChangeAspect="1"/>
                </p:cNvSpPr>
                <p:nvPr/>
              </p:nvSpPr>
              <p:spPr bwMode="auto">
                <a:xfrm>
                  <a:off x="858" y="919"/>
                  <a:ext cx="349" cy="695"/>
                </a:xfrm>
                <a:custGeom>
                  <a:avLst/>
                  <a:gdLst>
                    <a:gd name="T0" fmla="*/ 3 w 698"/>
                    <a:gd name="T1" fmla="*/ 43 h 1392"/>
                    <a:gd name="T2" fmla="*/ 3 w 698"/>
                    <a:gd name="T3" fmla="*/ 42 h 1392"/>
                    <a:gd name="T4" fmla="*/ 2 w 698"/>
                    <a:gd name="T5" fmla="*/ 40 h 1392"/>
                    <a:gd name="T6" fmla="*/ 1 w 698"/>
                    <a:gd name="T7" fmla="*/ 36 h 1392"/>
                    <a:gd name="T8" fmla="*/ 1 w 698"/>
                    <a:gd name="T9" fmla="*/ 32 h 1392"/>
                    <a:gd name="T10" fmla="*/ 0 w 698"/>
                    <a:gd name="T11" fmla="*/ 27 h 1392"/>
                    <a:gd name="T12" fmla="*/ 1 w 698"/>
                    <a:gd name="T13" fmla="*/ 22 h 1392"/>
                    <a:gd name="T14" fmla="*/ 1 w 698"/>
                    <a:gd name="T15" fmla="*/ 19 h 1392"/>
                    <a:gd name="T16" fmla="*/ 2 w 698"/>
                    <a:gd name="T17" fmla="*/ 17 h 1392"/>
                    <a:gd name="T18" fmla="*/ 3 w 698"/>
                    <a:gd name="T19" fmla="*/ 14 h 1392"/>
                    <a:gd name="T20" fmla="*/ 4 w 698"/>
                    <a:gd name="T21" fmla="*/ 12 h 1392"/>
                    <a:gd name="T22" fmla="*/ 6 w 698"/>
                    <a:gd name="T23" fmla="*/ 10 h 1392"/>
                    <a:gd name="T24" fmla="*/ 6 w 698"/>
                    <a:gd name="T25" fmla="*/ 9 h 1392"/>
                    <a:gd name="T26" fmla="*/ 7 w 698"/>
                    <a:gd name="T27" fmla="*/ 8 h 1392"/>
                    <a:gd name="T28" fmla="*/ 8 w 698"/>
                    <a:gd name="T29" fmla="*/ 7 h 1392"/>
                    <a:gd name="T30" fmla="*/ 8 w 698"/>
                    <a:gd name="T31" fmla="*/ 6 h 1392"/>
                    <a:gd name="T32" fmla="*/ 9 w 698"/>
                    <a:gd name="T33" fmla="*/ 5 h 1392"/>
                    <a:gd name="T34" fmla="*/ 10 w 698"/>
                    <a:gd name="T35" fmla="*/ 5 h 1392"/>
                    <a:gd name="T36" fmla="*/ 11 w 698"/>
                    <a:gd name="T37" fmla="*/ 4 h 1392"/>
                    <a:gd name="T38" fmla="*/ 11 w 698"/>
                    <a:gd name="T39" fmla="*/ 4 h 1392"/>
                    <a:gd name="T40" fmla="*/ 13 w 698"/>
                    <a:gd name="T41" fmla="*/ 3 h 1392"/>
                    <a:gd name="T42" fmla="*/ 14 w 698"/>
                    <a:gd name="T43" fmla="*/ 2 h 1392"/>
                    <a:gd name="T44" fmla="*/ 15 w 698"/>
                    <a:gd name="T45" fmla="*/ 1 h 1392"/>
                    <a:gd name="T46" fmla="*/ 18 w 698"/>
                    <a:gd name="T47" fmla="*/ 0 h 1392"/>
                    <a:gd name="T48" fmla="*/ 19 w 698"/>
                    <a:gd name="T49" fmla="*/ 0 h 1392"/>
                    <a:gd name="T50" fmla="*/ 21 w 698"/>
                    <a:gd name="T51" fmla="*/ 0 h 1392"/>
                    <a:gd name="T52" fmla="*/ 22 w 698"/>
                    <a:gd name="T53" fmla="*/ 8 h 1392"/>
                    <a:gd name="T54" fmla="*/ 17 w 698"/>
                    <a:gd name="T55" fmla="*/ 9 h 1392"/>
                    <a:gd name="T56" fmla="*/ 15 w 698"/>
                    <a:gd name="T57" fmla="*/ 10 h 1392"/>
                    <a:gd name="T58" fmla="*/ 14 w 698"/>
                    <a:gd name="T59" fmla="*/ 11 h 1392"/>
                    <a:gd name="T60" fmla="*/ 13 w 698"/>
                    <a:gd name="T61" fmla="*/ 12 h 1392"/>
                    <a:gd name="T62" fmla="*/ 11 w 698"/>
                    <a:gd name="T63" fmla="*/ 13 h 1392"/>
                    <a:gd name="T64" fmla="*/ 11 w 698"/>
                    <a:gd name="T65" fmla="*/ 13 h 1392"/>
                    <a:gd name="T66" fmla="*/ 11 w 698"/>
                    <a:gd name="T67" fmla="*/ 14 h 1392"/>
                    <a:gd name="T68" fmla="*/ 9 w 698"/>
                    <a:gd name="T69" fmla="*/ 18 h 1392"/>
                    <a:gd name="T70" fmla="*/ 6 w 698"/>
                    <a:gd name="T71" fmla="*/ 26 h 1392"/>
                    <a:gd name="T72" fmla="*/ 6 w 698"/>
                    <a:gd name="T73" fmla="*/ 34 h 1392"/>
                    <a:gd name="T74" fmla="*/ 6 w 698"/>
                    <a:gd name="T75" fmla="*/ 40 h 1392"/>
                    <a:gd name="T76" fmla="*/ 6 w 698"/>
                    <a:gd name="T77" fmla="*/ 42 h 1392"/>
                    <a:gd name="T78" fmla="*/ 3 w 698"/>
                    <a:gd name="T79" fmla="*/ 43 h 1392"/>
                    <a:gd name="T80" fmla="*/ 3 w 698"/>
                    <a:gd name="T81" fmla="*/ 43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33" name="Freeform 194"/>
                <p:cNvSpPr>
                  <a:spLocks noChangeAspect="1"/>
                </p:cNvSpPr>
                <p:nvPr/>
              </p:nvSpPr>
              <p:spPr bwMode="auto">
                <a:xfrm>
                  <a:off x="731" y="1551"/>
                  <a:ext cx="418" cy="333"/>
                </a:xfrm>
                <a:custGeom>
                  <a:avLst/>
                  <a:gdLst>
                    <a:gd name="T0" fmla="*/ 0 w 837"/>
                    <a:gd name="T1" fmla="*/ 20 h 668"/>
                    <a:gd name="T2" fmla="*/ 0 w 837"/>
                    <a:gd name="T3" fmla="*/ 15 h 668"/>
                    <a:gd name="T4" fmla="*/ 0 w 837"/>
                    <a:gd name="T5" fmla="*/ 12 h 668"/>
                    <a:gd name="T6" fmla="*/ 1 w 837"/>
                    <a:gd name="T7" fmla="*/ 10 h 668"/>
                    <a:gd name="T8" fmla="*/ 1 w 837"/>
                    <a:gd name="T9" fmla="*/ 8 h 668"/>
                    <a:gd name="T10" fmla="*/ 2 w 837"/>
                    <a:gd name="T11" fmla="*/ 7 h 668"/>
                    <a:gd name="T12" fmla="*/ 3 w 837"/>
                    <a:gd name="T13" fmla="*/ 6 h 668"/>
                    <a:gd name="T14" fmla="*/ 3 w 837"/>
                    <a:gd name="T15" fmla="*/ 5 h 668"/>
                    <a:gd name="T16" fmla="*/ 4 w 837"/>
                    <a:gd name="T17" fmla="*/ 4 h 668"/>
                    <a:gd name="T18" fmla="*/ 5 w 837"/>
                    <a:gd name="T19" fmla="*/ 4 h 668"/>
                    <a:gd name="T20" fmla="*/ 5 w 837"/>
                    <a:gd name="T21" fmla="*/ 3 h 668"/>
                    <a:gd name="T22" fmla="*/ 6 w 837"/>
                    <a:gd name="T23" fmla="*/ 2 h 668"/>
                    <a:gd name="T24" fmla="*/ 7 w 837"/>
                    <a:gd name="T25" fmla="*/ 2 h 668"/>
                    <a:gd name="T26" fmla="*/ 8 w 837"/>
                    <a:gd name="T27" fmla="*/ 1 h 668"/>
                    <a:gd name="T28" fmla="*/ 10 w 837"/>
                    <a:gd name="T29" fmla="*/ 0 h 668"/>
                    <a:gd name="T30" fmla="*/ 12 w 837"/>
                    <a:gd name="T31" fmla="*/ 0 h 668"/>
                    <a:gd name="T32" fmla="*/ 13 w 837"/>
                    <a:gd name="T33" fmla="*/ 0 h 668"/>
                    <a:gd name="T34" fmla="*/ 17 w 837"/>
                    <a:gd name="T35" fmla="*/ 0 h 668"/>
                    <a:gd name="T36" fmla="*/ 20 w 837"/>
                    <a:gd name="T37" fmla="*/ 0 h 668"/>
                    <a:gd name="T38" fmla="*/ 22 w 837"/>
                    <a:gd name="T39" fmla="*/ 1 h 668"/>
                    <a:gd name="T40" fmla="*/ 24 w 837"/>
                    <a:gd name="T41" fmla="*/ 2 h 668"/>
                    <a:gd name="T42" fmla="*/ 25 w 837"/>
                    <a:gd name="T43" fmla="*/ 3 h 668"/>
                    <a:gd name="T44" fmla="*/ 26 w 837"/>
                    <a:gd name="T45" fmla="*/ 3 h 668"/>
                    <a:gd name="T46" fmla="*/ 22 w 837"/>
                    <a:gd name="T47" fmla="*/ 17 h 668"/>
                    <a:gd name="T48" fmla="*/ 0 w 837"/>
                    <a:gd name="T49" fmla="*/ 20 h 668"/>
                    <a:gd name="T50" fmla="*/ 0 w 837"/>
                    <a:gd name="T51" fmla="*/ 2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34" name="Freeform 195"/>
                <p:cNvSpPr>
                  <a:spLocks noChangeAspect="1"/>
                </p:cNvSpPr>
                <p:nvPr/>
              </p:nvSpPr>
              <p:spPr bwMode="auto">
                <a:xfrm>
                  <a:off x="695" y="1689"/>
                  <a:ext cx="1135" cy="1219"/>
                </a:xfrm>
                <a:custGeom>
                  <a:avLst/>
                  <a:gdLst>
                    <a:gd name="T0" fmla="*/ 17 w 2270"/>
                    <a:gd name="T1" fmla="*/ 25 h 2437"/>
                    <a:gd name="T2" fmla="*/ 14 w 2270"/>
                    <a:gd name="T3" fmla="*/ 25 h 2437"/>
                    <a:gd name="T4" fmla="*/ 11 w 2270"/>
                    <a:gd name="T5" fmla="*/ 22 h 2437"/>
                    <a:gd name="T6" fmla="*/ 10 w 2270"/>
                    <a:gd name="T7" fmla="*/ 19 h 2437"/>
                    <a:gd name="T8" fmla="*/ 11 w 2270"/>
                    <a:gd name="T9" fmla="*/ 16 h 2437"/>
                    <a:gd name="T10" fmla="*/ 13 w 2270"/>
                    <a:gd name="T11" fmla="*/ 13 h 2437"/>
                    <a:gd name="T12" fmla="*/ 9 w 2270"/>
                    <a:gd name="T13" fmla="*/ 10 h 2437"/>
                    <a:gd name="T14" fmla="*/ 7 w 2270"/>
                    <a:gd name="T15" fmla="*/ 14 h 2437"/>
                    <a:gd name="T16" fmla="*/ 1 w 2270"/>
                    <a:gd name="T17" fmla="*/ 26 h 2437"/>
                    <a:gd name="T18" fmla="*/ 2 w 2270"/>
                    <a:gd name="T19" fmla="*/ 49 h 2437"/>
                    <a:gd name="T20" fmla="*/ 7 w 2270"/>
                    <a:gd name="T21" fmla="*/ 59 h 2437"/>
                    <a:gd name="T22" fmla="*/ 9 w 2270"/>
                    <a:gd name="T23" fmla="*/ 62 h 2437"/>
                    <a:gd name="T24" fmla="*/ 11 w 2270"/>
                    <a:gd name="T25" fmla="*/ 65 h 2437"/>
                    <a:gd name="T26" fmla="*/ 14 w 2270"/>
                    <a:gd name="T27" fmla="*/ 67 h 2437"/>
                    <a:gd name="T28" fmla="*/ 19 w 2270"/>
                    <a:gd name="T29" fmla="*/ 71 h 2437"/>
                    <a:gd name="T30" fmla="*/ 25 w 2270"/>
                    <a:gd name="T31" fmla="*/ 73 h 2437"/>
                    <a:gd name="T32" fmla="*/ 38 w 2270"/>
                    <a:gd name="T33" fmla="*/ 76 h 2437"/>
                    <a:gd name="T34" fmla="*/ 61 w 2270"/>
                    <a:gd name="T35" fmla="*/ 72 h 2437"/>
                    <a:gd name="T36" fmla="*/ 64 w 2270"/>
                    <a:gd name="T37" fmla="*/ 68 h 2437"/>
                    <a:gd name="T38" fmla="*/ 68 w 2270"/>
                    <a:gd name="T39" fmla="*/ 61 h 2437"/>
                    <a:gd name="T40" fmla="*/ 71 w 2270"/>
                    <a:gd name="T41" fmla="*/ 41 h 2437"/>
                    <a:gd name="T42" fmla="*/ 69 w 2270"/>
                    <a:gd name="T43" fmla="*/ 22 h 2437"/>
                    <a:gd name="T44" fmla="*/ 66 w 2270"/>
                    <a:gd name="T45" fmla="*/ 14 h 2437"/>
                    <a:gd name="T46" fmla="*/ 64 w 2270"/>
                    <a:gd name="T47" fmla="*/ 11 h 2437"/>
                    <a:gd name="T48" fmla="*/ 61 w 2270"/>
                    <a:gd name="T49" fmla="*/ 9 h 2437"/>
                    <a:gd name="T50" fmla="*/ 59 w 2270"/>
                    <a:gd name="T51" fmla="*/ 6 h 2437"/>
                    <a:gd name="T52" fmla="*/ 54 w 2270"/>
                    <a:gd name="T53" fmla="*/ 3 h 2437"/>
                    <a:gd name="T54" fmla="*/ 43 w 2270"/>
                    <a:gd name="T55" fmla="*/ 0 h 2437"/>
                    <a:gd name="T56" fmla="*/ 54 w 2270"/>
                    <a:gd name="T57" fmla="*/ 10 h 2437"/>
                    <a:gd name="T58" fmla="*/ 58 w 2270"/>
                    <a:gd name="T59" fmla="*/ 14 h 2437"/>
                    <a:gd name="T60" fmla="*/ 61 w 2270"/>
                    <a:gd name="T61" fmla="*/ 19 h 2437"/>
                    <a:gd name="T62" fmla="*/ 66 w 2270"/>
                    <a:gd name="T63" fmla="*/ 42 h 2437"/>
                    <a:gd name="T64" fmla="*/ 65 w 2270"/>
                    <a:gd name="T65" fmla="*/ 57 h 2437"/>
                    <a:gd name="T66" fmla="*/ 61 w 2270"/>
                    <a:gd name="T67" fmla="*/ 65 h 2437"/>
                    <a:gd name="T68" fmla="*/ 53 w 2270"/>
                    <a:gd name="T69" fmla="*/ 56 h 2437"/>
                    <a:gd name="T70" fmla="*/ 50 w 2270"/>
                    <a:gd name="T71" fmla="*/ 48 h 2437"/>
                    <a:gd name="T72" fmla="*/ 46 w 2270"/>
                    <a:gd name="T73" fmla="*/ 41 h 2437"/>
                    <a:gd name="T74" fmla="*/ 40 w 2270"/>
                    <a:gd name="T75" fmla="*/ 30 h 2437"/>
                    <a:gd name="T76" fmla="*/ 34 w 2270"/>
                    <a:gd name="T77" fmla="*/ 21 h 2437"/>
                    <a:gd name="T78" fmla="*/ 33 w 2270"/>
                    <a:gd name="T79" fmla="*/ 28 h 2437"/>
                    <a:gd name="T80" fmla="*/ 38 w 2270"/>
                    <a:gd name="T81" fmla="*/ 36 h 2437"/>
                    <a:gd name="T82" fmla="*/ 43 w 2270"/>
                    <a:gd name="T83" fmla="*/ 45 h 2437"/>
                    <a:gd name="T84" fmla="*/ 48 w 2270"/>
                    <a:gd name="T85" fmla="*/ 55 h 2437"/>
                    <a:gd name="T86" fmla="*/ 51 w 2270"/>
                    <a:gd name="T87" fmla="*/ 63 h 2437"/>
                    <a:gd name="T88" fmla="*/ 37 w 2270"/>
                    <a:gd name="T89" fmla="*/ 69 h 2437"/>
                    <a:gd name="T90" fmla="*/ 24 w 2270"/>
                    <a:gd name="T91" fmla="*/ 65 h 2437"/>
                    <a:gd name="T92" fmla="*/ 18 w 2270"/>
                    <a:gd name="T93" fmla="*/ 61 h 2437"/>
                    <a:gd name="T94" fmla="*/ 14 w 2270"/>
                    <a:gd name="T95" fmla="*/ 57 h 2437"/>
                    <a:gd name="T96" fmla="*/ 11 w 2270"/>
                    <a:gd name="T97" fmla="*/ 53 h 2437"/>
                    <a:gd name="T98" fmla="*/ 6 w 2270"/>
                    <a:gd name="T99" fmla="*/ 43 h 2437"/>
                    <a:gd name="T100" fmla="*/ 9 w 2270"/>
                    <a:gd name="T101" fmla="*/ 37 h 2437"/>
                    <a:gd name="T102" fmla="*/ 12 w 2270"/>
                    <a:gd name="T103" fmla="*/ 34 h 2437"/>
                    <a:gd name="T104" fmla="*/ 14 w 2270"/>
                    <a:gd name="T105" fmla="*/ 31 h 2437"/>
                    <a:gd name="T106" fmla="*/ 19 w 2270"/>
                    <a:gd name="T107" fmla="*/ 28 h 2437"/>
                    <a:gd name="T108" fmla="*/ 19 w 2270"/>
                    <a:gd name="T109" fmla="*/ 24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35" name="Freeform 196"/>
                <p:cNvSpPr>
                  <a:spLocks noChangeAspect="1"/>
                </p:cNvSpPr>
                <p:nvPr/>
              </p:nvSpPr>
              <p:spPr bwMode="auto">
                <a:xfrm>
                  <a:off x="844" y="1649"/>
                  <a:ext cx="628" cy="465"/>
                </a:xfrm>
                <a:custGeom>
                  <a:avLst/>
                  <a:gdLst>
                    <a:gd name="T0" fmla="*/ 15 w 1255"/>
                    <a:gd name="T1" fmla="*/ 10 h 932"/>
                    <a:gd name="T2" fmla="*/ 10 w 1255"/>
                    <a:gd name="T3" fmla="*/ 29 h 932"/>
                    <a:gd name="T4" fmla="*/ 10 w 1255"/>
                    <a:gd name="T5" fmla="*/ 26 h 932"/>
                    <a:gd name="T6" fmla="*/ 11 w 1255"/>
                    <a:gd name="T7" fmla="*/ 24 h 932"/>
                    <a:gd name="T8" fmla="*/ 12 w 1255"/>
                    <a:gd name="T9" fmla="*/ 23 h 932"/>
                    <a:gd name="T10" fmla="*/ 12 w 1255"/>
                    <a:gd name="T11" fmla="*/ 21 h 932"/>
                    <a:gd name="T12" fmla="*/ 13 w 1255"/>
                    <a:gd name="T13" fmla="*/ 20 h 932"/>
                    <a:gd name="T14" fmla="*/ 12 w 1255"/>
                    <a:gd name="T15" fmla="*/ 18 h 932"/>
                    <a:gd name="T16" fmla="*/ 11 w 1255"/>
                    <a:gd name="T17" fmla="*/ 16 h 932"/>
                    <a:gd name="T18" fmla="*/ 10 w 1255"/>
                    <a:gd name="T19" fmla="*/ 15 h 932"/>
                    <a:gd name="T20" fmla="*/ 9 w 1255"/>
                    <a:gd name="T21" fmla="*/ 14 h 932"/>
                    <a:gd name="T22" fmla="*/ 8 w 1255"/>
                    <a:gd name="T23" fmla="*/ 14 h 932"/>
                    <a:gd name="T24" fmla="*/ 6 w 1255"/>
                    <a:gd name="T25" fmla="*/ 14 h 932"/>
                    <a:gd name="T26" fmla="*/ 5 w 1255"/>
                    <a:gd name="T27" fmla="*/ 14 h 932"/>
                    <a:gd name="T28" fmla="*/ 0 w 1255"/>
                    <a:gd name="T29" fmla="*/ 11 h 932"/>
                    <a:gd name="T30" fmla="*/ 3 w 1255"/>
                    <a:gd name="T31" fmla="*/ 10 h 932"/>
                    <a:gd name="T32" fmla="*/ 5 w 1255"/>
                    <a:gd name="T33" fmla="*/ 8 h 932"/>
                    <a:gd name="T34" fmla="*/ 8 w 1255"/>
                    <a:gd name="T35" fmla="*/ 7 h 932"/>
                    <a:gd name="T36" fmla="*/ 11 w 1255"/>
                    <a:gd name="T37" fmla="*/ 5 h 932"/>
                    <a:gd name="T38" fmla="*/ 14 w 1255"/>
                    <a:gd name="T39" fmla="*/ 3 h 932"/>
                    <a:gd name="T40" fmla="*/ 16 w 1255"/>
                    <a:gd name="T41" fmla="*/ 1 h 932"/>
                    <a:gd name="T42" fmla="*/ 22 w 1255"/>
                    <a:gd name="T43" fmla="*/ 0 h 932"/>
                    <a:gd name="T44" fmla="*/ 29 w 1255"/>
                    <a:gd name="T45" fmla="*/ 0 h 932"/>
                    <a:gd name="T46" fmla="*/ 33 w 1255"/>
                    <a:gd name="T47" fmla="*/ 1 h 932"/>
                    <a:gd name="T48" fmla="*/ 36 w 1255"/>
                    <a:gd name="T49" fmla="*/ 3 h 932"/>
                    <a:gd name="T50" fmla="*/ 38 w 1255"/>
                    <a:gd name="T51" fmla="*/ 4 h 932"/>
                    <a:gd name="T52" fmla="*/ 39 w 1255"/>
                    <a:gd name="T53" fmla="*/ 5 h 932"/>
                    <a:gd name="T54" fmla="*/ 29 w 1255"/>
                    <a:gd name="T55" fmla="*/ 22 h 932"/>
                    <a:gd name="T56" fmla="*/ 29 w 1255"/>
                    <a:gd name="T57" fmla="*/ 17 h 932"/>
                    <a:gd name="T58" fmla="*/ 30 w 1255"/>
                    <a:gd name="T59" fmla="*/ 17 h 932"/>
                    <a:gd name="T60" fmla="*/ 31 w 1255"/>
                    <a:gd name="T61" fmla="*/ 15 h 932"/>
                    <a:gd name="T62" fmla="*/ 32 w 1255"/>
                    <a:gd name="T63" fmla="*/ 14 h 932"/>
                    <a:gd name="T64" fmla="*/ 32 w 1255"/>
                    <a:gd name="T65" fmla="*/ 12 h 932"/>
                    <a:gd name="T66" fmla="*/ 32 w 1255"/>
                    <a:gd name="T67" fmla="*/ 11 h 932"/>
                    <a:gd name="T68" fmla="*/ 32 w 1255"/>
                    <a:gd name="T69" fmla="*/ 9 h 932"/>
                    <a:gd name="T70" fmla="*/ 31 w 1255"/>
                    <a:gd name="T71" fmla="*/ 7 h 932"/>
                    <a:gd name="T72" fmla="*/ 30 w 1255"/>
                    <a:gd name="T73" fmla="*/ 6 h 932"/>
                    <a:gd name="T74" fmla="*/ 29 w 1255"/>
                    <a:gd name="T75" fmla="*/ 5 h 932"/>
                    <a:gd name="T76" fmla="*/ 27 w 1255"/>
                    <a:gd name="T77" fmla="*/ 5 h 932"/>
                    <a:gd name="T78" fmla="*/ 26 w 1255"/>
                    <a:gd name="T79" fmla="*/ 5 h 932"/>
                    <a:gd name="T80" fmla="*/ 24 w 1255"/>
                    <a:gd name="T81" fmla="*/ 5 h 932"/>
                    <a:gd name="T82" fmla="*/ 24 w 1255"/>
                    <a:gd name="T83" fmla="*/ 5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36" name="Freeform 197"/>
                <p:cNvSpPr>
                  <a:spLocks noChangeAspect="1"/>
                </p:cNvSpPr>
                <p:nvPr/>
              </p:nvSpPr>
              <p:spPr bwMode="auto">
                <a:xfrm>
                  <a:off x="1056" y="1718"/>
                  <a:ext cx="243" cy="373"/>
                </a:xfrm>
                <a:custGeom>
                  <a:avLst/>
                  <a:gdLst>
                    <a:gd name="T0" fmla="*/ 14 w 485"/>
                    <a:gd name="T1" fmla="*/ 13 h 747"/>
                    <a:gd name="T2" fmla="*/ 14 w 485"/>
                    <a:gd name="T3" fmla="*/ 13 h 747"/>
                    <a:gd name="T4" fmla="*/ 13 w 485"/>
                    <a:gd name="T5" fmla="*/ 14 h 747"/>
                    <a:gd name="T6" fmla="*/ 12 w 485"/>
                    <a:gd name="T7" fmla="*/ 13 h 747"/>
                    <a:gd name="T8" fmla="*/ 11 w 485"/>
                    <a:gd name="T9" fmla="*/ 13 h 747"/>
                    <a:gd name="T10" fmla="*/ 11 w 485"/>
                    <a:gd name="T11" fmla="*/ 13 h 747"/>
                    <a:gd name="T12" fmla="*/ 10 w 485"/>
                    <a:gd name="T13" fmla="*/ 13 h 747"/>
                    <a:gd name="T14" fmla="*/ 9 w 485"/>
                    <a:gd name="T15" fmla="*/ 12 h 747"/>
                    <a:gd name="T16" fmla="*/ 9 w 485"/>
                    <a:gd name="T17" fmla="*/ 11 h 747"/>
                    <a:gd name="T18" fmla="*/ 8 w 485"/>
                    <a:gd name="T19" fmla="*/ 11 h 747"/>
                    <a:gd name="T20" fmla="*/ 8 w 485"/>
                    <a:gd name="T21" fmla="*/ 10 h 747"/>
                    <a:gd name="T22" fmla="*/ 8 w 485"/>
                    <a:gd name="T23" fmla="*/ 9 h 747"/>
                    <a:gd name="T24" fmla="*/ 7 w 485"/>
                    <a:gd name="T25" fmla="*/ 8 h 747"/>
                    <a:gd name="T26" fmla="*/ 7 w 485"/>
                    <a:gd name="T27" fmla="*/ 8 h 747"/>
                    <a:gd name="T28" fmla="*/ 7 w 485"/>
                    <a:gd name="T29" fmla="*/ 7 h 747"/>
                    <a:gd name="T30" fmla="*/ 7 w 485"/>
                    <a:gd name="T31" fmla="*/ 6 h 747"/>
                    <a:gd name="T32" fmla="*/ 8 w 485"/>
                    <a:gd name="T33" fmla="*/ 5 h 747"/>
                    <a:gd name="T34" fmla="*/ 8 w 485"/>
                    <a:gd name="T35" fmla="*/ 4 h 747"/>
                    <a:gd name="T36" fmla="*/ 8 w 485"/>
                    <a:gd name="T37" fmla="*/ 3 h 747"/>
                    <a:gd name="T38" fmla="*/ 9 w 485"/>
                    <a:gd name="T39" fmla="*/ 3 h 747"/>
                    <a:gd name="T40" fmla="*/ 9 w 485"/>
                    <a:gd name="T41" fmla="*/ 2 h 747"/>
                    <a:gd name="T42" fmla="*/ 10 w 485"/>
                    <a:gd name="T43" fmla="*/ 2 h 747"/>
                    <a:gd name="T44" fmla="*/ 10 w 485"/>
                    <a:gd name="T45" fmla="*/ 1 h 747"/>
                    <a:gd name="T46" fmla="*/ 9 w 485"/>
                    <a:gd name="T47" fmla="*/ 0 h 747"/>
                    <a:gd name="T48" fmla="*/ 0 w 485"/>
                    <a:gd name="T49" fmla="*/ 3 h 747"/>
                    <a:gd name="T50" fmla="*/ 1 w 485"/>
                    <a:gd name="T51" fmla="*/ 23 h 747"/>
                    <a:gd name="T52" fmla="*/ 12 w 485"/>
                    <a:gd name="T53" fmla="*/ 21 h 747"/>
                    <a:gd name="T54" fmla="*/ 16 w 485"/>
                    <a:gd name="T55" fmla="*/ 17 h 747"/>
                    <a:gd name="T56" fmla="*/ 14 w 485"/>
                    <a:gd name="T57" fmla="*/ 13 h 747"/>
                    <a:gd name="T58" fmla="*/ 14 w 485"/>
                    <a:gd name="T59" fmla="*/ 13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37" name="Freeform 198"/>
                <p:cNvSpPr>
                  <a:spLocks noChangeAspect="1"/>
                </p:cNvSpPr>
                <p:nvPr/>
              </p:nvSpPr>
              <p:spPr bwMode="auto">
                <a:xfrm>
                  <a:off x="362" y="2175"/>
                  <a:ext cx="385" cy="430"/>
                </a:xfrm>
                <a:custGeom>
                  <a:avLst/>
                  <a:gdLst>
                    <a:gd name="T0" fmla="*/ 25 w 770"/>
                    <a:gd name="T1" fmla="*/ 0 h 859"/>
                    <a:gd name="T2" fmla="*/ 14 w 770"/>
                    <a:gd name="T3" fmla="*/ 2 h 859"/>
                    <a:gd name="T4" fmla="*/ 11 w 770"/>
                    <a:gd name="T5" fmla="*/ 4 h 859"/>
                    <a:gd name="T6" fmla="*/ 8 w 770"/>
                    <a:gd name="T7" fmla="*/ 7 h 859"/>
                    <a:gd name="T8" fmla="*/ 6 w 770"/>
                    <a:gd name="T9" fmla="*/ 9 h 859"/>
                    <a:gd name="T10" fmla="*/ 5 w 770"/>
                    <a:gd name="T11" fmla="*/ 12 h 859"/>
                    <a:gd name="T12" fmla="*/ 3 w 770"/>
                    <a:gd name="T13" fmla="*/ 15 h 859"/>
                    <a:gd name="T14" fmla="*/ 2 w 770"/>
                    <a:gd name="T15" fmla="*/ 18 h 859"/>
                    <a:gd name="T16" fmla="*/ 1 w 770"/>
                    <a:gd name="T17" fmla="*/ 21 h 859"/>
                    <a:gd name="T18" fmla="*/ 0 w 770"/>
                    <a:gd name="T19" fmla="*/ 23 h 859"/>
                    <a:gd name="T20" fmla="*/ 3 w 770"/>
                    <a:gd name="T21" fmla="*/ 27 h 859"/>
                    <a:gd name="T22" fmla="*/ 4 w 770"/>
                    <a:gd name="T23" fmla="*/ 25 h 859"/>
                    <a:gd name="T24" fmla="*/ 5 w 770"/>
                    <a:gd name="T25" fmla="*/ 23 h 859"/>
                    <a:gd name="T26" fmla="*/ 7 w 770"/>
                    <a:gd name="T27" fmla="*/ 20 h 859"/>
                    <a:gd name="T28" fmla="*/ 8 w 770"/>
                    <a:gd name="T29" fmla="*/ 17 h 859"/>
                    <a:gd name="T30" fmla="*/ 10 w 770"/>
                    <a:gd name="T31" fmla="*/ 14 h 859"/>
                    <a:gd name="T32" fmla="*/ 11 w 770"/>
                    <a:gd name="T33" fmla="*/ 12 h 859"/>
                    <a:gd name="T34" fmla="*/ 12 w 770"/>
                    <a:gd name="T35" fmla="*/ 11 h 859"/>
                    <a:gd name="T36" fmla="*/ 12 w 770"/>
                    <a:gd name="T37" fmla="*/ 10 h 859"/>
                    <a:gd name="T38" fmla="*/ 13 w 770"/>
                    <a:gd name="T39" fmla="*/ 10 h 859"/>
                    <a:gd name="T40" fmla="*/ 14 w 770"/>
                    <a:gd name="T41" fmla="*/ 9 h 859"/>
                    <a:gd name="T42" fmla="*/ 15 w 770"/>
                    <a:gd name="T43" fmla="*/ 8 h 859"/>
                    <a:gd name="T44" fmla="*/ 16 w 770"/>
                    <a:gd name="T45" fmla="*/ 8 h 859"/>
                    <a:gd name="T46" fmla="*/ 18 w 770"/>
                    <a:gd name="T47" fmla="*/ 7 h 859"/>
                    <a:gd name="T48" fmla="*/ 19 w 770"/>
                    <a:gd name="T49" fmla="*/ 7 h 859"/>
                    <a:gd name="T50" fmla="*/ 23 w 770"/>
                    <a:gd name="T51" fmla="*/ 6 h 859"/>
                    <a:gd name="T52" fmla="*/ 24 w 770"/>
                    <a:gd name="T53" fmla="*/ 6 h 859"/>
                    <a:gd name="T54" fmla="*/ 25 w 770"/>
                    <a:gd name="T55" fmla="*/ 0 h 859"/>
                    <a:gd name="T56" fmla="*/ 25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38" name="Freeform 199"/>
                <p:cNvSpPr>
                  <a:spLocks noChangeAspect="1"/>
                </p:cNvSpPr>
                <p:nvPr/>
              </p:nvSpPr>
              <p:spPr bwMode="auto">
                <a:xfrm>
                  <a:off x="418" y="2404"/>
                  <a:ext cx="386" cy="435"/>
                </a:xfrm>
                <a:custGeom>
                  <a:avLst/>
                  <a:gdLst>
                    <a:gd name="T0" fmla="*/ 22 w 771"/>
                    <a:gd name="T1" fmla="*/ 0 h 871"/>
                    <a:gd name="T2" fmla="*/ 17 w 771"/>
                    <a:gd name="T3" fmla="*/ 1 h 871"/>
                    <a:gd name="T4" fmla="*/ 15 w 771"/>
                    <a:gd name="T5" fmla="*/ 1 h 871"/>
                    <a:gd name="T6" fmla="*/ 13 w 771"/>
                    <a:gd name="T7" fmla="*/ 2 h 871"/>
                    <a:gd name="T8" fmla="*/ 11 w 771"/>
                    <a:gd name="T9" fmla="*/ 4 h 871"/>
                    <a:gd name="T10" fmla="*/ 10 w 771"/>
                    <a:gd name="T11" fmla="*/ 4 h 871"/>
                    <a:gd name="T12" fmla="*/ 9 w 771"/>
                    <a:gd name="T13" fmla="*/ 5 h 871"/>
                    <a:gd name="T14" fmla="*/ 8 w 771"/>
                    <a:gd name="T15" fmla="*/ 6 h 871"/>
                    <a:gd name="T16" fmla="*/ 7 w 771"/>
                    <a:gd name="T17" fmla="*/ 7 h 871"/>
                    <a:gd name="T18" fmla="*/ 6 w 771"/>
                    <a:gd name="T19" fmla="*/ 9 h 871"/>
                    <a:gd name="T20" fmla="*/ 4 w 771"/>
                    <a:gd name="T21" fmla="*/ 12 h 871"/>
                    <a:gd name="T22" fmla="*/ 3 w 771"/>
                    <a:gd name="T23" fmla="*/ 15 h 871"/>
                    <a:gd name="T24" fmla="*/ 2 w 771"/>
                    <a:gd name="T25" fmla="*/ 18 h 871"/>
                    <a:gd name="T26" fmla="*/ 1 w 771"/>
                    <a:gd name="T27" fmla="*/ 20 h 871"/>
                    <a:gd name="T28" fmla="*/ 0 w 771"/>
                    <a:gd name="T29" fmla="*/ 23 h 871"/>
                    <a:gd name="T30" fmla="*/ 4 w 771"/>
                    <a:gd name="T31" fmla="*/ 27 h 871"/>
                    <a:gd name="T32" fmla="*/ 4 w 771"/>
                    <a:gd name="T33" fmla="*/ 25 h 871"/>
                    <a:gd name="T34" fmla="*/ 5 w 771"/>
                    <a:gd name="T35" fmla="*/ 22 h 871"/>
                    <a:gd name="T36" fmla="*/ 7 w 771"/>
                    <a:gd name="T37" fmla="*/ 19 h 871"/>
                    <a:gd name="T38" fmla="*/ 8 w 771"/>
                    <a:gd name="T39" fmla="*/ 16 h 871"/>
                    <a:gd name="T40" fmla="*/ 10 w 771"/>
                    <a:gd name="T41" fmla="*/ 14 h 871"/>
                    <a:gd name="T42" fmla="*/ 11 w 771"/>
                    <a:gd name="T43" fmla="*/ 11 h 871"/>
                    <a:gd name="T44" fmla="*/ 12 w 771"/>
                    <a:gd name="T45" fmla="*/ 10 h 871"/>
                    <a:gd name="T46" fmla="*/ 12 w 771"/>
                    <a:gd name="T47" fmla="*/ 10 h 871"/>
                    <a:gd name="T48" fmla="*/ 13 w 771"/>
                    <a:gd name="T49" fmla="*/ 9 h 871"/>
                    <a:gd name="T50" fmla="*/ 14 w 771"/>
                    <a:gd name="T51" fmla="*/ 8 h 871"/>
                    <a:gd name="T52" fmla="*/ 15 w 771"/>
                    <a:gd name="T53" fmla="*/ 8 h 871"/>
                    <a:gd name="T54" fmla="*/ 16 w 771"/>
                    <a:gd name="T55" fmla="*/ 7 h 871"/>
                    <a:gd name="T56" fmla="*/ 18 w 771"/>
                    <a:gd name="T57" fmla="*/ 7 h 871"/>
                    <a:gd name="T58" fmla="*/ 20 w 771"/>
                    <a:gd name="T59" fmla="*/ 6 h 871"/>
                    <a:gd name="T60" fmla="*/ 23 w 771"/>
                    <a:gd name="T61" fmla="*/ 5 h 871"/>
                    <a:gd name="T62" fmla="*/ 25 w 771"/>
                    <a:gd name="T63" fmla="*/ 5 h 871"/>
                    <a:gd name="T64" fmla="*/ 22 w 771"/>
                    <a:gd name="T65" fmla="*/ 0 h 871"/>
                    <a:gd name="T66" fmla="*/ 22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39" name="Freeform 200"/>
                <p:cNvSpPr>
                  <a:spLocks noChangeAspect="1"/>
                </p:cNvSpPr>
                <p:nvPr/>
              </p:nvSpPr>
              <p:spPr bwMode="auto">
                <a:xfrm>
                  <a:off x="540" y="2571"/>
                  <a:ext cx="372" cy="463"/>
                </a:xfrm>
                <a:custGeom>
                  <a:avLst/>
                  <a:gdLst>
                    <a:gd name="T0" fmla="*/ 21 w 743"/>
                    <a:gd name="T1" fmla="*/ 0 h 926"/>
                    <a:gd name="T2" fmla="*/ 18 w 743"/>
                    <a:gd name="T3" fmla="*/ 1 h 926"/>
                    <a:gd name="T4" fmla="*/ 16 w 743"/>
                    <a:gd name="T5" fmla="*/ 1 h 926"/>
                    <a:gd name="T6" fmla="*/ 13 w 743"/>
                    <a:gd name="T7" fmla="*/ 2 h 926"/>
                    <a:gd name="T8" fmla="*/ 11 w 743"/>
                    <a:gd name="T9" fmla="*/ 4 h 926"/>
                    <a:gd name="T10" fmla="*/ 10 w 743"/>
                    <a:gd name="T11" fmla="*/ 4 h 926"/>
                    <a:gd name="T12" fmla="*/ 9 w 743"/>
                    <a:gd name="T13" fmla="*/ 5 h 926"/>
                    <a:gd name="T14" fmla="*/ 9 w 743"/>
                    <a:gd name="T15" fmla="*/ 6 h 926"/>
                    <a:gd name="T16" fmla="*/ 8 w 743"/>
                    <a:gd name="T17" fmla="*/ 7 h 926"/>
                    <a:gd name="T18" fmla="*/ 6 w 743"/>
                    <a:gd name="T19" fmla="*/ 10 h 926"/>
                    <a:gd name="T20" fmla="*/ 4 w 743"/>
                    <a:gd name="T21" fmla="*/ 13 h 926"/>
                    <a:gd name="T22" fmla="*/ 3 w 743"/>
                    <a:gd name="T23" fmla="*/ 16 h 926"/>
                    <a:gd name="T24" fmla="*/ 2 w 743"/>
                    <a:gd name="T25" fmla="*/ 19 h 926"/>
                    <a:gd name="T26" fmla="*/ 1 w 743"/>
                    <a:gd name="T27" fmla="*/ 22 h 926"/>
                    <a:gd name="T28" fmla="*/ 0 w 743"/>
                    <a:gd name="T29" fmla="*/ 24 h 926"/>
                    <a:gd name="T30" fmla="*/ 5 w 743"/>
                    <a:gd name="T31" fmla="*/ 29 h 926"/>
                    <a:gd name="T32" fmla="*/ 6 w 743"/>
                    <a:gd name="T33" fmla="*/ 27 h 926"/>
                    <a:gd name="T34" fmla="*/ 7 w 743"/>
                    <a:gd name="T35" fmla="*/ 24 h 926"/>
                    <a:gd name="T36" fmla="*/ 7 w 743"/>
                    <a:gd name="T37" fmla="*/ 21 h 926"/>
                    <a:gd name="T38" fmla="*/ 8 w 743"/>
                    <a:gd name="T39" fmla="*/ 19 h 926"/>
                    <a:gd name="T40" fmla="*/ 9 w 743"/>
                    <a:gd name="T41" fmla="*/ 18 h 926"/>
                    <a:gd name="T42" fmla="*/ 9 w 743"/>
                    <a:gd name="T43" fmla="*/ 16 h 926"/>
                    <a:gd name="T44" fmla="*/ 10 w 743"/>
                    <a:gd name="T45" fmla="*/ 14 h 926"/>
                    <a:gd name="T46" fmla="*/ 11 w 743"/>
                    <a:gd name="T47" fmla="*/ 12 h 926"/>
                    <a:gd name="T48" fmla="*/ 12 w 743"/>
                    <a:gd name="T49" fmla="*/ 11 h 926"/>
                    <a:gd name="T50" fmla="*/ 12 w 743"/>
                    <a:gd name="T51" fmla="*/ 10 h 926"/>
                    <a:gd name="T52" fmla="*/ 13 w 743"/>
                    <a:gd name="T53" fmla="*/ 9 h 926"/>
                    <a:gd name="T54" fmla="*/ 14 w 743"/>
                    <a:gd name="T55" fmla="*/ 9 h 926"/>
                    <a:gd name="T56" fmla="*/ 15 w 743"/>
                    <a:gd name="T57" fmla="*/ 8 h 926"/>
                    <a:gd name="T58" fmla="*/ 16 w 743"/>
                    <a:gd name="T59" fmla="*/ 8 h 926"/>
                    <a:gd name="T60" fmla="*/ 17 w 743"/>
                    <a:gd name="T61" fmla="*/ 7 h 926"/>
                    <a:gd name="T62" fmla="*/ 19 w 743"/>
                    <a:gd name="T63" fmla="*/ 6 h 926"/>
                    <a:gd name="T64" fmla="*/ 21 w 743"/>
                    <a:gd name="T65" fmla="*/ 5 h 926"/>
                    <a:gd name="T66" fmla="*/ 22 w 743"/>
                    <a:gd name="T67" fmla="*/ 5 h 926"/>
                    <a:gd name="T68" fmla="*/ 24 w 743"/>
                    <a:gd name="T69" fmla="*/ 5 h 926"/>
                    <a:gd name="T70" fmla="*/ 21 w 743"/>
                    <a:gd name="T71" fmla="*/ 0 h 926"/>
                    <a:gd name="T72" fmla="*/ 21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40" name="Freeform 201"/>
                <p:cNvSpPr>
                  <a:spLocks noChangeAspect="1"/>
                </p:cNvSpPr>
                <p:nvPr/>
              </p:nvSpPr>
              <p:spPr bwMode="auto">
                <a:xfrm>
                  <a:off x="1399" y="1438"/>
                  <a:ext cx="436" cy="296"/>
                </a:xfrm>
                <a:custGeom>
                  <a:avLst/>
                  <a:gdLst>
                    <a:gd name="T0" fmla="*/ 0 w 870"/>
                    <a:gd name="T1" fmla="*/ 17 h 593"/>
                    <a:gd name="T2" fmla="*/ 1 w 870"/>
                    <a:gd name="T3" fmla="*/ 15 h 593"/>
                    <a:gd name="T4" fmla="*/ 2 w 870"/>
                    <a:gd name="T5" fmla="*/ 13 h 593"/>
                    <a:gd name="T6" fmla="*/ 3 w 870"/>
                    <a:gd name="T7" fmla="*/ 11 h 593"/>
                    <a:gd name="T8" fmla="*/ 4 w 870"/>
                    <a:gd name="T9" fmla="*/ 9 h 593"/>
                    <a:gd name="T10" fmla="*/ 5 w 870"/>
                    <a:gd name="T11" fmla="*/ 6 h 593"/>
                    <a:gd name="T12" fmla="*/ 6 w 870"/>
                    <a:gd name="T13" fmla="*/ 6 h 593"/>
                    <a:gd name="T14" fmla="*/ 6 w 870"/>
                    <a:gd name="T15" fmla="*/ 5 h 593"/>
                    <a:gd name="T16" fmla="*/ 7 w 870"/>
                    <a:gd name="T17" fmla="*/ 4 h 593"/>
                    <a:gd name="T18" fmla="*/ 8 w 870"/>
                    <a:gd name="T19" fmla="*/ 3 h 593"/>
                    <a:gd name="T20" fmla="*/ 8 w 870"/>
                    <a:gd name="T21" fmla="*/ 3 h 593"/>
                    <a:gd name="T22" fmla="*/ 9 w 870"/>
                    <a:gd name="T23" fmla="*/ 2 h 593"/>
                    <a:gd name="T24" fmla="*/ 11 w 870"/>
                    <a:gd name="T25" fmla="*/ 1 h 593"/>
                    <a:gd name="T26" fmla="*/ 13 w 870"/>
                    <a:gd name="T27" fmla="*/ 1 h 593"/>
                    <a:gd name="T28" fmla="*/ 16 w 870"/>
                    <a:gd name="T29" fmla="*/ 0 h 593"/>
                    <a:gd name="T30" fmla="*/ 19 w 870"/>
                    <a:gd name="T31" fmla="*/ 0 h 593"/>
                    <a:gd name="T32" fmla="*/ 26 w 870"/>
                    <a:gd name="T33" fmla="*/ 0 h 593"/>
                    <a:gd name="T34" fmla="*/ 28 w 870"/>
                    <a:gd name="T35" fmla="*/ 4 h 593"/>
                    <a:gd name="T36" fmla="*/ 21 w 870"/>
                    <a:gd name="T37" fmla="*/ 5 h 593"/>
                    <a:gd name="T38" fmla="*/ 16 w 870"/>
                    <a:gd name="T39" fmla="*/ 6 h 593"/>
                    <a:gd name="T40" fmla="*/ 12 w 870"/>
                    <a:gd name="T41" fmla="*/ 8 h 593"/>
                    <a:gd name="T42" fmla="*/ 10 w 870"/>
                    <a:gd name="T43" fmla="*/ 9 h 593"/>
                    <a:gd name="T44" fmla="*/ 10 w 870"/>
                    <a:gd name="T45" fmla="*/ 9 h 593"/>
                    <a:gd name="T46" fmla="*/ 9 w 870"/>
                    <a:gd name="T47" fmla="*/ 10 h 593"/>
                    <a:gd name="T48" fmla="*/ 7 w 870"/>
                    <a:gd name="T49" fmla="*/ 14 h 593"/>
                    <a:gd name="T50" fmla="*/ 5 w 870"/>
                    <a:gd name="T51" fmla="*/ 17 h 593"/>
                    <a:gd name="T52" fmla="*/ 5 w 870"/>
                    <a:gd name="T53" fmla="*/ 18 h 593"/>
                    <a:gd name="T54" fmla="*/ 0 w 870"/>
                    <a:gd name="T55" fmla="*/ 17 h 593"/>
                    <a:gd name="T56" fmla="*/ 0 w 870"/>
                    <a:gd name="T57" fmla="*/ 17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41" name="Freeform 202"/>
                <p:cNvSpPr>
                  <a:spLocks noChangeAspect="1"/>
                </p:cNvSpPr>
                <p:nvPr/>
              </p:nvSpPr>
              <p:spPr bwMode="auto">
                <a:xfrm>
                  <a:off x="1569" y="1580"/>
                  <a:ext cx="425" cy="307"/>
                </a:xfrm>
                <a:custGeom>
                  <a:avLst/>
                  <a:gdLst>
                    <a:gd name="T0" fmla="*/ 0 w 852"/>
                    <a:gd name="T1" fmla="*/ 14 h 614"/>
                    <a:gd name="T2" fmla="*/ 0 w 852"/>
                    <a:gd name="T3" fmla="*/ 13 h 614"/>
                    <a:gd name="T4" fmla="*/ 1 w 852"/>
                    <a:gd name="T5" fmla="*/ 12 h 614"/>
                    <a:gd name="T6" fmla="*/ 2 w 852"/>
                    <a:gd name="T7" fmla="*/ 10 h 614"/>
                    <a:gd name="T8" fmla="*/ 3 w 852"/>
                    <a:gd name="T9" fmla="*/ 8 h 614"/>
                    <a:gd name="T10" fmla="*/ 4 w 852"/>
                    <a:gd name="T11" fmla="*/ 7 h 614"/>
                    <a:gd name="T12" fmla="*/ 4 w 852"/>
                    <a:gd name="T13" fmla="*/ 6 h 614"/>
                    <a:gd name="T14" fmla="*/ 5 w 852"/>
                    <a:gd name="T15" fmla="*/ 6 h 614"/>
                    <a:gd name="T16" fmla="*/ 6 w 852"/>
                    <a:gd name="T17" fmla="*/ 5 h 614"/>
                    <a:gd name="T18" fmla="*/ 7 w 852"/>
                    <a:gd name="T19" fmla="*/ 4 h 614"/>
                    <a:gd name="T20" fmla="*/ 8 w 852"/>
                    <a:gd name="T21" fmla="*/ 3 h 614"/>
                    <a:gd name="T22" fmla="*/ 9 w 852"/>
                    <a:gd name="T23" fmla="*/ 3 h 614"/>
                    <a:gd name="T24" fmla="*/ 10 w 852"/>
                    <a:gd name="T25" fmla="*/ 2 h 614"/>
                    <a:gd name="T26" fmla="*/ 12 w 852"/>
                    <a:gd name="T27" fmla="*/ 1 h 614"/>
                    <a:gd name="T28" fmla="*/ 15 w 852"/>
                    <a:gd name="T29" fmla="*/ 1 h 614"/>
                    <a:gd name="T30" fmla="*/ 18 w 852"/>
                    <a:gd name="T31" fmla="*/ 0 h 614"/>
                    <a:gd name="T32" fmla="*/ 24 w 852"/>
                    <a:gd name="T33" fmla="*/ 1 h 614"/>
                    <a:gd name="T34" fmla="*/ 26 w 852"/>
                    <a:gd name="T35" fmla="*/ 5 h 614"/>
                    <a:gd name="T36" fmla="*/ 20 w 852"/>
                    <a:gd name="T37" fmla="*/ 6 h 614"/>
                    <a:gd name="T38" fmla="*/ 14 w 852"/>
                    <a:gd name="T39" fmla="*/ 7 h 614"/>
                    <a:gd name="T40" fmla="*/ 10 w 852"/>
                    <a:gd name="T41" fmla="*/ 9 h 614"/>
                    <a:gd name="T42" fmla="*/ 9 w 852"/>
                    <a:gd name="T43" fmla="*/ 10 h 614"/>
                    <a:gd name="T44" fmla="*/ 8 w 852"/>
                    <a:gd name="T45" fmla="*/ 10 h 614"/>
                    <a:gd name="T46" fmla="*/ 7 w 852"/>
                    <a:gd name="T47" fmla="*/ 11 h 614"/>
                    <a:gd name="T48" fmla="*/ 5 w 852"/>
                    <a:gd name="T49" fmla="*/ 15 h 614"/>
                    <a:gd name="T50" fmla="*/ 3 w 852"/>
                    <a:gd name="T51" fmla="*/ 18 h 614"/>
                    <a:gd name="T52" fmla="*/ 3 w 852"/>
                    <a:gd name="T53" fmla="*/ 20 h 614"/>
                    <a:gd name="T54" fmla="*/ 0 w 852"/>
                    <a:gd name="T55" fmla="*/ 14 h 614"/>
                    <a:gd name="T56" fmla="*/ 0 w 852"/>
                    <a:gd name="T57" fmla="*/ 14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42" name="Freeform 203"/>
                <p:cNvSpPr>
                  <a:spLocks noChangeAspect="1"/>
                </p:cNvSpPr>
                <p:nvPr/>
              </p:nvSpPr>
              <p:spPr bwMode="auto">
                <a:xfrm>
                  <a:off x="1684" y="1764"/>
                  <a:ext cx="454" cy="280"/>
                </a:xfrm>
                <a:custGeom>
                  <a:avLst/>
                  <a:gdLst>
                    <a:gd name="T0" fmla="*/ 0 w 909"/>
                    <a:gd name="T1" fmla="*/ 13 h 561"/>
                    <a:gd name="T2" fmla="*/ 0 w 909"/>
                    <a:gd name="T3" fmla="*/ 12 h 561"/>
                    <a:gd name="T4" fmla="*/ 2 w 909"/>
                    <a:gd name="T5" fmla="*/ 9 h 561"/>
                    <a:gd name="T6" fmla="*/ 3 w 909"/>
                    <a:gd name="T7" fmla="*/ 7 h 561"/>
                    <a:gd name="T8" fmla="*/ 4 w 909"/>
                    <a:gd name="T9" fmla="*/ 6 h 561"/>
                    <a:gd name="T10" fmla="*/ 5 w 909"/>
                    <a:gd name="T11" fmla="*/ 6 h 561"/>
                    <a:gd name="T12" fmla="*/ 5 w 909"/>
                    <a:gd name="T13" fmla="*/ 5 h 561"/>
                    <a:gd name="T14" fmla="*/ 6 w 909"/>
                    <a:gd name="T15" fmla="*/ 4 h 561"/>
                    <a:gd name="T16" fmla="*/ 7 w 909"/>
                    <a:gd name="T17" fmla="*/ 3 h 561"/>
                    <a:gd name="T18" fmla="*/ 8 w 909"/>
                    <a:gd name="T19" fmla="*/ 2 h 561"/>
                    <a:gd name="T20" fmla="*/ 9 w 909"/>
                    <a:gd name="T21" fmla="*/ 2 h 561"/>
                    <a:gd name="T22" fmla="*/ 10 w 909"/>
                    <a:gd name="T23" fmla="*/ 1 h 561"/>
                    <a:gd name="T24" fmla="*/ 13 w 909"/>
                    <a:gd name="T25" fmla="*/ 0 h 561"/>
                    <a:gd name="T26" fmla="*/ 16 w 909"/>
                    <a:gd name="T27" fmla="*/ 0 h 561"/>
                    <a:gd name="T28" fmla="*/ 18 w 909"/>
                    <a:gd name="T29" fmla="*/ 0 h 561"/>
                    <a:gd name="T30" fmla="*/ 25 w 909"/>
                    <a:gd name="T31" fmla="*/ 0 h 561"/>
                    <a:gd name="T32" fmla="*/ 28 w 909"/>
                    <a:gd name="T33" fmla="*/ 6 h 561"/>
                    <a:gd name="T34" fmla="*/ 26 w 909"/>
                    <a:gd name="T35" fmla="*/ 6 h 561"/>
                    <a:gd name="T36" fmla="*/ 21 w 909"/>
                    <a:gd name="T37" fmla="*/ 6 h 561"/>
                    <a:gd name="T38" fmla="*/ 15 w 909"/>
                    <a:gd name="T39" fmla="*/ 6 h 561"/>
                    <a:gd name="T40" fmla="*/ 11 w 909"/>
                    <a:gd name="T41" fmla="*/ 7 h 561"/>
                    <a:gd name="T42" fmla="*/ 9 w 909"/>
                    <a:gd name="T43" fmla="*/ 8 h 561"/>
                    <a:gd name="T44" fmla="*/ 9 w 909"/>
                    <a:gd name="T45" fmla="*/ 9 h 561"/>
                    <a:gd name="T46" fmla="*/ 8 w 909"/>
                    <a:gd name="T47" fmla="*/ 10 h 561"/>
                    <a:gd name="T48" fmla="*/ 7 w 909"/>
                    <a:gd name="T49" fmla="*/ 10 h 561"/>
                    <a:gd name="T50" fmla="*/ 7 w 909"/>
                    <a:gd name="T51" fmla="*/ 11 h 561"/>
                    <a:gd name="T52" fmla="*/ 6 w 909"/>
                    <a:gd name="T53" fmla="*/ 12 h 561"/>
                    <a:gd name="T54" fmla="*/ 5 w 909"/>
                    <a:gd name="T55" fmla="*/ 13 h 561"/>
                    <a:gd name="T56" fmla="*/ 4 w 909"/>
                    <a:gd name="T57" fmla="*/ 16 h 561"/>
                    <a:gd name="T58" fmla="*/ 3 w 909"/>
                    <a:gd name="T59" fmla="*/ 17 h 561"/>
                    <a:gd name="T60" fmla="*/ 0 w 909"/>
                    <a:gd name="T61" fmla="*/ 13 h 561"/>
                    <a:gd name="T62" fmla="*/ 0 w 909"/>
                    <a:gd name="T63" fmla="*/ 13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64" name="Group 204"/>
              <p:cNvGrpSpPr>
                <a:grpSpLocks noChangeAspect="1"/>
              </p:cNvGrpSpPr>
              <p:nvPr/>
            </p:nvGrpSpPr>
            <p:grpSpPr bwMode="auto">
              <a:xfrm rot="1631232">
                <a:off x="2165" y="1680"/>
                <a:ext cx="409" cy="577"/>
                <a:chOff x="96" y="192"/>
                <a:chExt cx="2042" cy="2886"/>
              </a:xfrm>
            </p:grpSpPr>
            <p:sp>
              <p:nvSpPr>
                <p:cNvPr id="35913" name="Text Box 20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6" y="192"/>
                  <a:ext cx="657" cy="1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5914" name="Freeform 206"/>
                <p:cNvSpPr>
                  <a:spLocks noChangeAspect="1"/>
                </p:cNvSpPr>
                <p:nvPr/>
              </p:nvSpPr>
              <p:spPr bwMode="auto">
                <a:xfrm>
                  <a:off x="96" y="965"/>
                  <a:ext cx="1985" cy="2113"/>
                </a:xfrm>
                <a:custGeom>
                  <a:avLst/>
                  <a:gdLst>
                    <a:gd name="T0" fmla="*/ 11 w 3970"/>
                    <a:gd name="T1" fmla="*/ 30 h 4226"/>
                    <a:gd name="T2" fmla="*/ 25 w 3970"/>
                    <a:gd name="T3" fmla="*/ 31 h 4226"/>
                    <a:gd name="T4" fmla="*/ 39 w 3970"/>
                    <a:gd name="T5" fmla="*/ 41 h 4226"/>
                    <a:gd name="T6" fmla="*/ 46 w 3970"/>
                    <a:gd name="T7" fmla="*/ 34 h 4226"/>
                    <a:gd name="T8" fmla="*/ 50 w 3970"/>
                    <a:gd name="T9" fmla="*/ 12 h 4226"/>
                    <a:gd name="T10" fmla="*/ 59 w 3970"/>
                    <a:gd name="T11" fmla="*/ 3 h 4226"/>
                    <a:gd name="T12" fmla="*/ 62 w 3970"/>
                    <a:gd name="T13" fmla="*/ 9 h 4226"/>
                    <a:gd name="T14" fmla="*/ 52 w 3970"/>
                    <a:gd name="T15" fmla="*/ 21 h 4226"/>
                    <a:gd name="T16" fmla="*/ 51 w 3970"/>
                    <a:gd name="T17" fmla="*/ 41 h 4226"/>
                    <a:gd name="T18" fmla="*/ 63 w 3970"/>
                    <a:gd name="T19" fmla="*/ 44 h 4226"/>
                    <a:gd name="T20" fmla="*/ 73 w 3970"/>
                    <a:gd name="T21" fmla="*/ 46 h 4226"/>
                    <a:gd name="T22" fmla="*/ 83 w 3970"/>
                    <a:gd name="T23" fmla="*/ 43 h 4226"/>
                    <a:gd name="T24" fmla="*/ 93 w 3970"/>
                    <a:gd name="T25" fmla="*/ 34 h 4226"/>
                    <a:gd name="T26" fmla="*/ 106 w 3970"/>
                    <a:gd name="T27" fmla="*/ 38 h 4226"/>
                    <a:gd name="T28" fmla="*/ 90 w 3970"/>
                    <a:gd name="T29" fmla="*/ 42 h 4226"/>
                    <a:gd name="T30" fmla="*/ 91 w 3970"/>
                    <a:gd name="T31" fmla="*/ 53 h 4226"/>
                    <a:gd name="T32" fmla="*/ 103 w 3970"/>
                    <a:gd name="T33" fmla="*/ 42 h 4226"/>
                    <a:gd name="T34" fmla="*/ 116 w 3970"/>
                    <a:gd name="T35" fmla="*/ 47 h 4226"/>
                    <a:gd name="T36" fmla="*/ 97 w 3970"/>
                    <a:gd name="T37" fmla="*/ 52 h 4226"/>
                    <a:gd name="T38" fmla="*/ 105 w 3970"/>
                    <a:gd name="T39" fmla="*/ 57 h 4226"/>
                    <a:gd name="T40" fmla="*/ 119 w 3970"/>
                    <a:gd name="T41" fmla="*/ 53 h 4226"/>
                    <a:gd name="T42" fmla="*/ 117 w 3970"/>
                    <a:gd name="T43" fmla="*/ 60 h 4226"/>
                    <a:gd name="T44" fmla="*/ 105 w 3970"/>
                    <a:gd name="T45" fmla="*/ 64 h 4226"/>
                    <a:gd name="T46" fmla="*/ 105 w 3970"/>
                    <a:gd name="T47" fmla="*/ 83 h 4226"/>
                    <a:gd name="T48" fmla="*/ 104 w 3970"/>
                    <a:gd name="T49" fmla="*/ 104 h 4226"/>
                    <a:gd name="T50" fmla="*/ 90 w 3970"/>
                    <a:gd name="T51" fmla="*/ 117 h 4226"/>
                    <a:gd name="T52" fmla="*/ 74 w 3970"/>
                    <a:gd name="T53" fmla="*/ 124 h 4226"/>
                    <a:gd name="T54" fmla="*/ 52 w 3970"/>
                    <a:gd name="T55" fmla="*/ 118 h 4226"/>
                    <a:gd name="T56" fmla="*/ 40 w 3970"/>
                    <a:gd name="T57" fmla="*/ 111 h 4226"/>
                    <a:gd name="T58" fmla="*/ 30 w 3970"/>
                    <a:gd name="T59" fmla="*/ 133 h 4226"/>
                    <a:gd name="T60" fmla="*/ 31 w 3970"/>
                    <a:gd name="T61" fmla="*/ 114 h 4226"/>
                    <a:gd name="T62" fmla="*/ 40 w 3970"/>
                    <a:gd name="T63" fmla="*/ 105 h 4226"/>
                    <a:gd name="T64" fmla="*/ 28 w 3970"/>
                    <a:gd name="T65" fmla="*/ 106 h 4226"/>
                    <a:gd name="T66" fmla="*/ 18 w 3970"/>
                    <a:gd name="T67" fmla="*/ 116 h 4226"/>
                    <a:gd name="T68" fmla="*/ 28 w 3970"/>
                    <a:gd name="T69" fmla="*/ 97 h 4226"/>
                    <a:gd name="T70" fmla="*/ 35 w 3970"/>
                    <a:gd name="T71" fmla="*/ 88 h 4226"/>
                    <a:gd name="T72" fmla="*/ 25 w 3970"/>
                    <a:gd name="T73" fmla="*/ 89 h 4226"/>
                    <a:gd name="T74" fmla="*/ 17 w 3970"/>
                    <a:gd name="T75" fmla="*/ 106 h 4226"/>
                    <a:gd name="T76" fmla="*/ 21 w 3970"/>
                    <a:gd name="T77" fmla="*/ 88 h 4226"/>
                    <a:gd name="T78" fmla="*/ 32 w 3970"/>
                    <a:gd name="T79" fmla="*/ 79 h 4226"/>
                    <a:gd name="T80" fmla="*/ 39 w 3970"/>
                    <a:gd name="T81" fmla="*/ 68 h 4226"/>
                    <a:gd name="T82" fmla="*/ 38 w 3970"/>
                    <a:gd name="T83" fmla="*/ 53 h 4226"/>
                    <a:gd name="T84" fmla="*/ 28 w 3970"/>
                    <a:gd name="T85" fmla="*/ 40 h 4226"/>
                    <a:gd name="T86" fmla="*/ 10 w 3970"/>
                    <a:gd name="T87" fmla="*/ 38 h 4226"/>
                    <a:gd name="T88" fmla="*/ 0 w 3970"/>
                    <a:gd name="T89" fmla="*/ 34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15" name="Freeform 207"/>
                <p:cNvSpPr>
                  <a:spLocks noChangeAspect="1"/>
                </p:cNvSpPr>
                <p:nvPr/>
              </p:nvSpPr>
              <p:spPr bwMode="auto">
                <a:xfrm>
                  <a:off x="723" y="1756"/>
                  <a:ext cx="1058" cy="1106"/>
                </a:xfrm>
                <a:custGeom>
                  <a:avLst/>
                  <a:gdLst>
                    <a:gd name="T0" fmla="*/ 0 w 2114"/>
                    <a:gd name="T1" fmla="*/ 36 h 2212"/>
                    <a:gd name="T2" fmla="*/ 13 w 2114"/>
                    <a:gd name="T3" fmla="*/ 23 h 2212"/>
                    <a:gd name="T4" fmla="*/ 32 w 2114"/>
                    <a:gd name="T5" fmla="*/ 16 h 2212"/>
                    <a:gd name="T6" fmla="*/ 47 w 2114"/>
                    <a:gd name="T7" fmla="*/ 0 h 2212"/>
                    <a:gd name="T8" fmla="*/ 64 w 2114"/>
                    <a:gd name="T9" fmla="*/ 15 h 2212"/>
                    <a:gd name="T10" fmla="*/ 67 w 2114"/>
                    <a:gd name="T11" fmla="*/ 39 h 2212"/>
                    <a:gd name="T12" fmla="*/ 64 w 2114"/>
                    <a:gd name="T13" fmla="*/ 57 h 2212"/>
                    <a:gd name="T14" fmla="*/ 61 w 2114"/>
                    <a:gd name="T15" fmla="*/ 65 h 2212"/>
                    <a:gd name="T16" fmla="*/ 53 w 2114"/>
                    <a:gd name="T17" fmla="*/ 61 h 2212"/>
                    <a:gd name="T18" fmla="*/ 49 w 2114"/>
                    <a:gd name="T19" fmla="*/ 70 h 2212"/>
                    <a:gd name="T20" fmla="*/ 24 w 2114"/>
                    <a:gd name="T21" fmla="*/ 66 h 2212"/>
                    <a:gd name="T22" fmla="*/ 10 w 2114"/>
                    <a:gd name="T23" fmla="*/ 55 h 2212"/>
                    <a:gd name="T24" fmla="*/ 0 w 2114"/>
                    <a:gd name="T25" fmla="*/ 36 h 2212"/>
                    <a:gd name="T26" fmla="*/ 0 w 2114"/>
                    <a:gd name="T27" fmla="*/ 36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16" name="Freeform 208"/>
                <p:cNvSpPr>
                  <a:spLocks noChangeAspect="1"/>
                </p:cNvSpPr>
                <p:nvPr/>
              </p:nvSpPr>
              <p:spPr bwMode="auto">
                <a:xfrm>
                  <a:off x="127" y="1382"/>
                  <a:ext cx="706" cy="347"/>
                </a:xfrm>
                <a:custGeom>
                  <a:avLst/>
                  <a:gdLst>
                    <a:gd name="T0" fmla="*/ 45 w 1411"/>
                    <a:gd name="T1" fmla="*/ 19 h 694"/>
                    <a:gd name="T2" fmla="*/ 43 w 1411"/>
                    <a:gd name="T3" fmla="*/ 16 h 694"/>
                    <a:gd name="T4" fmla="*/ 42 w 1411"/>
                    <a:gd name="T5" fmla="*/ 15 h 694"/>
                    <a:gd name="T6" fmla="*/ 42 w 1411"/>
                    <a:gd name="T7" fmla="*/ 14 h 694"/>
                    <a:gd name="T8" fmla="*/ 42 w 1411"/>
                    <a:gd name="T9" fmla="*/ 14 h 694"/>
                    <a:gd name="T10" fmla="*/ 41 w 1411"/>
                    <a:gd name="T11" fmla="*/ 13 h 694"/>
                    <a:gd name="T12" fmla="*/ 40 w 1411"/>
                    <a:gd name="T13" fmla="*/ 12 h 694"/>
                    <a:gd name="T14" fmla="*/ 40 w 1411"/>
                    <a:gd name="T15" fmla="*/ 11 h 694"/>
                    <a:gd name="T16" fmla="*/ 39 w 1411"/>
                    <a:gd name="T17" fmla="*/ 11 h 694"/>
                    <a:gd name="T18" fmla="*/ 39 w 1411"/>
                    <a:gd name="T19" fmla="*/ 10 h 694"/>
                    <a:gd name="T20" fmla="*/ 38 w 1411"/>
                    <a:gd name="T21" fmla="*/ 9 h 694"/>
                    <a:gd name="T22" fmla="*/ 37 w 1411"/>
                    <a:gd name="T23" fmla="*/ 9 h 694"/>
                    <a:gd name="T24" fmla="*/ 36 w 1411"/>
                    <a:gd name="T25" fmla="*/ 8 h 694"/>
                    <a:gd name="T26" fmla="*/ 35 w 1411"/>
                    <a:gd name="T27" fmla="*/ 7 h 694"/>
                    <a:gd name="T28" fmla="*/ 34 w 1411"/>
                    <a:gd name="T29" fmla="*/ 6 h 694"/>
                    <a:gd name="T30" fmla="*/ 33 w 1411"/>
                    <a:gd name="T31" fmla="*/ 6 h 694"/>
                    <a:gd name="T32" fmla="*/ 32 w 1411"/>
                    <a:gd name="T33" fmla="*/ 5 h 694"/>
                    <a:gd name="T34" fmla="*/ 31 w 1411"/>
                    <a:gd name="T35" fmla="*/ 4 h 694"/>
                    <a:gd name="T36" fmla="*/ 30 w 1411"/>
                    <a:gd name="T37" fmla="*/ 4 h 694"/>
                    <a:gd name="T38" fmla="*/ 29 w 1411"/>
                    <a:gd name="T39" fmla="*/ 3 h 694"/>
                    <a:gd name="T40" fmla="*/ 28 w 1411"/>
                    <a:gd name="T41" fmla="*/ 3 h 694"/>
                    <a:gd name="T42" fmla="*/ 25 w 1411"/>
                    <a:gd name="T43" fmla="*/ 2 h 694"/>
                    <a:gd name="T44" fmla="*/ 23 w 1411"/>
                    <a:gd name="T45" fmla="*/ 1 h 694"/>
                    <a:gd name="T46" fmla="*/ 18 w 1411"/>
                    <a:gd name="T47" fmla="*/ 0 h 694"/>
                    <a:gd name="T48" fmla="*/ 13 w 1411"/>
                    <a:gd name="T49" fmla="*/ 0 h 694"/>
                    <a:gd name="T50" fmla="*/ 6 w 1411"/>
                    <a:gd name="T51" fmla="*/ 2 h 694"/>
                    <a:gd name="T52" fmla="*/ 4 w 1411"/>
                    <a:gd name="T53" fmla="*/ 3 h 694"/>
                    <a:gd name="T54" fmla="*/ 2 w 1411"/>
                    <a:gd name="T55" fmla="*/ 4 h 694"/>
                    <a:gd name="T56" fmla="*/ 0 w 1411"/>
                    <a:gd name="T57" fmla="*/ 5 h 694"/>
                    <a:gd name="T58" fmla="*/ 2 w 1411"/>
                    <a:gd name="T59" fmla="*/ 14 h 694"/>
                    <a:gd name="T60" fmla="*/ 2 w 1411"/>
                    <a:gd name="T61" fmla="*/ 14 h 694"/>
                    <a:gd name="T62" fmla="*/ 4 w 1411"/>
                    <a:gd name="T63" fmla="*/ 13 h 694"/>
                    <a:gd name="T64" fmla="*/ 5 w 1411"/>
                    <a:gd name="T65" fmla="*/ 12 h 694"/>
                    <a:gd name="T66" fmla="*/ 6 w 1411"/>
                    <a:gd name="T67" fmla="*/ 11 h 694"/>
                    <a:gd name="T68" fmla="*/ 7 w 1411"/>
                    <a:gd name="T69" fmla="*/ 11 h 694"/>
                    <a:gd name="T70" fmla="*/ 9 w 1411"/>
                    <a:gd name="T71" fmla="*/ 10 h 694"/>
                    <a:gd name="T72" fmla="*/ 10 w 1411"/>
                    <a:gd name="T73" fmla="*/ 10 h 694"/>
                    <a:gd name="T74" fmla="*/ 12 w 1411"/>
                    <a:gd name="T75" fmla="*/ 9 h 694"/>
                    <a:gd name="T76" fmla="*/ 14 w 1411"/>
                    <a:gd name="T77" fmla="*/ 8 h 694"/>
                    <a:gd name="T78" fmla="*/ 15 w 1411"/>
                    <a:gd name="T79" fmla="*/ 8 h 694"/>
                    <a:gd name="T80" fmla="*/ 19 w 1411"/>
                    <a:gd name="T81" fmla="*/ 8 h 694"/>
                    <a:gd name="T82" fmla="*/ 23 w 1411"/>
                    <a:gd name="T83" fmla="*/ 9 h 694"/>
                    <a:gd name="T84" fmla="*/ 26 w 1411"/>
                    <a:gd name="T85" fmla="*/ 9 h 694"/>
                    <a:gd name="T86" fmla="*/ 28 w 1411"/>
                    <a:gd name="T87" fmla="*/ 10 h 694"/>
                    <a:gd name="T88" fmla="*/ 29 w 1411"/>
                    <a:gd name="T89" fmla="*/ 11 h 694"/>
                    <a:gd name="T90" fmla="*/ 31 w 1411"/>
                    <a:gd name="T91" fmla="*/ 12 h 694"/>
                    <a:gd name="T92" fmla="*/ 33 w 1411"/>
                    <a:gd name="T93" fmla="*/ 13 h 694"/>
                    <a:gd name="T94" fmla="*/ 34 w 1411"/>
                    <a:gd name="T95" fmla="*/ 14 h 694"/>
                    <a:gd name="T96" fmla="*/ 36 w 1411"/>
                    <a:gd name="T97" fmla="*/ 15 h 694"/>
                    <a:gd name="T98" fmla="*/ 37 w 1411"/>
                    <a:gd name="T99" fmla="*/ 17 h 694"/>
                    <a:gd name="T100" fmla="*/ 39 w 1411"/>
                    <a:gd name="T101" fmla="*/ 18 h 694"/>
                    <a:gd name="T102" fmla="*/ 40 w 1411"/>
                    <a:gd name="T103" fmla="*/ 19 h 694"/>
                    <a:gd name="T104" fmla="*/ 40 w 1411"/>
                    <a:gd name="T105" fmla="*/ 20 h 694"/>
                    <a:gd name="T106" fmla="*/ 41 w 1411"/>
                    <a:gd name="T107" fmla="*/ 21 h 694"/>
                    <a:gd name="T108" fmla="*/ 42 w 1411"/>
                    <a:gd name="T109" fmla="*/ 21 h 694"/>
                    <a:gd name="T110" fmla="*/ 42 w 1411"/>
                    <a:gd name="T111" fmla="*/ 22 h 694"/>
                    <a:gd name="T112" fmla="*/ 43 w 1411"/>
                    <a:gd name="T113" fmla="*/ 22 h 694"/>
                    <a:gd name="T114" fmla="*/ 45 w 1411"/>
                    <a:gd name="T115" fmla="*/ 19 h 694"/>
                    <a:gd name="T116" fmla="*/ 45 w 1411"/>
                    <a:gd name="T117" fmla="*/ 19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17" name="Freeform 209"/>
                <p:cNvSpPr>
                  <a:spLocks noChangeAspect="1"/>
                </p:cNvSpPr>
                <p:nvPr/>
              </p:nvSpPr>
              <p:spPr bwMode="auto">
                <a:xfrm>
                  <a:off x="858" y="919"/>
                  <a:ext cx="349" cy="695"/>
                </a:xfrm>
                <a:custGeom>
                  <a:avLst/>
                  <a:gdLst>
                    <a:gd name="T0" fmla="*/ 3 w 698"/>
                    <a:gd name="T1" fmla="*/ 43 h 1392"/>
                    <a:gd name="T2" fmla="*/ 3 w 698"/>
                    <a:gd name="T3" fmla="*/ 42 h 1392"/>
                    <a:gd name="T4" fmla="*/ 2 w 698"/>
                    <a:gd name="T5" fmla="*/ 40 h 1392"/>
                    <a:gd name="T6" fmla="*/ 1 w 698"/>
                    <a:gd name="T7" fmla="*/ 36 h 1392"/>
                    <a:gd name="T8" fmla="*/ 1 w 698"/>
                    <a:gd name="T9" fmla="*/ 32 h 1392"/>
                    <a:gd name="T10" fmla="*/ 0 w 698"/>
                    <a:gd name="T11" fmla="*/ 27 h 1392"/>
                    <a:gd name="T12" fmla="*/ 1 w 698"/>
                    <a:gd name="T13" fmla="*/ 22 h 1392"/>
                    <a:gd name="T14" fmla="*/ 1 w 698"/>
                    <a:gd name="T15" fmla="*/ 19 h 1392"/>
                    <a:gd name="T16" fmla="*/ 2 w 698"/>
                    <a:gd name="T17" fmla="*/ 17 h 1392"/>
                    <a:gd name="T18" fmla="*/ 3 w 698"/>
                    <a:gd name="T19" fmla="*/ 14 h 1392"/>
                    <a:gd name="T20" fmla="*/ 4 w 698"/>
                    <a:gd name="T21" fmla="*/ 12 h 1392"/>
                    <a:gd name="T22" fmla="*/ 6 w 698"/>
                    <a:gd name="T23" fmla="*/ 10 h 1392"/>
                    <a:gd name="T24" fmla="*/ 6 w 698"/>
                    <a:gd name="T25" fmla="*/ 9 h 1392"/>
                    <a:gd name="T26" fmla="*/ 7 w 698"/>
                    <a:gd name="T27" fmla="*/ 8 h 1392"/>
                    <a:gd name="T28" fmla="*/ 8 w 698"/>
                    <a:gd name="T29" fmla="*/ 7 h 1392"/>
                    <a:gd name="T30" fmla="*/ 8 w 698"/>
                    <a:gd name="T31" fmla="*/ 6 h 1392"/>
                    <a:gd name="T32" fmla="*/ 9 w 698"/>
                    <a:gd name="T33" fmla="*/ 5 h 1392"/>
                    <a:gd name="T34" fmla="*/ 10 w 698"/>
                    <a:gd name="T35" fmla="*/ 5 h 1392"/>
                    <a:gd name="T36" fmla="*/ 11 w 698"/>
                    <a:gd name="T37" fmla="*/ 4 h 1392"/>
                    <a:gd name="T38" fmla="*/ 11 w 698"/>
                    <a:gd name="T39" fmla="*/ 4 h 1392"/>
                    <a:gd name="T40" fmla="*/ 13 w 698"/>
                    <a:gd name="T41" fmla="*/ 3 h 1392"/>
                    <a:gd name="T42" fmla="*/ 14 w 698"/>
                    <a:gd name="T43" fmla="*/ 2 h 1392"/>
                    <a:gd name="T44" fmla="*/ 15 w 698"/>
                    <a:gd name="T45" fmla="*/ 1 h 1392"/>
                    <a:gd name="T46" fmla="*/ 18 w 698"/>
                    <a:gd name="T47" fmla="*/ 0 h 1392"/>
                    <a:gd name="T48" fmla="*/ 19 w 698"/>
                    <a:gd name="T49" fmla="*/ 0 h 1392"/>
                    <a:gd name="T50" fmla="*/ 21 w 698"/>
                    <a:gd name="T51" fmla="*/ 0 h 1392"/>
                    <a:gd name="T52" fmla="*/ 22 w 698"/>
                    <a:gd name="T53" fmla="*/ 8 h 1392"/>
                    <a:gd name="T54" fmla="*/ 17 w 698"/>
                    <a:gd name="T55" fmla="*/ 9 h 1392"/>
                    <a:gd name="T56" fmla="*/ 15 w 698"/>
                    <a:gd name="T57" fmla="*/ 10 h 1392"/>
                    <a:gd name="T58" fmla="*/ 14 w 698"/>
                    <a:gd name="T59" fmla="*/ 11 h 1392"/>
                    <a:gd name="T60" fmla="*/ 13 w 698"/>
                    <a:gd name="T61" fmla="*/ 12 h 1392"/>
                    <a:gd name="T62" fmla="*/ 11 w 698"/>
                    <a:gd name="T63" fmla="*/ 13 h 1392"/>
                    <a:gd name="T64" fmla="*/ 11 w 698"/>
                    <a:gd name="T65" fmla="*/ 13 h 1392"/>
                    <a:gd name="T66" fmla="*/ 11 w 698"/>
                    <a:gd name="T67" fmla="*/ 14 h 1392"/>
                    <a:gd name="T68" fmla="*/ 9 w 698"/>
                    <a:gd name="T69" fmla="*/ 18 h 1392"/>
                    <a:gd name="T70" fmla="*/ 6 w 698"/>
                    <a:gd name="T71" fmla="*/ 26 h 1392"/>
                    <a:gd name="T72" fmla="*/ 6 w 698"/>
                    <a:gd name="T73" fmla="*/ 34 h 1392"/>
                    <a:gd name="T74" fmla="*/ 6 w 698"/>
                    <a:gd name="T75" fmla="*/ 40 h 1392"/>
                    <a:gd name="T76" fmla="*/ 6 w 698"/>
                    <a:gd name="T77" fmla="*/ 42 h 1392"/>
                    <a:gd name="T78" fmla="*/ 3 w 698"/>
                    <a:gd name="T79" fmla="*/ 43 h 1392"/>
                    <a:gd name="T80" fmla="*/ 3 w 698"/>
                    <a:gd name="T81" fmla="*/ 43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18" name="Freeform 210"/>
                <p:cNvSpPr>
                  <a:spLocks noChangeAspect="1"/>
                </p:cNvSpPr>
                <p:nvPr/>
              </p:nvSpPr>
              <p:spPr bwMode="auto">
                <a:xfrm>
                  <a:off x="731" y="1551"/>
                  <a:ext cx="418" cy="333"/>
                </a:xfrm>
                <a:custGeom>
                  <a:avLst/>
                  <a:gdLst>
                    <a:gd name="T0" fmla="*/ 0 w 837"/>
                    <a:gd name="T1" fmla="*/ 20 h 668"/>
                    <a:gd name="T2" fmla="*/ 0 w 837"/>
                    <a:gd name="T3" fmla="*/ 15 h 668"/>
                    <a:gd name="T4" fmla="*/ 0 w 837"/>
                    <a:gd name="T5" fmla="*/ 12 h 668"/>
                    <a:gd name="T6" fmla="*/ 1 w 837"/>
                    <a:gd name="T7" fmla="*/ 10 h 668"/>
                    <a:gd name="T8" fmla="*/ 1 w 837"/>
                    <a:gd name="T9" fmla="*/ 8 h 668"/>
                    <a:gd name="T10" fmla="*/ 2 w 837"/>
                    <a:gd name="T11" fmla="*/ 7 h 668"/>
                    <a:gd name="T12" fmla="*/ 3 w 837"/>
                    <a:gd name="T13" fmla="*/ 6 h 668"/>
                    <a:gd name="T14" fmla="*/ 3 w 837"/>
                    <a:gd name="T15" fmla="*/ 5 h 668"/>
                    <a:gd name="T16" fmla="*/ 4 w 837"/>
                    <a:gd name="T17" fmla="*/ 4 h 668"/>
                    <a:gd name="T18" fmla="*/ 5 w 837"/>
                    <a:gd name="T19" fmla="*/ 4 h 668"/>
                    <a:gd name="T20" fmla="*/ 5 w 837"/>
                    <a:gd name="T21" fmla="*/ 3 h 668"/>
                    <a:gd name="T22" fmla="*/ 6 w 837"/>
                    <a:gd name="T23" fmla="*/ 2 h 668"/>
                    <a:gd name="T24" fmla="*/ 7 w 837"/>
                    <a:gd name="T25" fmla="*/ 2 h 668"/>
                    <a:gd name="T26" fmla="*/ 8 w 837"/>
                    <a:gd name="T27" fmla="*/ 1 h 668"/>
                    <a:gd name="T28" fmla="*/ 10 w 837"/>
                    <a:gd name="T29" fmla="*/ 0 h 668"/>
                    <a:gd name="T30" fmla="*/ 12 w 837"/>
                    <a:gd name="T31" fmla="*/ 0 h 668"/>
                    <a:gd name="T32" fmla="*/ 13 w 837"/>
                    <a:gd name="T33" fmla="*/ 0 h 668"/>
                    <a:gd name="T34" fmla="*/ 17 w 837"/>
                    <a:gd name="T35" fmla="*/ 0 h 668"/>
                    <a:gd name="T36" fmla="*/ 20 w 837"/>
                    <a:gd name="T37" fmla="*/ 0 h 668"/>
                    <a:gd name="T38" fmla="*/ 22 w 837"/>
                    <a:gd name="T39" fmla="*/ 1 h 668"/>
                    <a:gd name="T40" fmla="*/ 24 w 837"/>
                    <a:gd name="T41" fmla="*/ 2 h 668"/>
                    <a:gd name="T42" fmla="*/ 25 w 837"/>
                    <a:gd name="T43" fmla="*/ 3 h 668"/>
                    <a:gd name="T44" fmla="*/ 26 w 837"/>
                    <a:gd name="T45" fmla="*/ 3 h 668"/>
                    <a:gd name="T46" fmla="*/ 22 w 837"/>
                    <a:gd name="T47" fmla="*/ 17 h 668"/>
                    <a:gd name="T48" fmla="*/ 0 w 837"/>
                    <a:gd name="T49" fmla="*/ 20 h 668"/>
                    <a:gd name="T50" fmla="*/ 0 w 837"/>
                    <a:gd name="T51" fmla="*/ 2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19" name="Freeform 211"/>
                <p:cNvSpPr>
                  <a:spLocks noChangeAspect="1"/>
                </p:cNvSpPr>
                <p:nvPr/>
              </p:nvSpPr>
              <p:spPr bwMode="auto">
                <a:xfrm>
                  <a:off x="695" y="1689"/>
                  <a:ext cx="1135" cy="1219"/>
                </a:xfrm>
                <a:custGeom>
                  <a:avLst/>
                  <a:gdLst>
                    <a:gd name="T0" fmla="*/ 17 w 2270"/>
                    <a:gd name="T1" fmla="*/ 25 h 2437"/>
                    <a:gd name="T2" fmla="*/ 14 w 2270"/>
                    <a:gd name="T3" fmla="*/ 25 h 2437"/>
                    <a:gd name="T4" fmla="*/ 11 w 2270"/>
                    <a:gd name="T5" fmla="*/ 22 h 2437"/>
                    <a:gd name="T6" fmla="*/ 10 w 2270"/>
                    <a:gd name="T7" fmla="*/ 19 h 2437"/>
                    <a:gd name="T8" fmla="*/ 11 w 2270"/>
                    <a:gd name="T9" fmla="*/ 16 h 2437"/>
                    <a:gd name="T10" fmla="*/ 13 w 2270"/>
                    <a:gd name="T11" fmla="*/ 13 h 2437"/>
                    <a:gd name="T12" fmla="*/ 9 w 2270"/>
                    <a:gd name="T13" fmla="*/ 10 h 2437"/>
                    <a:gd name="T14" fmla="*/ 7 w 2270"/>
                    <a:gd name="T15" fmla="*/ 14 h 2437"/>
                    <a:gd name="T16" fmla="*/ 1 w 2270"/>
                    <a:gd name="T17" fmla="*/ 26 h 2437"/>
                    <a:gd name="T18" fmla="*/ 2 w 2270"/>
                    <a:gd name="T19" fmla="*/ 49 h 2437"/>
                    <a:gd name="T20" fmla="*/ 7 w 2270"/>
                    <a:gd name="T21" fmla="*/ 59 h 2437"/>
                    <a:gd name="T22" fmla="*/ 9 w 2270"/>
                    <a:gd name="T23" fmla="*/ 62 h 2437"/>
                    <a:gd name="T24" fmla="*/ 11 w 2270"/>
                    <a:gd name="T25" fmla="*/ 65 h 2437"/>
                    <a:gd name="T26" fmla="*/ 14 w 2270"/>
                    <a:gd name="T27" fmla="*/ 67 h 2437"/>
                    <a:gd name="T28" fmla="*/ 19 w 2270"/>
                    <a:gd name="T29" fmla="*/ 71 h 2437"/>
                    <a:gd name="T30" fmla="*/ 25 w 2270"/>
                    <a:gd name="T31" fmla="*/ 73 h 2437"/>
                    <a:gd name="T32" fmla="*/ 38 w 2270"/>
                    <a:gd name="T33" fmla="*/ 76 h 2437"/>
                    <a:gd name="T34" fmla="*/ 61 w 2270"/>
                    <a:gd name="T35" fmla="*/ 72 h 2437"/>
                    <a:gd name="T36" fmla="*/ 64 w 2270"/>
                    <a:gd name="T37" fmla="*/ 68 h 2437"/>
                    <a:gd name="T38" fmla="*/ 68 w 2270"/>
                    <a:gd name="T39" fmla="*/ 61 h 2437"/>
                    <a:gd name="T40" fmla="*/ 71 w 2270"/>
                    <a:gd name="T41" fmla="*/ 41 h 2437"/>
                    <a:gd name="T42" fmla="*/ 69 w 2270"/>
                    <a:gd name="T43" fmla="*/ 22 h 2437"/>
                    <a:gd name="T44" fmla="*/ 66 w 2270"/>
                    <a:gd name="T45" fmla="*/ 14 h 2437"/>
                    <a:gd name="T46" fmla="*/ 64 w 2270"/>
                    <a:gd name="T47" fmla="*/ 11 h 2437"/>
                    <a:gd name="T48" fmla="*/ 61 w 2270"/>
                    <a:gd name="T49" fmla="*/ 9 h 2437"/>
                    <a:gd name="T50" fmla="*/ 59 w 2270"/>
                    <a:gd name="T51" fmla="*/ 6 h 2437"/>
                    <a:gd name="T52" fmla="*/ 54 w 2270"/>
                    <a:gd name="T53" fmla="*/ 3 h 2437"/>
                    <a:gd name="T54" fmla="*/ 43 w 2270"/>
                    <a:gd name="T55" fmla="*/ 0 h 2437"/>
                    <a:gd name="T56" fmla="*/ 54 w 2270"/>
                    <a:gd name="T57" fmla="*/ 10 h 2437"/>
                    <a:gd name="T58" fmla="*/ 58 w 2270"/>
                    <a:gd name="T59" fmla="*/ 14 h 2437"/>
                    <a:gd name="T60" fmla="*/ 61 w 2270"/>
                    <a:gd name="T61" fmla="*/ 19 h 2437"/>
                    <a:gd name="T62" fmla="*/ 66 w 2270"/>
                    <a:gd name="T63" fmla="*/ 42 h 2437"/>
                    <a:gd name="T64" fmla="*/ 65 w 2270"/>
                    <a:gd name="T65" fmla="*/ 57 h 2437"/>
                    <a:gd name="T66" fmla="*/ 61 w 2270"/>
                    <a:gd name="T67" fmla="*/ 65 h 2437"/>
                    <a:gd name="T68" fmla="*/ 53 w 2270"/>
                    <a:gd name="T69" fmla="*/ 56 h 2437"/>
                    <a:gd name="T70" fmla="*/ 50 w 2270"/>
                    <a:gd name="T71" fmla="*/ 48 h 2437"/>
                    <a:gd name="T72" fmla="*/ 46 w 2270"/>
                    <a:gd name="T73" fmla="*/ 41 h 2437"/>
                    <a:gd name="T74" fmla="*/ 40 w 2270"/>
                    <a:gd name="T75" fmla="*/ 30 h 2437"/>
                    <a:gd name="T76" fmla="*/ 34 w 2270"/>
                    <a:gd name="T77" fmla="*/ 21 h 2437"/>
                    <a:gd name="T78" fmla="*/ 33 w 2270"/>
                    <a:gd name="T79" fmla="*/ 28 h 2437"/>
                    <a:gd name="T80" fmla="*/ 38 w 2270"/>
                    <a:gd name="T81" fmla="*/ 36 h 2437"/>
                    <a:gd name="T82" fmla="*/ 43 w 2270"/>
                    <a:gd name="T83" fmla="*/ 45 h 2437"/>
                    <a:gd name="T84" fmla="*/ 48 w 2270"/>
                    <a:gd name="T85" fmla="*/ 55 h 2437"/>
                    <a:gd name="T86" fmla="*/ 51 w 2270"/>
                    <a:gd name="T87" fmla="*/ 63 h 2437"/>
                    <a:gd name="T88" fmla="*/ 37 w 2270"/>
                    <a:gd name="T89" fmla="*/ 69 h 2437"/>
                    <a:gd name="T90" fmla="*/ 24 w 2270"/>
                    <a:gd name="T91" fmla="*/ 65 h 2437"/>
                    <a:gd name="T92" fmla="*/ 18 w 2270"/>
                    <a:gd name="T93" fmla="*/ 61 h 2437"/>
                    <a:gd name="T94" fmla="*/ 14 w 2270"/>
                    <a:gd name="T95" fmla="*/ 57 h 2437"/>
                    <a:gd name="T96" fmla="*/ 11 w 2270"/>
                    <a:gd name="T97" fmla="*/ 53 h 2437"/>
                    <a:gd name="T98" fmla="*/ 6 w 2270"/>
                    <a:gd name="T99" fmla="*/ 43 h 2437"/>
                    <a:gd name="T100" fmla="*/ 9 w 2270"/>
                    <a:gd name="T101" fmla="*/ 37 h 2437"/>
                    <a:gd name="T102" fmla="*/ 12 w 2270"/>
                    <a:gd name="T103" fmla="*/ 34 h 2437"/>
                    <a:gd name="T104" fmla="*/ 14 w 2270"/>
                    <a:gd name="T105" fmla="*/ 31 h 2437"/>
                    <a:gd name="T106" fmla="*/ 19 w 2270"/>
                    <a:gd name="T107" fmla="*/ 28 h 2437"/>
                    <a:gd name="T108" fmla="*/ 19 w 2270"/>
                    <a:gd name="T109" fmla="*/ 24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20" name="Freeform 212"/>
                <p:cNvSpPr>
                  <a:spLocks noChangeAspect="1"/>
                </p:cNvSpPr>
                <p:nvPr/>
              </p:nvSpPr>
              <p:spPr bwMode="auto">
                <a:xfrm>
                  <a:off x="844" y="1649"/>
                  <a:ext cx="628" cy="465"/>
                </a:xfrm>
                <a:custGeom>
                  <a:avLst/>
                  <a:gdLst>
                    <a:gd name="T0" fmla="*/ 15 w 1255"/>
                    <a:gd name="T1" fmla="*/ 10 h 932"/>
                    <a:gd name="T2" fmla="*/ 10 w 1255"/>
                    <a:gd name="T3" fmla="*/ 29 h 932"/>
                    <a:gd name="T4" fmla="*/ 10 w 1255"/>
                    <a:gd name="T5" fmla="*/ 26 h 932"/>
                    <a:gd name="T6" fmla="*/ 11 w 1255"/>
                    <a:gd name="T7" fmla="*/ 24 h 932"/>
                    <a:gd name="T8" fmla="*/ 12 w 1255"/>
                    <a:gd name="T9" fmla="*/ 23 h 932"/>
                    <a:gd name="T10" fmla="*/ 12 w 1255"/>
                    <a:gd name="T11" fmla="*/ 21 h 932"/>
                    <a:gd name="T12" fmla="*/ 13 w 1255"/>
                    <a:gd name="T13" fmla="*/ 20 h 932"/>
                    <a:gd name="T14" fmla="*/ 12 w 1255"/>
                    <a:gd name="T15" fmla="*/ 18 h 932"/>
                    <a:gd name="T16" fmla="*/ 11 w 1255"/>
                    <a:gd name="T17" fmla="*/ 16 h 932"/>
                    <a:gd name="T18" fmla="*/ 10 w 1255"/>
                    <a:gd name="T19" fmla="*/ 15 h 932"/>
                    <a:gd name="T20" fmla="*/ 9 w 1255"/>
                    <a:gd name="T21" fmla="*/ 14 h 932"/>
                    <a:gd name="T22" fmla="*/ 8 w 1255"/>
                    <a:gd name="T23" fmla="*/ 14 h 932"/>
                    <a:gd name="T24" fmla="*/ 6 w 1255"/>
                    <a:gd name="T25" fmla="*/ 14 h 932"/>
                    <a:gd name="T26" fmla="*/ 5 w 1255"/>
                    <a:gd name="T27" fmla="*/ 14 h 932"/>
                    <a:gd name="T28" fmla="*/ 0 w 1255"/>
                    <a:gd name="T29" fmla="*/ 11 h 932"/>
                    <a:gd name="T30" fmla="*/ 3 w 1255"/>
                    <a:gd name="T31" fmla="*/ 10 h 932"/>
                    <a:gd name="T32" fmla="*/ 5 w 1255"/>
                    <a:gd name="T33" fmla="*/ 8 h 932"/>
                    <a:gd name="T34" fmla="*/ 8 w 1255"/>
                    <a:gd name="T35" fmla="*/ 7 h 932"/>
                    <a:gd name="T36" fmla="*/ 11 w 1255"/>
                    <a:gd name="T37" fmla="*/ 5 h 932"/>
                    <a:gd name="T38" fmla="*/ 14 w 1255"/>
                    <a:gd name="T39" fmla="*/ 3 h 932"/>
                    <a:gd name="T40" fmla="*/ 16 w 1255"/>
                    <a:gd name="T41" fmla="*/ 1 h 932"/>
                    <a:gd name="T42" fmla="*/ 22 w 1255"/>
                    <a:gd name="T43" fmla="*/ 0 h 932"/>
                    <a:gd name="T44" fmla="*/ 29 w 1255"/>
                    <a:gd name="T45" fmla="*/ 0 h 932"/>
                    <a:gd name="T46" fmla="*/ 33 w 1255"/>
                    <a:gd name="T47" fmla="*/ 1 h 932"/>
                    <a:gd name="T48" fmla="*/ 36 w 1255"/>
                    <a:gd name="T49" fmla="*/ 3 h 932"/>
                    <a:gd name="T50" fmla="*/ 38 w 1255"/>
                    <a:gd name="T51" fmla="*/ 4 h 932"/>
                    <a:gd name="T52" fmla="*/ 39 w 1255"/>
                    <a:gd name="T53" fmla="*/ 5 h 932"/>
                    <a:gd name="T54" fmla="*/ 29 w 1255"/>
                    <a:gd name="T55" fmla="*/ 22 h 932"/>
                    <a:gd name="T56" fmla="*/ 29 w 1255"/>
                    <a:gd name="T57" fmla="*/ 17 h 932"/>
                    <a:gd name="T58" fmla="*/ 30 w 1255"/>
                    <a:gd name="T59" fmla="*/ 17 h 932"/>
                    <a:gd name="T60" fmla="*/ 31 w 1255"/>
                    <a:gd name="T61" fmla="*/ 15 h 932"/>
                    <a:gd name="T62" fmla="*/ 32 w 1255"/>
                    <a:gd name="T63" fmla="*/ 14 h 932"/>
                    <a:gd name="T64" fmla="*/ 32 w 1255"/>
                    <a:gd name="T65" fmla="*/ 12 h 932"/>
                    <a:gd name="T66" fmla="*/ 32 w 1255"/>
                    <a:gd name="T67" fmla="*/ 11 h 932"/>
                    <a:gd name="T68" fmla="*/ 32 w 1255"/>
                    <a:gd name="T69" fmla="*/ 9 h 932"/>
                    <a:gd name="T70" fmla="*/ 31 w 1255"/>
                    <a:gd name="T71" fmla="*/ 7 h 932"/>
                    <a:gd name="T72" fmla="*/ 30 w 1255"/>
                    <a:gd name="T73" fmla="*/ 6 h 932"/>
                    <a:gd name="T74" fmla="*/ 29 w 1255"/>
                    <a:gd name="T75" fmla="*/ 5 h 932"/>
                    <a:gd name="T76" fmla="*/ 27 w 1255"/>
                    <a:gd name="T77" fmla="*/ 5 h 932"/>
                    <a:gd name="T78" fmla="*/ 26 w 1255"/>
                    <a:gd name="T79" fmla="*/ 5 h 932"/>
                    <a:gd name="T80" fmla="*/ 24 w 1255"/>
                    <a:gd name="T81" fmla="*/ 5 h 932"/>
                    <a:gd name="T82" fmla="*/ 24 w 1255"/>
                    <a:gd name="T83" fmla="*/ 5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21" name="Freeform 213"/>
                <p:cNvSpPr>
                  <a:spLocks noChangeAspect="1"/>
                </p:cNvSpPr>
                <p:nvPr/>
              </p:nvSpPr>
              <p:spPr bwMode="auto">
                <a:xfrm>
                  <a:off x="1056" y="1718"/>
                  <a:ext cx="243" cy="373"/>
                </a:xfrm>
                <a:custGeom>
                  <a:avLst/>
                  <a:gdLst>
                    <a:gd name="T0" fmla="*/ 14 w 485"/>
                    <a:gd name="T1" fmla="*/ 13 h 747"/>
                    <a:gd name="T2" fmla="*/ 14 w 485"/>
                    <a:gd name="T3" fmla="*/ 13 h 747"/>
                    <a:gd name="T4" fmla="*/ 13 w 485"/>
                    <a:gd name="T5" fmla="*/ 14 h 747"/>
                    <a:gd name="T6" fmla="*/ 12 w 485"/>
                    <a:gd name="T7" fmla="*/ 13 h 747"/>
                    <a:gd name="T8" fmla="*/ 11 w 485"/>
                    <a:gd name="T9" fmla="*/ 13 h 747"/>
                    <a:gd name="T10" fmla="*/ 11 w 485"/>
                    <a:gd name="T11" fmla="*/ 13 h 747"/>
                    <a:gd name="T12" fmla="*/ 10 w 485"/>
                    <a:gd name="T13" fmla="*/ 13 h 747"/>
                    <a:gd name="T14" fmla="*/ 9 w 485"/>
                    <a:gd name="T15" fmla="*/ 12 h 747"/>
                    <a:gd name="T16" fmla="*/ 9 w 485"/>
                    <a:gd name="T17" fmla="*/ 11 h 747"/>
                    <a:gd name="T18" fmla="*/ 8 w 485"/>
                    <a:gd name="T19" fmla="*/ 11 h 747"/>
                    <a:gd name="T20" fmla="*/ 8 w 485"/>
                    <a:gd name="T21" fmla="*/ 10 h 747"/>
                    <a:gd name="T22" fmla="*/ 8 w 485"/>
                    <a:gd name="T23" fmla="*/ 9 h 747"/>
                    <a:gd name="T24" fmla="*/ 7 w 485"/>
                    <a:gd name="T25" fmla="*/ 8 h 747"/>
                    <a:gd name="T26" fmla="*/ 7 w 485"/>
                    <a:gd name="T27" fmla="*/ 8 h 747"/>
                    <a:gd name="T28" fmla="*/ 7 w 485"/>
                    <a:gd name="T29" fmla="*/ 7 h 747"/>
                    <a:gd name="T30" fmla="*/ 7 w 485"/>
                    <a:gd name="T31" fmla="*/ 6 h 747"/>
                    <a:gd name="T32" fmla="*/ 8 w 485"/>
                    <a:gd name="T33" fmla="*/ 5 h 747"/>
                    <a:gd name="T34" fmla="*/ 8 w 485"/>
                    <a:gd name="T35" fmla="*/ 4 h 747"/>
                    <a:gd name="T36" fmla="*/ 8 w 485"/>
                    <a:gd name="T37" fmla="*/ 3 h 747"/>
                    <a:gd name="T38" fmla="*/ 9 w 485"/>
                    <a:gd name="T39" fmla="*/ 3 h 747"/>
                    <a:gd name="T40" fmla="*/ 9 w 485"/>
                    <a:gd name="T41" fmla="*/ 2 h 747"/>
                    <a:gd name="T42" fmla="*/ 10 w 485"/>
                    <a:gd name="T43" fmla="*/ 2 h 747"/>
                    <a:gd name="T44" fmla="*/ 10 w 485"/>
                    <a:gd name="T45" fmla="*/ 1 h 747"/>
                    <a:gd name="T46" fmla="*/ 9 w 485"/>
                    <a:gd name="T47" fmla="*/ 0 h 747"/>
                    <a:gd name="T48" fmla="*/ 0 w 485"/>
                    <a:gd name="T49" fmla="*/ 3 h 747"/>
                    <a:gd name="T50" fmla="*/ 1 w 485"/>
                    <a:gd name="T51" fmla="*/ 23 h 747"/>
                    <a:gd name="T52" fmla="*/ 12 w 485"/>
                    <a:gd name="T53" fmla="*/ 21 h 747"/>
                    <a:gd name="T54" fmla="*/ 16 w 485"/>
                    <a:gd name="T55" fmla="*/ 17 h 747"/>
                    <a:gd name="T56" fmla="*/ 14 w 485"/>
                    <a:gd name="T57" fmla="*/ 13 h 747"/>
                    <a:gd name="T58" fmla="*/ 14 w 485"/>
                    <a:gd name="T59" fmla="*/ 13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22" name="Freeform 214"/>
                <p:cNvSpPr>
                  <a:spLocks noChangeAspect="1"/>
                </p:cNvSpPr>
                <p:nvPr/>
              </p:nvSpPr>
              <p:spPr bwMode="auto">
                <a:xfrm>
                  <a:off x="362" y="2175"/>
                  <a:ext cx="385" cy="430"/>
                </a:xfrm>
                <a:custGeom>
                  <a:avLst/>
                  <a:gdLst>
                    <a:gd name="T0" fmla="*/ 25 w 770"/>
                    <a:gd name="T1" fmla="*/ 0 h 859"/>
                    <a:gd name="T2" fmla="*/ 14 w 770"/>
                    <a:gd name="T3" fmla="*/ 2 h 859"/>
                    <a:gd name="T4" fmla="*/ 11 w 770"/>
                    <a:gd name="T5" fmla="*/ 4 h 859"/>
                    <a:gd name="T6" fmla="*/ 8 w 770"/>
                    <a:gd name="T7" fmla="*/ 7 h 859"/>
                    <a:gd name="T8" fmla="*/ 6 w 770"/>
                    <a:gd name="T9" fmla="*/ 9 h 859"/>
                    <a:gd name="T10" fmla="*/ 5 w 770"/>
                    <a:gd name="T11" fmla="*/ 12 h 859"/>
                    <a:gd name="T12" fmla="*/ 3 w 770"/>
                    <a:gd name="T13" fmla="*/ 15 h 859"/>
                    <a:gd name="T14" fmla="*/ 2 w 770"/>
                    <a:gd name="T15" fmla="*/ 18 h 859"/>
                    <a:gd name="T16" fmla="*/ 1 w 770"/>
                    <a:gd name="T17" fmla="*/ 21 h 859"/>
                    <a:gd name="T18" fmla="*/ 0 w 770"/>
                    <a:gd name="T19" fmla="*/ 23 h 859"/>
                    <a:gd name="T20" fmla="*/ 3 w 770"/>
                    <a:gd name="T21" fmla="*/ 27 h 859"/>
                    <a:gd name="T22" fmla="*/ 4 w 770"/>
                    <a:gd name="T23" fmla="*/ 25 h 859"/>
                    <a:gd name="T24" fmla="*/ 5 w 770"/>
                    <a:gd name="T25" fmla="*/ 23 h 859"/>
                    <a:gd name="T26" fmla="*/ 7 w 770"/>
                    <a:gd name="T27" fmla="*/ 20 h 859"/>
                    <a:gd name="T28" fmla="*/ 8 w 770"/>
                    <a:gd name="T29" fmla="*/ 17 h 859"/>
                    <a:gd name="T30" fmla="*/ 10 w 770"/>
                    <a:gd name="T31" fmla="*/ 14 h 859"/>
                    <a:gd name="T32" fmla="*/ 11 w 770"/>
                    <a:gd name="T33" fmla="*/ 12 h 859"/>
                    <a:gd name="T34" fmla="*/ 12 w 770"/>
                    <a:gd name="T35" fmla="*/ 11 h 859"/>
                    <a:gd name="T36" fmla="*/ 12 w 770"/>
                    <a:gd name="T37" fmla="*/ 10 h 859"/>
                    <a:gd name="T38" fmla="*/ 13 w 770"/>
                    <a:gd name="T39" fmla="*/ 10 h 859"/>
                    <a:gd name="T40" fmla="*/ 14 w 770"/>
                    <a:gd name="T41" fmla="*/ 9 h 859"/>
                    <a:gd name="T42" fmla="*/ 15 w 770"/>
                    <a:gd name="T43" fmla="*/ 8 h 859"/>
                    <a:gd name="T44" fmla="*/ 16 w 770"/>
                    <a:gd name="T45" fmla="*/ 8 h 859"/>
                    <a:gd name="T46" fmla="*/ 18 w 770"/>
                    <a:gd name="T47" fmla="*/ 7 h 859"/>
                    <a:gd name="T48" fmla="*/ 19 w 770"/>
                    <a:gd name="T49" fmla="*/ 7 h 859"/>
                    <a:gd name="T50" fmla="*/ 23 w 770"/>
                    <a:gd name="T51" fmla="*/ 6 h 859"/>
                    <a:gd name="T52" fmla="*/ 24 w 770"/>
                    <a:gd name="T53" fmla="*/ 6 h 859"/>
                    <a:gd name="T54" fmla="*/ 25 w 770"/>
                    <a:gd name="T55" fmla="*/ 0 h 859"/>
                    <a:gd name="T56" fmla="*/ 25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23" name="Freeform 215"/>
                <p:cNvSpPr>
                  <a:spLocks noChangeAspect="1"/>
                </p:cNvSpPr>
                <p:nvPr/>
              </p:nvSpPr>
              <p:spPr bwMode="auto">
                <a:xfrm>
                  <a:off x="418" y="2404"/>
                  <a:ext cx="386" cy="435"/>
                </a:xfrm>
                <a:custGeom>
                  <a:avLst/>
                  <a:gdLst>
                    <a:gd name="T0" fmla="*/ 22 w 771"/>
                    <a:gd name="T1" fmla="*/ 0 h 871"/>
                    <a:gd name="T2" fmla="*/ 17 w 771"/>
                    <a:gd name="T3" fmla="*/ 1 h 871"/>
                    <a:gd name="T4" fmla="*/ 15 w 771"/>
                    <a:gd name="T5" fmla="*/ 1 h 871"/>
                    <a:gd name="T6" fmla="*/ 13 w 771"/>
                    <a:gd name="T7" fmla="*/ 2 h 871"/>
                    <a:gd name="T8" fmla="*/ 11 w 771"/>
                    <a:gd name="T9" fmla="*/ 4 h 871"/>
                    <a:gd name="T10" fmla="*/ 10 w 771"/>
                    <a:gd name="T11" fmla="*/ 4 h 871"/>
                    <a:gd name="T12" fmla="*/ 9 w 771"/>
                    <a:gd name="T13" fmla="*/ 5 h 871"/>
                    <a:gd name="T14" fmla="*/ 8 w 771"/>
                    <a:gd name="T15" fmla="*/ 6 h 871"/>
                    <a:gd name="T16" fmla="*/ 7 w 771"/>
                    <a:gd name="T17" fmla="*/ 7 h 871"/>
                    <a:gd name="T18" fmla="*/ 6 w 771"/>
                    <a:gd name="T19" fmla="*/ 9 h 871"/>
                    <a:gd name="T20" fmla="*/ 4 w 771"/>
                    <a:gd name="T21" fmla="*/ 12 h 871"/>
                    <a:gd name="T22" fmla="*/ 3 w 771"/>
                    <a:gd name="T23" fmla="*/ 15 h 871"/>
                    <a:gd name="T24" fmla="*/ 2 w 771"/>
                    <a:gd name="T25" fmla="*/ 18 h 871"/>
                    <a:gd name="T26" fmla="*/ 1 w 771"/>
                    <a:gd name="T27" fmla="*/ 20 h 871"/>
                    <a:gd name="T28" fmla="*/ 0 w 771"/>
                    <a:gd name="T29" fmla="*/ 23 h 871"/>
                    <a:gd name="T30" fmla="*/ 4 w 771"/>
                    <a:gd name="T31" fmla="*/ 27 h 871"/>
                    <a:gd name="T32" fmla="*/ 4 w 771"/>
                    <a:gd name="T33" fmla="*/ 25 h 871"/>
                    <a:gd name="T34" fmla="*/ 5 w 771"/>
                    <a:gd name="T35" fmla="*/ 22 h 871"/>
                    <a:gd name="T36" fmla="*/ 7 w 771"/>
                    <a:gd name="T37" fmla="*/ 19 h 871"/>
                    <a:gd name="T38" fmla="*/ 8 w 771"/>
                    <a:gd name="T39" fmla="*/ 16 h 871"/>
                    <a:gd name="T40" fmla="*/ 10 w 771"/>
                    <a:gd name="T41" fmla="*/ 14 h 871"/>
                    <a:gd name="T42" fmla="*/ 11 w 771"/>
                    <a:gd name="T43" fmla="*/ 11 h 871"/>
                    <a:gd name="T44" fmla="*/ 12 w 771"/>
                    <a:gd name="T45" fmla="*/ 10 h 871"/>
                    <a:gd name="T46" fmla="*/ 12 w 771"/>
                    <a:gd name="T47" fmla="*/ 10 h 871"/>
                    <a:gd name="T48" fmla="*/ 13 w 771"/>
                    <a:gd name="T49" fmla="*/ 9 h 871"/>
                    <a:gd name="T50" fmla="*/ 14 w 771"/>
                    <a:gd name="T51" fmla="*/ 8 h 871"/>
                    <a:gd name="T52" fmla="*/ 15 w 771"/>
                    <a:gd name="T53" fmla="*/ 8 h 871"/>
                    <a:gd name="T54" fmla="*/ 16 w 771"/>
                    <a:gd name="T55" fmla="*/ 7 h 871"/>
                    <a:gd name="T56" fmla="*/ 18 w 771"/>
                    <a:gd name="T57" fmla="*/ 7 h 871"/>
                    <a:gd name="T58" fmla="*/ 20 w 771"/>
                    <a:gd name="T59" fmla="*/ 6 h 871"/>
                    <a:gd name="T60" fmla="*/ 23 w 771"/>
                    <a:gd name="T61" fmla="*/ 5 h 871"/>
                    <a:gd name="T62" fmla="*/ 25 w 771"/>
                    <a:gd name="T63" fmla="*/ 5 h 871"/>
                    <a:gd name="T64" fmla="*/ 22 w 771"/>
                    <a:gd name="T65" fmla="*/ 0 h 871"/>
                    <a:gd name="T66" fmla="*/ 22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24" name="Freeform 216"/>
                <p:cNvSpPr>
                  <a:spLocks noChangeAspect="1"/>
                </p:cNvSpPr>
                <p:nvPr/>
              </p:nvSpPr>
              <p:spPr bwMode="auto">
                <a:xfrm>
                  <a:off x="540" y="2571"/>
                  <a:ext cx="372" cy="463"/>
                </a:xfrm>
                <a:custGeom>
                  <a:avLst/>
                  <a:gdLst>
                    <a:gd name="T0" fmla="*/ 21 w 743"/>
                    <a:gd name="T1" fmla="*/ 0 h 926"/>
                    <a:gd name="T2" fmla="*/ 18 w 743"/>
                    <a:gd name="T3" fmla="*/ 1 h 926"/>
                    <a:gd name="T4" fmla="*/ 16 w 743"/>
                    <a:gd name="T5" fmla="*/ 1 h 926"/>
                    <a:gd name="T6" fmla="*/ 13 w 743"/>
                    <a:gd name="T7" fmla="*/ 2 h 926"/>
                    <a:gd name="T8" fmla="*/ 11 w 743"/>
                    <a:gd name="T9" fmla="*/ 4 h 926"/>
                    <a:gd name="T10" fmla="*/ 10 w 743"/>
                    <a:gd name="T11" fmla="*/ 4 h 926"/>
                    <a:gd name="T12" fmla="*/ 9 w 743"/>
                    <a:gd name="T13" fmla="*/ 5 h 926"/>
                    <a:gd name="T14" fmla="*/ 9 w 743"/>
                    <a:gd name="T15" fmla="*/ 6 h 926"/>
                    <a:gd name="T16" fmla="*/ 8 w 743"/>
                    <a:gd name="T17" fmla="*/ 7 h 926"/>
                    <a:gd name="T18" fmla="*/ 6 w 743"/>
                    <a:gd name="T19" fmla="*/ 10 h 926"/>
                    <a:gd name="T20" fmla="*/ 4 w 743"/>
                    <a:gd name="T21" fmla="*/ 13 h 926"/>
                    <a:gd name="T22" fmla="*/ 3 w 743"/>
                    <a:gd name="T23" fmla="*/ 16 h 926"/>
                    <a:gd name="T24" fmla="*/ 2 w 743"/>
                    <a:gd name="T25" fmla="*/ 19 h 926"/>
                    <a:gd name="T26" fmla="*/ 1 w 743"/>
                    <a:gd name="T27" fmla="*/ 22 h 926"/>
                    <a:gd name="T28" fmla="*/ 0 w 743"/>
                    <a:gd name="T29" fmla="*/ 24 h 926"/>
                    <a:gd name="T30" fmla="*/ 5 w 743"/>
                    <a:gd name="T31" fmla="*/ 29 h 926"/>
                    <a:gd name="T32" fmla="*/ 6 w 743"/>
                    <a:gd name="T33" fmla="*/ 27 h 926"/>
                    <a:gd name="T34" fmla="*/ 7 w 743"/>
                    <a:gd name="T35" fmla="*/ 24 h 926"/>
                    <a:gd name="T36" fmla="*/ 7 w 743"/>
                    <a:gd name="T37" fmla="*/ 21 h 926"/>
                    <a:gd name="T38" fmla="*/ 8 w 743"/>
                    <a:gd name="T39" fmla="*/ 19 h 926"/>
                    <a:gd name="T40" fmla="*/ 9 w 743"/>
                    <a:gd name="T41" fmla="*/ 18 h 926"/>
                    <a:gd name="T42" fmla="*/ 9 w 743"/>
                    <a:gd name="T43" fmla="*/ 16 h 926"/>
                    <a:gd name="T44" fmla="*/ 10 w 743"/>
                    <a:gd name="T45" fmla="*/ 14 h 926"/>
                    <a:gd name="T46" fmla="*/ 11 w 743"/>
                    <a:gd name="T47" fmla="*/ 12 h 926"/>
                    <a:gd name="T48" fmla="*/ 12 w 743"/>
                    <a:gd name="T49" fmla="*/ 11 h 926"/>
                    <a:gd name="T50" fmla="*/ 12 w 743"/>
                    <a:gd name="T51" fmla="*/ 10 h 926"/>
                    <a:gd name="T52" fmla="*/ 13 w 743"/>
                    <a:gd name="T53" fmla="*/ 9 h 926"/>
                    <a:gd name="T54" fmla="*/ 14 w 743"/>
                    <a:gd name="T55" fmla="*/ 9 h 926"/>
                    <a:gd name="T56" fmla="*/ 15 w 743"/>
                    <a:gd name="T57" fmla="*/ 8 h 926"/>
                    <a:gd name="T58" fmla="*/ 16 w 743"/>
                    <a:gd name="T59" fmla="*/ 8 h 926"/>
                    <a:gd name="T60" fmla="*/ 17 w 743"/>
                    <a:gd name="T61" fmla="*/ 7 h 926"/>
                    <a:gd name="T62" fmla="*/ 19 w 743"/>
                    <a:gd name="T63" fmla="*/ 6 h 926"/>
                    <a:gd name="T64" fmla="*/ 21 w 743"/>
                    <a:gd name="T65" fmla="*/ 5 h 926"/>
                    <a:gd name="T66" fmla="*/ 22 w 743"/>
                    <a:gd name="T67" fmla="*/ 5 h 926"/>
                    <a:gd name="T68" fmla="*/ 24 w 743"/>
                    <a:gd name="T69" fmla="*/ 5 h 926"/>
                    <a:gd name="T70" fmla="*/ 21 w 743"/>
                    <a:gd name="T71" fmla="*/ 0 h 926"/>
                    <a:gd name="T72" fmla="*/ 21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25" name="Freeform 217"/>
                <p:cNvSpPr>
                  <a:spLocks noChangeAspect="1"/>
                </p:cNvSpPr>
                <p:nvPr/>
              </p:nvSpPr>
              <p:spPr bwMode="auto">
                <a:xfrm>
                  <a:off x="1399" y="1438"/>
                  <a:ext cx="436" cy="296"/>
                </a:xfrm>
                <a:custGeom>
                  <a:avLst/>
                  <a:gdLst>
                    <a:gd name="T0" fmla="*/ 0 w 870"/>
                    <a:gd name="T1" fmla="*/ 17 h 593"/>
                    <a:gd name="T2" fmla="*/ 1 w 870"/>
                    <a:gd name="T3" fmla="*/ 15 h 593"/>
                    <a:gd name="T4" fmla="*/ 2 w 870"/>
                    <a:gd name="T5" fmla="*/ 13 h 593"/>
                    <a:gd name="T6" fmla="*/ 3 w 870"/>
                    <a:gd name="T7" fmla="*/ 11 h 593"/>
                    <a:gd name="T8" fmla="*/ 4 w 870"/>
                    <a:gd name="T9" fmla="*/ 9 h 593"/>
                    <a:gd name="T10" fmla="*/ 5 w 870"/>
                    <a:gd name="T11" fmla="*/ 6 h 593"/>
                    <a:gd name="T12" fmla="*/ 6 w 870"/>
                    <a:gd name="T13" fmla="*/ 6 h 593"/>
                    <a:gd name="T14" fmla="*/ 6 w 870"/>
                    <a:gd name="T15" fmla="*/ 5 h 593"/>
                    <a:gd name="T16" fmla="*/ 7 w 870"/>
                    <a:gd name="T17" fmla="*/ 4 h 593"/>
                    <a:gd name="T18" fmla="*/ 8 w 870"/>
                    <a:gd name="T19" fmla="*/ 3 h 593"/>
                    <a:gd name="T20" fmla="*/ 8 w 870"/>
                    <a:gd name="T21" fmla="*/ 3 h 593"/>
                    <a:gd name="T22" fmla="*/ 9 w 870"/>
                    <a:gd name="T23" fmla="*/ 2 h 593"/>
                    <a:gd name="T24" fmla="*/ 11 w 870"/>
                    <a:gd name="T25" fmla="*/ 1 h 593"/>
                    <a:gd name="T26" fmla="*/ 13 w 870"/>
                    <a:gd name="T27" fmla="*/ 1 h 593"/>
                    <a:gd name="T28" fmla="*/ 16 w 870"/>
                    <a:gd name="T29" fmla="*/ 0 h 593"/>
                    <a:gd name="T30" fmla="*/ 19 w 870"/>
                    <a:gd name="T31" fmla="*/ 0 h 593"/>
                    <a:gd name="T32" fmla="*/ 26 w 870"/>
                    <a:gd name="T33" fmla="*/ 0 h 593"/>
                    <a:gd name="T34" fmla="*/ 28 w 870"/>
                    <a:gd name="T35" fmla="*/ 4 h 593"/>
                    <a:gd name="T36" fmla="*/ 21 w 870"/>
                    <a:gd name="T37" fmla="*/ 5 h 593"/>
                    <a:gd name="T38" fmla="*/ 16 w 870"/>
                    <a:gd name="T39" fmla="*/ 6 h 593"/>
                    <a:gd name="T40" fmla="*/ 12 w 870"/>
                    <a:gd name="T41" fmla="*/ 8 h 593"/>
                    <a:gd name="T42" fmla="*/ 10 w 870"/>
                    <a:gd name="T43" fmla="*/ 9 h 593"/>
                    <a:gd name="T44" fmla="*/ 10 w 870"/>
                    <a:gd name="T45" fmla="*/ 9 h 593"/>
                    <a:gd name="T46" fmla="*/ 9 w 870"/>
                    <a:gd name="T47" fmla="*/ 10 h 593"/>
                    <a:gd name="T48" fmla="*/ 7 w 870"/>
                    <a:gd name="T49" fmla="*/ 14 h 593"/>
                    <a:gd name="T50" fmla="*/ 5 w 870"/>
                    <a:gd name="T51" fmla="*/ 17 h 593"/>
                    <a:gd name="T52" fmla="*/ 5 w 870"/>
                    <a:gd name="T53" fmla="*/ 18 h 593"/>
                    <a:gd name="T54" fmla="*/ 0 w 870"/>
                    <a:gd name="T55" fmla="*/ 17 h 593"/>
                    <a:gd name="T56" fmla="*/ 0 w 870"/>
                    <a:gd name="T57" fmla="*/ 17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26" name="Freeform 218"/>
                <p:cNvSpPr>
                  <a:spLocks noChangeAspect="1"/>
                </p:cNvSpPr>
                <p:nvPr/>
              </p:nvSpPr>
              <p:spPr bwMode="auto">
                <a:xfrm>
                  <a:off x="1569" y="1580"/>
                  <a:ext cx="425" cy="307"/>
                </a:xfrm>
                <a:custGeom>
                  <a:avLst/>
                  <a:gdLst>
                    <a:gd name="T0" fmla="*/ 0 w 852"/>
                    <a:gd name="T1" fmla="*/ 14 h 614"/>
                    <a:gd name="T2" fmla="*/ 0 w 852"/>
                    <a:gd name="T3" fmla="*/ 13 h 614"/>
                    <a:gd name="T4" fmla="*/ 1 w 852"/>
                    <a:gd name="T5" fmla="*/ 12 h 614"/>
                    <a:gd name="T6" fmla="*/ 2 w 852"/>
                    <a:gd name="T7" fmla="*/ 10 h 614"/>
                    <a:gd name="T8" fmla="*/ 3 w 852"/>
                    <a:gd name="T9" fmla="*/ 8 h 614"/>
                    <a:gd name="T10" fmla="*/ 4 w 852"/>
                    <a:gd name="T11" fmla="*/ 7 h 614"/>
                    <a:gd name="T12" fmla="*/ 4 w 852"/>
                    <a:gd name="T13" fmla="*/ 6 h 614"/>
                    <a:gd name="T14" fmla="*/ 5 w 852"/>
                    <a:gd name="T15" fmla="*/ 6 h 614"/>
                    <a:gd name="T16" fmla="*/ 6 w 852"/>
                    <a:gd name="T17" fmla="*/ 5 h 614"/>
                    <a:gd name="T18" fmla="*/ 7 w 852"/>
                    <a:gd name="T19" fmla="*/ 4 h 614"/>
                    <a:gd name="T20" fmla="*/ 8 w 852"/>
                    <a:gd name="T21" fmla="*/ 3 h 614"/>
                    <a:gd name="T22" fmla="*/ 9 w 852"/>
                    <a:gd name="T23" fmla="*/ 3 h 614"/>
                    <a:gd name="T24" fmla="*/ 10 w 852"/>
                    <a:gd name="T25" fmla="*/ 2 h 614"/>
                    <a:gd name="T26" fmla="*/ 12 w 852"/>
                    <a:gd name="T27" fmla="*/ 1 h 614"/>
                    <a:gd name="T28" fmla="*/ 15 w 852"/>
                    <a:gd name="T29" fmla="*/ 1 h 614"/>
                    <a:gd name="T30" fmla="*/ 18 w 852"/>
                    <a:gd name="T31" fmla="*/ 0 h 614"/>
                    <a:gd name="T32" fmla="*/ 24 w 852"/>
                    <a:gd name="T33" fmla="*/ 1 h 614"/>
                    <a:gd name="T34" fmla="*/ 26 w 852"/>
                    <a:gd name="T35" fmla="*/ 5 h 614"/>
                    <a:gd name="T36" fmla="*/ 20 w 852"/>
                    <a:gd name="T37" fmla="*/ 6 h 614"/>
                    <a:gd name="T38" fmla="*/ 14 w 852"/>
                    <a:gd name="T39" fmla="*/ 7 h 614"/>
                    <a:gd name="T40" fmla="*/ 10 w 852"/>
                    <a:gd name="T41" fmla="*/ 9 h 614"/>
                    <a:gd name="T42" fmla="*/ 9 w 852"/>
                    <a:gd name="T43" fmla="*/ 10 h 614"/>
                    <a:gd name="T44" fmla="*/ 8 w 852"/>
                    <a:gd name="T45" fmla="*/ 10 h 614"/>
                    <a:gd name="T46" fmla="*/ 7 w 852"/>
                    <a:gd name="T47" fmla="*/ 11 h 614"/>
                    <a:gd name="T48" fmla="*/ 5 w 852"/>
                    <a:gd name="T49" fmla="*/ 15 h 614"/>
                    <a:gd name="T50" fmla="*/ 3 w 852"/>
                    <a:gd name="T51" fmla="*/ 18 h 614"/>
                    <a:gd name="T52" fmla="*/ 3 w 852"/>
                    <a:gd name="T53" fmla="*/ 20 h 614"/>
                    <a:gd name="T54" fmla="*/ 0 w 852"/>
                    <a:gd name="T55" fmla="*/ 14 h 614"/>
                    <a:gd name="T56" fmla="*/ 0 w 852"/>
                    <a:gd name="T57" fmla="*/ 14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27" name="Freeform 219"/>
                <p:cNvSpPr>
                  <a:spLocks noChangeAspect="1"/>
                </p:cNvSpPr>
                <p:nvPr/>
              </p:nvSpPr>
              <p:spPr bwMode="auto">
                <a:xfrm>
                  <a:off x="1684" y="1764"/>
                  <a:ext cx="454" cy="280"/>
                </a:xfrm>
                <a:custGeom>
                  <a:avLst/>
                  <a:gdLst>
                    <a:gd name="T0" fmla="*/ 0 w 909"/>
                    <a:gd name="T1" fmla="*/ 13 h 561"/>
                    <a:gd name="T2" fmla="*/ 0 w 909"/>
                    <a:gd name="T3" fmla="*/ 12 h 561"/>
                    <a:gd name="T4" fmla="*/ 2 w 909"/>
                    <a:gd name="T5" fmla="*/ 9 h 561"/>
                    <a:gd name="T6" fmla="*/ 3 w 909"/>
                    <a:gd name="T7" fmla="*/ 7 h 561"/>
                    <a:gd name="T8" fmla="*/ 4 w 909"/>
                    <a:gd name="T9" fmla="*/ 6 h 561"/>
                    <a:gd name="T10" fmla="*/ 5 w 909"/>
                    <a:gd name="T11" fmla="*/ 6 h 561"/>
                    <a:gd name="T12" fmla="*/ 5 w 909"/>
                    <a:gd name="T13" fmla="*/ 5 h 561"/>
                    <a:gd name="T14" fmla="*/ 6 w 909"/>
                    <a:gd name="T15" fmla="*/ 4 h 561"/>
                    <a:gd name="T16" fmla="*/ 7 w 909"/>
                    <a:gd name="T17" fmla="*/ 3 h 561"/>
                    <a:gd name="T18" fmla="*/ 8 w 909"/>
                    <a:gd name="T19" fmla="*/ 2 h 561"/>
                    <a:gd name="T20" fmla="*/ 9 w 909"/>
                    <a:gd name="T21" fmla="*/ 2 h 561"/>
                    <a:gd name="T22" fmla="*/ 10 w 909"/>
                    <a:gd name="T23" fmla="*/ 1 h 561"/>
                    <a:gd name="T24" fmla="*/ 13 w 909"/>
                    <a:gd name="T25" fmla="*/ 0 h 561"/>
                    <a:gd name="T26" fmla="*/ 16 w 909"/>
                    <a:gd name="T27" fmla="*/ 0 h 561"/>
                    <a:gd name="T28" fmla="*/ 18 w 909"/>
                    <a:gd name="T29" fmla="*/ 0 h 561"/>
                    <a:gd name="T30" fmla="*/ 25 w 909"/>
                    <a:gd name="T31" fmla="*/ 0 h 561"/>
                    <a:gd name="T32" fmla="*/ 28 w 909"/>
                    <a:gd name="T33" fmla="*/ 6 h 561"/>
                    <a:gd name="T34" fmla="*/ 26 w 909"/>
                    <a:gd name="T35" fmla="*/ 6 h 561"/>
                    <a:gd name="T36" fmla="*/ 21 w 909"/>
                    <a:gd name="T37" fmla="*/ 6 h 561"/>
                    <a:gd name="T38" fmla="*/ 15 w 909"/>
                    <a:gd name="T39" fmla="*/ 6 h 561"/>
                    <a:gd name="T40" fmla="*/ 11 w 909"/>
                    <a:gd name="T41" fmla="*/ 7 h 561"/>
                    <a:gd name="T42" fmla="*/ 9 w 909"/>
                    <a:gd name="T43" fmla="*/ 8 h 561"/>
                    <a:gd name="T44" fmla="*/ 9 w 909"/>
                    <a:gd name="T45" fmla="*/ 9 h 561"/>
                    <a:gd name="T46" fmla="*/ 8 w 909"/>
                    <a:gd name="T47" fmla="*/ 10 h 561"/>
                    <a:gd name="T48" fmla="*/ 7 w 909"/>
                    <a:gd name="T49" fmla="*/ 10 h 561"/>
                    <a:gd name="T50" fmla="*/ 7 w 909"/>
                    <a:gd name="T51" fmla="*/ 11 h 561"/>
                    <a:gd name="T52" fmla="*/ 6 w 909"/>
                    <a:gd name="T53" fmla="*/ 12 h 561"/>
                    <a:gd name="T54" fmla="*/ 5 w 909"/>
                    <a:gd name="T55" fmla="*/ 13 h 561"/>
                    <a:gd name="T56" fmla="*/ 4 w 909"/>
                    <a:gd name="T57" fmla="*/ 16 h 561"/>
                    <a:gd name="T58" fmla="*/ 3 w 909"/>
                    <a:gd name="T59" fmla="*/ 17 h 561"/>
                    <a:gd name="T60" fmla="*/ 0 w 909"/>
                    <a:gd name="T61" fmla="*/ 13 h 561"/>
                    <a:gd name="T62" fmla="*/ 0 w 909"/>
                    <a:gd name="T63" fmla="*/ 13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65" name="Group 220"/>
              <p:cNvGrpSpPr>
                <a:grpSpLocks noChangeAspect="1"/>
              </p:cNvGrpSpPr>
              <p:nvPr/>
            </p:nvGrpSpPr>
            <p:grpSpPr bwMode="auto">
              <a:xfrm rot="1741096">
                <a:off x="1781" y="1536"/>
                <a:ext cx="409" cy="577"/>
                <a:chOff x="96" y="192"/>
                <a:chExt cx="2042" cy="2886"/>
              </a:xfrm>
            </p:grpSpPr>
            <p:sp>
              <p:nvSpPr>
                <p:cNvPr id="35898" name="Text Box 22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6" y="192"/>
                  <a:ext cx="657" cy="1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5899" name="Freeform 222"/>
                <p:cNvSpPr>
                  <a:spLocks noChangeAspect="1"/>
                </p:cNvSpPr>
                <p:nvPr/>
              </p:nvSpPr>
              <p:spPr bwMode="auto">
                <a:xfrm>
                  <a:off x="96" y="965"/>
                  <a:ext cx="1985" cy="2113"/>
                </a:xfrm>
                <a:custGeom>
                  <a:avLst/>
                  <a:gdLst>
                    <a:gd name="T0" fmla="*/ 11 w 3970"/>
                    <a:gd name="T1" fmla="*/ 30 h 4226"/>
                    <a:gd name="T2" fmla="*/ 25 w 3970"/>
                    <a:gd name="T3" fmla="*/ 31 h 4226"/>
                    <a:gd name="T4" fmla="*/ 39 w 3970"/>
                    <a:gd name="T5" fmla="*/ 41 h 4226"/>
                    <a:gd name="T6" fmla="*/ 46 w 3970"/>
                    <a:gd name="T7" fmla="*/ 34 h 4226"/>
                    <a:gd name="T8" fmla="*/ 50 w 3970"/>
                    <a:gd name="T9" fmla="*/ 12 h 4226"/>
                    <a:gd name="T10" fmla="*/ 59 w 3970"/>
                    <a:gd name="T11" fmla="*/ 3 h 4226"/>
                    <a:gd name="T12" fmla="*/ 62 w 3970"/>
                    <a:gd name="T13" fmla="*/ 9 h 4226"/>
                    <a:gd name="T14" fmla="*/ 52 w 3970"/>
                    <a:gd name="T15" fmla="*/ 21 h 4226"/>
                    <a:gd name="T16" fmla="*/ 51 w 3970"/>
                    <a:gd name="T17" fmla="*/ 41 h 4226"/>
                    <a:gd name="T18" fmla="*/ 63 w 3970"/>
                    <a:gd name="T19" fmla="*/ 44 h 4226"/>
                    <a:gd name="T20" fmla="*/ 73 w 3970"/>
                    <a:gd name="T21" fmla="*/ 46 h 4226"/>
                    <a:gd name="T22" fmla="*/ 83 w 3970"/>
                    <a:gd name="T23" fmla="*/ 43 h 4226"/>
                    <a:gd name="T24" fmla="*/ 93 w 3970"/>
                    <a:gd name="T25" fmla="*/ 34 h 4226"/>
                    <a:gd name="T26" fmla="*/ 106 w 3970"/>
                    <a:gd name="T27" fmla="*/ 38 h 4226"/>
                    <a:gd name="T28" fmla="*/ 90 w 3970"/>
                    <a:gd name="T29" fmla="*/ 42 h 4226"/>
                    <a:gd name="T30" fmla="*/ 91 w 3970"/>
                    <a:gd name="T31" fmla="*/ 53 h 4226"/>
                    <a:gd name="T32" fmla="*/ 103 w 3970"/>
                    <a:gd name="T33" fmla="*/ 42 h 4226"/>
                    <a:gd name="T34" fmla="*/ 116 w 3970"/>
                    <a:gd name="T35" fmla="*/ 47 h 4226"/>
                    <a:gd name="T36" fmla="*/ 97 w 3970"/>
                    <a:gd name="T37" fmla="*/ 52 h 4226"/>
                    <a:gd name="T38" fmla="*/ 105 w 3970"/>
                    <a:gd name="T39" fmla="*/ 57 h 4226"/>
                    <a:gd name="T40" fmla="*/ 119 w 3970"/>
                    <a:gd name="T41" fmla="*/ 53 h 4226"/>
                    <a:gd name="T42" fmla="*/ 117 w 3970"/>
                    <a:gd name="T43" fmla="*/ 60 h 4226"/>
                    <a:gd name="T44" fmla="*/ 105 w 3970"/>
                    <a:gd name="T45" fmla="*/ 64 h 4226"/>
                    <a:gd name="T46" fmla="*/ 105 w 3970"/>
                    <a:gd name="T47" fmla="*/ 83 h 4226"/>
                    <a:gd name="T48" fmla="*/ 104 w 3970"/>
                    <a:gd name="T49" fmla="*/ 104 h 4226"/>
                    <a:gd name="T50" fmla="*/ 90 w 3970"/>
                    <a:gd name="T51" fmla="*/ 117 h 4226"/>
                    <a:gd name="T52" fmla="*/ 74 w 3970"/>
                    <a:gd name="T53" fmla="*/ 124 h 4226"/>
                    <a:gd name="T54" fmla="*/ 52 w 3970"/>
                    <a:gd name="T55" fmla="*/ 118 h 4226"/>
                    <a:gd name="T56" fmla="*/ 40 w 3970"/>
                    <a:gd name="T57" fmla="*/ 111 h 4226"/>
                    <a:gd name="T58" fmla="*/ 30 w 3970"/>
                    <a:gd name="T59" fmla="*/ 133 h 4226"/>
                    <a:gd name="T60" fmla="*/ 31 w 3970"/>
                    <a:gd name="T61" fmla="*/ 114 h 4226"/>
                    <a:gd name="T62" fmla="*/ 40 w 3970"/>
                    <a:gd name="T63" fmla="*/ 105 h 4226"/>
                    <a:gd name="T64" fmla="*/ 28 w 3970"/>
                    <a:gd name="T65" fmla="*/ 106 h 4226"/>
                    <a:gd name="T66" fmla="*/ 18 w 3970"/>
                    <a:gd name="T67" fmla="*/ 116 h 4226"/>
                    <a:gd name="T68" fmla="*/ 28 w 3970"/>
                    <a:gd name="T69" fmla="*/ 97 h 4226"/>
                    <a:gd name="T70" fmla="*/ 35 w 3970"/>
                    <a:gd name="T71" fmla="*/ 88 h 4226"/>
                    <a:gd name="T72" fmla="*/ 25 w 3970"/>
                    <a:gd name="T73" fmla="*/ 89 h 4226"/>
                    <a:gd name="T74" fmla="*/ 17 w 3970"/>
                    <a:gd name="T75" fmla="*/ 106 h 4226"/>
                    <a:gd name="T76" fmla="*/ 21 w 3970"/>
                    <a:gd name="T77" fmla="*/ 88 h 4226"/>
                    <a:gd name="T78" fmla="*/ 32 w 3970"/>
                    <a:gd name="T79" fmla="*/ 79 h 4226"/>
                    <a:gd name="T80" fmla="*/ 39 w 3970"/>
                    <a:gd name="T81" fmla="*/ 68 h 4226"/>
                    <a:gd name="T82" fmla="*/ 38 w 3970"/>
                    <a:gd name="T83" fmla="*/ 53 h 4226"/>
                    <a:gd name="T84" fmla="*/ 28 w 3970"/>
                    <a:gd name="T85" fmla="*/ 40 h 4226"/>
                    <a:gd name="T86" fmla="*/ 10 w 3970"/>
                    <a:gd name="T87" fmla="*/ 38 h 4226"/>
                    <a:gd name="T88" fmla="*/ 0 w 3970"/>
                    <a:gd name="T89" fmla="*/ 34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00" name="Freeform 223"/>
                <p:cNvSpPr>
                  <a:spLocks noChangeAspect="1"/>
                </p:cNvSpPr>
                <p:nvPr/>
              </p:nvSpPr>
              <p:spPr bwMode="auto">
                <a:xfrm>
                  <a:off x="723" y="1756"/>
                  <a:ext cx="1058" cy="1106"/>
                </a:xfrm>
                <a:custGeom>
                  <a:avLst/>
                  <a:gdLst>
                    <a:gd name="T0" fmla="*/ 0 w 2114"/>
                    <a:gd name="T1" fmla="*/ 36 h 2212"/>
                    <a:gd name="T2" fmla="*/ 13 w 2114"/>
                    <a:gd name="T3" fmla="*/ 23 h 2212"/>
                    <a:gd name="T4" fmla="*/ 32 w 2114"/>
                    <a:gd name="T5" fmla="*/ 16 h 2212"/>
                    <a:gd name="T6" fmla="*/ 47 w 2114"/>
                    <a:gd name="T7" fmla="*/ 0 h 2212"/>
                    <a:gd name="T8" fmla="*/ 64 w 2114"/>
                    <a:gd name="T9" fmla="*/ 15 h 2212"/>
                    <a:gd name="T10" fmla="*/ 67 w 2114"/>
                    <a:gd name="T11" fmla="*/ 39 h 2212"/>
                    <a:gd name="T12" fmla="*/ 64 w 2114"/>
                    <a:gd name="T13" fmla="*/ 57 h 2212"/>
                    <a:gd name="T14" fmla="*/ 61 w 2114"/>
                    <a:gd name="T15" fmla="*/ 65 h 2212"/>
                    <a:gd name="T16" fmla="*/ 53 w 2114"/>
                    <a:gd name="T17" fmla="*/ 61 h 2212"/>
                    <a:gd name="T18" fmla="*/ 49 w 2114"/>
                    <a:gd name="T19" fmla="*/ 70 h 2212"/>
                    <a:gd name="T20" fmla="*/ 24 w 2114"/>
                    <a:gd name="T21" fmla="*/ 66 h 2212"/>
                    <a:gd name="T22" fmla="*/ 10 w 2114"/>
                    <a:gd name="T23" fmla="*/ 55 h 2212"/>
                    <a:gd name="T24" fmla="*/ 0 w 2114"/>
                    <a:gd name="T25" fmla="*/ 36 h 2212"/>
                    <a:gd name="T26" fmla="*/ 0 w 2114"/>
                    <a:gd name="T27" fmla="*/ 36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01" name="Freeform 224"/>
                <p:cNvSpPr>
                  <a:spLocks noChangeAspect="1"/>
                </p:cNvSpPr>
                <p:nvPr/>
              </p:nvSpPr>
              <p:spPr bwMode="auto">
                <a:xfrm>
                  <a:off x="127" y="1382"/>
                  <a:ext cx="706" cy="347"/>
                </a:xfrm>
                <a:custGeom>
                  <a:avLst/>
                  <a:gdLst>
                    <a:gd name="T0" fmla="*/ 45 w 1411"/>
                    <a:gd name="T1" fmla="*/ 19 h 694"/>
                    <a:gd name="T2" fmla="*/ 43 w 1411"/>
                    <a:gd name="T3" fmla="*/ 16 h 694"/>
                    <a:gd name="T4" fmla="*/ 42 w 1411"/>
                    <a:gd name="T5" fmla="*/ 15 h 694"/>
                    <a:gd name="T6" fmla="*/ 42 w 1411"/>
                    <a:gd name="T7" fmla="*/ 14 h 694"/>
                    <a:gd name="T8" fmla="*/ 42 w 1411"/>
                    <a:gd name="T9" fmla="*/ 14 h 694"/>
                    <a:gd name="T10" fmla="*/ 41 w 1411"/>
                    <a:gd name="T11" fmla="*/ 13 h 694"/>
                    <a:gd name="T12" fmla="*/ 40 w 1411"/>
                    <a:gd name="T13" fmla="*/ 12 h 694"/>
                    <a:gd name="T14" fmla="*/ 40 w 1411"/>
                    <a:gd name="T15" fmla="*/ 11 h 694"/>
                    <a:gd name="T16" fmla="*/ 39 w 1411"/>
                    <a:gd name="T17" fmla="*/ 11 h 694"/>
                    <a:gd name="T18" fmla="*/ 39 w 1411"/>
                    <a:gd name="T19" fmla="*/ 10 h 694"/>
                    <a:gd name="T20" fmla="*/ 38 w 1411"/>
                    <a:gd name="T21" fmla="*/ 9 h 694"/>
                    <a:gd name="T22" fmla="*/ 37 w 1411"/>
                    <a:gd name="T23" fmla="*/ 9 h 694"/>
                    <a:gd name="T24" fmla="*/ 36 w 1411"/>
                    <a:gd name="T25" fmla="*/ 8 h 694"/>
                    <a:gd name="T26" fmla="*/ 35 w 1411"/>
                    <a:gd name="T27" fmla="*/ 7 h 694"/>
                    <a:gd name="T28" fmla="*/ 34 w 1411"/>
                    <a:gd name="T29" fmla="*/ 6 h 694"/>
                    <a:gd name="T30" fmla="*/ 33 w 1411"/>
                    <a:gd name="T31" fmla="*/ 6 h 694"/>
                    <a:gd name="T32" fmla="*/ 32 w 1411"/>
                    <a:gd name="T33" fmla="*/ 5 h 694"/>
                    <a:gd name="T34" fmla="*/ 31 w 1411"/>
                    <a:gd name="T35" fmla="*/ 4 h 694"/>
                    <a:gd name="T36" fmla="*/ 30 w 1411"/>
                    <a:gd name="T37" fmla="*/ 4 h 694"/>
                    <a:gd name="T38" fmla="*/ 29 w 1411"/>
                    <a:gd name="T39" fmla="*/ 3 h 694"/>
                    <a:gd name="T40" fmla="*/ 28 w 1411"/>
                    <a:gd name="T41" fmla="*/ 3 h 694"/>
                    <a:gd name="T42" fmla="*/ 25 w 1411"/>
                    <a:gd name="T43" fmla="*/ 2 h 694"/>
                    <a:gd name="T44" fmla="*/ 23 w 1411"/>
                    <a:gd name="T45" fmla="*/ 1 h 694"/>
                    <a:gd name="T46" fmla="*/ 18 w 1411"/>
                    <a:gd name="T47" fmla="*/ 0 h 694"/>
                    <a:gd name="T48" fmla="*/ 13 w 1411"/>
                    <a:gd name="T49" fmla="*/ 0 h 694"/>
                    <a:gd name="T50" fmla="*/ 6 w 1411"/>
                    <a:gd name="T51" fmla="*/ 2 h 694"/>
                    <a:gd name="T52" fmla="*/ 4 w 1411"/>
                    <a:gd name="T53" fmla="*/ 3 h 694"/>
                    <a:gd name="T54" fmla="*/ 2 w 1411"/>
                    <a:gd name="T55" fmla="*/ 4 h 694"/>
                    <a:gd name="T56" fmla="*/ 0 w 1411"/>
                    <a:gd name="T57" fmla="*/ 5 h 694"/>
                    <a:gd name="T58" fmla="*/ 2 w 1411"/>
                    <a:gd name="T59" fmla="*/ 14 h 694"/>
                    <a:gd name="T60" fmla="*/ 2 w 1411"/>
                    <a:gd name="T61" fmla="*/ 14 h 694"/>
                    <a:gd name="T62" fmla="*/ 4 w 1411"/>
                    <a:gd name="T63" fmla="*/ 13 h 694"/>
                    <a:gd name="T64" fmla="*/ 5 w 1411"/>
                    <a:gd name="T65" fmla="*/ 12 h 694"/>
                    <a:gd name="T66" fmla="*/ 6 w 1411"/>
                    <a:gd name="T67" fmla="*/ 11 h 694"/>
                    <a:gd name="T68" fmla="*/ 7 w 1411"/>
                    <a:gd name="T69" fmla="*/ 11 h 694"/>
                    <a:gd name="T70" fmla="*/ 9 w 1411"/>
                    <a:gd name="T71" fmla="*/ 10 h 694"/>
                    <a:gd name="T72" fmla="*/ 10 w 1411"/>
                    <a:gd name="T73" fmla="*/ 10 h 694"/>
                    <a:gd name="T74" fmla="*/ 12 w 1411"/>
                    <a:gd name="T75" fmla="*/ 9 h 694"/>
                    <a:gd name="T76" fmla="*/ 14 w 1411"/>
                    <a:gd name="T77" fmla="*/ 8 h 694"/>
                    <a:gd name="T78" fmla="*/ 15 w 1411"/>
                    <a:gd name="T79" fmla="*/ 8 h 694"/>
                    <a:gd name="T80" fmla="*/ 19 w 1411"/>
                    <a:gd name="T81" fmla="*/ 8 h 694"/>
                    <a:gd name="T82" fmla="*/ 23 w 1411"/>
                    <a:gd name="T83" fmla="*/ 9 h 694"/>
                    <a:gd name="T84" fmla="*/ 26 w 1411"/>
                    <a:gd name="T85" fmla="*/ 9 h 694"/>
                    <a:gd name="T86" fmla="*/ 28 w 1411"/>
                    <a:gd name="T87" fmla="*/ 10 h 694"/>
                    <a:gd name="T88" fmla="*/ 29 w 1411"/>
                    <a:gd name="T89" fmla="*/ 11 h 694"/>
                    <a:gd name="T90" fmla="*/ 31 w 1411"/>
                    <a:gd name="T91" fmla="*/ 12 h 694"/>
                    <a:gd name="T92" fmla="*/ 33 w 1411"/>
                    <a:gd name="T93" fmla="*/ 13 h 694"/>
                    <a:gd name="T94" fmla="*/ 34 w 1411"/>
                    <a:gd name="T95" fmla="*/ 14 h 694"/>
                    <a:gd name="T96" fmla="*/ 36 w 1411"/>
                    <a:gd name="T97" fmla="*/ 15 h 694"/>
                    <a:gd name="T98" fmla="*/ 37 w 1411"/>
                    <a:gd name="T99" fmla="*/ 17 h 694"/>
                    <a:gd name="T100" fmla="*/ 39 w 1411"/>
                    <a:gd name="T101" fmla="*/ 18 h 694"/>
                    <a:gd name="T102" fmla="*/ 40 w 1411"/>
                    <a:gd name="T103" fmla="*/ 19 h 694"/>
                    <a:gd name="T104" fmla="*/ 40 w 1411"/>
                    <a:gd name="T105" fmla="*/ 20 h 694"/>
                    <a:gd name="T106" fmla="*/ 41 w 1411"/>
                    <a:gd name="T107" fmla="*/ 21 h 694"/>
                    <a:gd name="T108" fmla="*/ 42 w 1411"/>
                    <a:gd name="T109" fmla="*/ 21 h 694"/>
                    <a:gd name="T110" fmla="*/ 42 w 1411"/>
                    <a:gd name="T111" fmla="*/ 22 h 694"/>
                    <a:gd name="T112" fmla="*/ 43 w 1411"/>
                    <a:gd name="T113" fmla="*/ 22 h 694"/>
                    <a:gd name="T114" fmla="*/ 45 w 1411"/>
                    <a:gd name="T115" fmla="*/ 19 h 694"/>
                    <a:gd name="T116" fmla="*/ 45 w 1411"/>
                    <a:gd name="T117" fmla="*/ 19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02" name="Freeform 225"/>
                <p:cNvSpPr>
                  <a:spLocks noChangeAspect="1"/>
                </p:cNvSpPr>
                <p:nvPr/>
              </p:nvSpPr>
              <p:spPr bwMode="auto">
                <a:xfrm>
                  <a:off x="858" y="919"/>
                  <a:ext cx="349" cy="695"/>
                </a:xfrm>
                <a:custGeom>
                  <a:avLst/>
                  <a:gdLst>
                    <a:gd name="T0" fmla="*/ 3 w 698"/>
                    <a:gd name="T1" fmla="*/ 43 h 1392"/>
                    <a:gd name="T2" fmla="*/ 3 w 698"/>
                    <a:gd name="T3" fmla="*/ 42 h 1392"/>
                    <a:gd name="T4" fmla="*/ 2 w 698"/>
                    <a:gd name="T5" fmla="*/ 40 h 1392"/>
                    <a:gd name="T6" fmla="*/ 1 w 698"/>
                    <a:gd name="T7" fmla="*/ 36 h 1392"/>
                    <a:gd name="T8" fmla="*/ 1 w 698"/>
                    <a:gd name="T9" fmla="*/ 32 h 1392"/>
                    <a:gd name="T10" fmla="*/ 0 w 698"/>
                    <a:gd name="T11" fmla="*/ 27 h 1392"/>
                    <a:gd name="T12" fmla="*/ 1 w 698"/>
                    <a:gd name="T13" fmla="*/ 22 h 1392"/>
                    <a:gd name="T14" fmla="*/ 1 w 698"/>
                    <a:gd name="T15" fmla="*/ 19 h 1392"/>
                    <a:gd name="T16" fmla="*/ 2 w 698"/>
                    <a:gd name="T17" fmla="*/ 17 h 1392"/>
                    <a:gd name="T18" fmla="*/ 3 w 698"/>
                    <a:gd name="T19" fmla="*/ 14 h 1392"/>
                    <a:gd name="T20" fmla="*/ 4 w 698"/>
                    <a:gd name="T21" fmla="*/ 12 h 1392"/>
                    <a:gd name="T22" fmla="*/ 6 w 698"/>
                    <a:gd name="T23" fmla="*/ 10 h 1392"/>
                    <a:gd name="T24" fmla="*/ 6 w 698"/>
                    <a:gd name="T25" fmla="*/ 9 h 1392"/>
                    <a:gd name="T26" fmla="*/ 7 w 698"/>
                    <a:gd name="T27" fmla="*/ 8 h 1392"/>
                    <a:gd name="T28" fmla="*/ 8 w 698"/>
                    <a:gd name="T29" fmla="*/ 7 h 1392"/>
                    <a:gd name="T30" fmla="*/ 8 w 698"/>
                    <a:gd name="T31" fmla="*/ 6 h 1392"/>
                    <a:gd name="T32" fmla="*/ 9 w 698"/>
                    <a:gd name="T33" fmla="*/ 5 h 1392"/>
                    <a:gd name="T34" fmla="*/ 10 w 698"/>
                    <a:gd name="T35" fmla="*/ 5 h 1392"/>
                    <a:gd name="T36" fmla="*/ 11 w 698"/>
                    <a:gd name="T37" fmla="*/ 4 h 1392"/>
                    <a:gd name="T38" fmla="*/ 11 w 698"/>
                    <a:gd name="T39" fmla="*/ 4 h 1392"/>
                    <a:gd name="T40" fmla="*/ 13 w 698"/>
                    <a:gd name="T41" fmla="*/ 3 h 1392"/>
                    <a:gd name="T42" fmla="*/ 14 w 698"/>
                    <a:gd name="T43" fmla="*/ 2 h 1392"/>
                    <a:gd name="T44" fmla="*/ 15 w 698"/>
                    <a:gd name="T45" fmla="*/ 1 h 1392"/>
                    <a:gd name="T46" fmla="*/ 18 w 698"/>
                    <a:gd name="T47" fmla="*/ 0 h 1392"/>
                    <a:gd name="T48" fmla="*/ 19 w 698"/>
                    <a:gd name="T49" fmla="*/ 0 h 1392"/>
                    <a:gd name="T50" fmla="*/ 21 w 698"/>
                    <a:gd name="T51" fmla="*/ 0 h 1392"/>
                    <a:gd name="T52" fmla="*/ 22 w 698"/>
                    <a:gd name="T53" fmla="*/ 8 h 1392"/>
                    <a:gd name="T54" fmla="*/ 17 w 698"/>
                    <a:gd name="T55" fmla="*/ 9 h 1392"/>
                    <a:gd name="T56" fmla="*/ 15 w 698"/>
                    <a:gd name="T57" fmla="*/ 10 h 1392"/>
                    <a:gd name="T58" fmla="*/ 14 w 698"/>
                    <a:gd name="T59" fmla="*/ 11 h 1392"/>
                    <a:gd name="T60" fmla="*/ 13 w 698"/>
                    <a:gd name="T61" fmla="*/ 12 h 1392"/>
                    <a:gd name="T62" fmla="*/ 11 w 698"/>
                    <a:gd name="T63" fmla="*/ 13 h 1392"/>
                    <a:gd name="T64" fmla="*/ 11 w 698"/>
                    <a:gd name="T65" fmla="*/ 13 h 1392"/>
                    <a:gd name="T66" fmla="*/ 11 w 698"/>
                    <a:gd name="T67" fmla="*/ 14 h 1392"/>
                    <a:gd name="T68" fmla="*/ 9 w 698"/>
                    <a:gd name="T69" fmla="*/ 18 h 1392"/>
                    <a:gd name="T70" fmla="*/ 6 w 698"/>
                    <a:gd name="T71" fmla="*/ 26 h 1392"/>
                    <a:gd name="T72" fmla="*/ 6 w 698"/>
                    <a:gd name="T73" fmla="*/ 34 h 1392"/>
                    <a:gd name="T74" fmla="*/ 6 w 698"/>
                    <a:gd name="T75" fmla="*/ 40 h 1392"/>
                    <a:gd name="T76" fmla="*/ 6 w 698"/>
                    <a:gd name="T77" fmla="*/ 42 h 1392"/>
                    <a:gd name="T78" fmla="*/ 3 w 698"/>
                    <a:gd name="T79" fmla="*/ 43 h 1392"/>
                    <a:gd name="T80" fmla="*/ 3 w 698"/>
                    <a:gd name="T81" fmla="*/ 43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03" name="Freeform 226"/>
                <p:cNvSpPr>
                  <a:spLocks noChangeAspect="1"/>
                </p:cNvSpPr>
                <p:nvPr/>
              </p:nvSpPr>
              <p:spPr bwMode="auto">
                <a:xfrm>
                  <a:off x="731" y="1551"/>
                  <a:ext cx="418" cy="333"/>
                </a:xfrm>
                <a:custGeom>
                  <a:avLst/>
                  <a:gdLst>
                    <a:gd name="T0" fmla="*/ 0 w 837"/>
                    <a:gd name="T1" fmla="*/ 20 h 668"/>
                    <a:gd name="T2" fmla="*/ 0 w 837"/>
                    <a:gd name="T3" fmla="*/ 15 h 668"/>
                    <a:gd name="T4" fmla="*/ 0 w 837"/>
                    <a:gd name="T5" fmla="*/ 12 h 668"/>
                    <a:gd name="T6" fmla="*/ 1 w 837"/>
                    <a:gd name="T7" fmla="*/ 10 h 668"/>
                    <a:gd name="T8" fmla="*/ 1 w 837"/>
                    <a:gd name="T9" fmla="*/ 8 h 668"/>
                    <a:gd name="T10" fmla="*/ 2 w 837"/>
                    <a:gd name="T11" fmla="*/ 7 h 668"/>
                    <a:gd name="T12" fmla="*/ 3 w 837"/>
                    <a:gd name="T13" fmla="*/ 6 h 668"/>
                    <a:gd name="T14" fmla="*/ 3 w 837"/>
                    <a:gd name="T15" fmla="*/ 5 h 668"/>
                    <a:gd name="T16" fmla="*/ 4 w 837"/>
                    <a:gd name="T17" fmla="*/ 4 h 668"/>
                    <a:gd name="T18" fmla="*/ 5 w 837"/>
                    <a:gd name="T19" fmla="*/ 4 h 668"/>
                    <a:gd name="T20" fmla="*/ 5 w 837"/>
                    <a:gd name="T21" fmla="*/ 3 h 668"/>
                    <a:gd name="T22" fmla="*/ 6 w 837"/>
                    <a:gd name="T23" fmla="*/ 2 h 668"/>
                    <a:gd name="T24" fmla="*/ 7 w 837"/>
                    <a:gd name="T25" fmla="*/ 2 h 668"/>
                    <a:gd name="T26" fmla="*/ 8 w 837"/>
                    <a:gd name="T27" fmla="*/ 1 h 668"/>
                    <a:gd name="T28" fmla="*/ 10 w 837"/>
                    <a:gd name="T29" fmla="*/ 0 h 668"/>
                    <a:gd name="T30" fmla="*/ 12 w 837"/>
                    <a:gd name="T31" fmla="*/ 0 h 668"/>
                    <a:gd name="T32" fmla="*/ 13 w 837"/>
                    <a:gd name="T33" fmla="*/ 0 h 668"/>
                    <a:gd name="T34" fmla="*/ 17 w 837"/>
                    <a:gd name="T35" fmla="*/ 0 h 668"/>
                    <a:gd name="T36" fmla="*/ 20 w 837"/>
                    <a:gd name="T37" fmla="*/ 0 h 668"/>
                    <a:gd name="T38" fmla="*/ 22 w 837"/>
                    <a:gd name="T39" fmla="*/ 1 h 668"/>
                    <a:gd name="T40" fmla="*/ 24 w 837"/>
                    <a:gd name="T41" fmla="*/ 2 h 668"/>
                    <a:gd name="T42" fmla="*/ 25 w 837"/>
                    <a:gd name="T43" fmla="*/ 3 h 668"/>
                    <a:gd name="T44" fmla="*/ 26 w 837"/>
                    <a:gd name="T45" fmla="*/ 3 h 668"/>
                    <a:gd name="T46" fmla="*/ 22 w 837"/>
                    <a:gd name="T47" fmla="*/ 17 h 668"/>
                    <a:gd name="T48" fmla="*/ 0 w 837"/>
                    <a:gd name="T49" fmla="*/ 20 h 668"/>
                    <a:gd name="T50" fmla="*/ 0 w 837"/>
                    <a:gd name="T51" fmla="*/ 2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04" name="Freeform 227"/>
                <p:cNvSpPr>
                  <a:spLocks noChangeAspect="1"/>
                </p:cNvSpPr>
                <p:nvPr/>
              </p:nvSpPr>
              <p:spPr bwMode="auto">
                <a:xfrm>
                  <a:off x="695" y="1689"/>
                  <a:ext cx="1135" cy="1219"/>
                </a:xfrm>
                <a:custGeom>
                  <a:avLst/>
                  <a:gdLst>
                    <a:gd name="T0" fmla="*/ 17 w 2270"/>
                    <a:gd name="T1" fmla="*/ 25 h 2437"/>
                    <a:gd name="T2" fmla="*/ 14 w 2270"/>
                    <a:gd name="T3" fmla="*/ 25 h 2437"/>
                    <a:gd name="T4" fmla="*/ 11 w 2270"/>
                    <a:gd name="T5" fmla="*/ 22 h 2437"/>
                    <a:gd name="T6" fmla="*/ 10 w 2270"/>
                    <a:gd name="T7" fmla="*/ 19 h 2437"/>
                    <a:gd name="T8" fmla="*/ 11 w 2270"/>
                    <a:gd name="T9" fmla="*/ 16 h 2437"/>
                    <a:gd name="T10" fmla="*/ 13 w 2270"/>
                    <a:gd name="T11" fmla="*/ 13 h 2437"/>
                    <a:gd name="T12" fmla="*/ 9 w 2270"/>
                    <a:gd name="T13" fmla="*/ 10 h 2437"/>
                    <a:gd name="T14" fmla="*/ 7 w 2270"/>
                    <a:gd name="T15" fmla="*/ 14 h 2437"/>
                    <a:gd name="T16" fmla="*/ 1 w 2270"/>
                    <a:gd name="T17" fmla="*/ 26 h 2437"/>
                    <a:gd name="T18" fmla="*/ 2 w 2270"/>
                    <a:gd name="T19" fmla="*/ 49 h 2437"/>
                    <a:gd name="T20" fmla="*/ 7 w 2270"/>
                    <a:gd name="T21" fmla="*/ 59 h 2437"/>
                    <a:gd name="T22" fmla="*/ 9 w 2270"/>
                    <a:gd name="T23" fmla="*/ 62 h 2437"/>
                    <a:gd name="T24" fmla="*/ 11 w 2270"/>
                    <a:gd name="T25" fmla="*/ 65 h 2437"/>
                    <a:gd name="T26" fmla="*/ 14 w 2270"/>
                    <a:gd name="T27" fmla="*/ 67 h 2437"/>
                    <a:gd name="T28" fmla="*/ 19 w 2270"/>
                    <a:gd name="T29" fmla="*/ 71 h 2437"/>
                    <a:gd name="T30" fmla="*/ 25 w 2270"/>
                    <a:gd name="T31" fmla="*/ 73 h 2437"/>
                    <a:gd name="T32" fmla="*/ 38 w 2270"/>
                    <a:gd name="T33" fmla="*/ 76 h 2437"/>
                    <a:gd name="T34" fmla="*/ 61 w 2270"/>
                    <a:gd name="T35" fmla="*/ 72 h 2437"/>
                    <a:gd name="T36" fmla="*/ 64 w 2270"/>
                    <a:gd name="T37" fmla="*/ 68 h 2437"/>
                    <a:gd name="T38" fmla="*/ 68 w 2270"/>
                    <a:gd name="T39" fmla="*/ 61 h 2437"/>
                    <a:gd name="T40" fmla="*/ 71 w 2270"/>
                    <a:gd name="T41" fmla="*/ 41 h 2437"/>
                    <a:gd name="T42" fmla="*/ 69 w 2270"/>
                    <a:gd name="T43" fmla="*/ 22 h 2437"/>
                    <a:gd name="T44" fmla="*/ 66 w 2270"/>
                    <a:gd name="T45" fmla="*/ 14 h 2437"/>
                    <a:gd name="T46" fmla="*/ 64 w 2270"/>
                    <a:gd name="T47" fmla="*/ 11 h 2437"/>
                    <a:gd name="T48" fmla="*/ 61 w 2270"/>
                    <a:gd name="T49" fmla="*/ 9 h 2437"/>
                    <a:gd name="T50" fmla="*/ 59 w 2270"/>
                    <a:gd name="T51" fmla="*/ 6 h 2437"/>
                    <a:gd name="T52" fmla="*/ 54 w 2270"/>
                    <a:gd name="T53" fmla="*/ 3 h 2437"/>
                    <a:gd name="T54" fmla="*/ 43 w 2270"/>
                    <a:gd name="T55" fmla="*/ 0 h 2437"/>
                    <a:gd name="T56" fmla="*/ 54 w 2270"/>
                    <a:gd name="T57" fmla="*/ 10 h 2437"/>
                    <a:gd name="T58" fmla="*/ 58 w 2270"/>
                    <a:gd name="T59" fmla="*/ 14 h 2437"/>
                    <a:gd name="T60" fmla="*/ 61 w 2270"/>
                    <a:gd name="T61" fmla="*/ 19 h 2437"/>
                    <a:gd name="T62" fmla="*/ 66 w 2270"/>
                    <a:gd name="T63" fmla="*/ 42 h 2437"/>
                    <a:gd name="T64" fmla="*/ 65 w 2270"/>
                    <a:gd name="T65" fmla="*/ 57 h 2437"/>
                    <a:gd name="T66" fmla="*/ 61 w 2270"/>
                    <a:gd name="T67" fmla="*/ 65 h 2437"/>
                    <a:gd name="T68" fmla="*/ 53 w 2270"/>
                    <a:gd name="T69" fmla="*/ 56 h 2437"/>
                    <a:gd name="T70" fmla="*/ 50 w 2270"/>
                    <a:gd name="T71" fmla="*/ 48 h 2437"/>
                    <a:gd name="T72" fmla="*/ 46 w 2270"/>
                    <a:gd name="T73" fmla="*/ 41 h 2437"/>
                    <a:gd name="T74" fmla="*/ 40 w 2270"/>
                    <a:gd name="T75" fmla="*/ 30 h 2437"/>
                    <a:gd name="T76" fmla="*/ 34 w 2270"/>
                    <a:gd name="T77" fmla="*/ 21 h 2437"/>
                    <a:gd name="T78" fmla="*/ 33 w 2270"/>
                    <a:gd name="T79" fmla="*/ 28 h 2437"/>
                    <a:gd name="T80" fmla="*/ 38 w 2270"/>
                    <a:gd name="T81" fmla="*/ 36 h 2437"/>
                    <a:gd name="T82" fmla="*/ 43 w 2270"/>
                    <a:gd name="T83" fmla="*/ 45 h 2437"/>
                    <a:gd name="T84" fmla="*/ 48 w 2270"/>
                    <a:gd name="T85" fmla="*/ 55 h 2437"/>
                    <a:gd name="T86" fmla="*/ 51 w 2270"/>
                    <a:gd name="T87" fmla="*/ 63 h 2437"/>
                    <a:gd name="T88" fmla="*/ 37 w 2270"/>
                    <a:gd name="T89" fmla="*/ 69 h 2437"/>
                    <a:gd name="T90" fmla="*/ 24 w 2270"/>
                    <a:gd name="T91" fmla="*/ 65 h 2437"/>
                    <a:gd name="T92" fmla="*/ 18 w 2270"/>
                    <a:gd name="T93" fmla="*/ 61 h 2437"/>
                    <a:gd name="T94" fmla="*/ 14 w 2270"/>
                    <a:gd name="T95" fmla="*/ 57 h 2437"/>
                    <a:gd name="T96" fmla="*/ 11 w 2270"/>
                    <a:gd name="T97" fmla="*/ 53 h 2437"/>
                    <a:gd name="T98" fmla="*/ 6 w 2270"/>
                    <a:gd name="T99" fmla="*/ 43 h 2437"/>
                    <a:gd name="T100" fmla="*/ 9 w 2270"/>
                    <a:gd name="T101" fmla="*/ 37 h 2437"/>
                    <a:gd name="T102" fmla="*/ 12 w 2270"/>
                    <a:gd name="T103" fmla="*/ 34 h 2437"/>
                    <a:gd name="T104" fmla="*/ 14 w 2270"/>
                    <a:gd name="T105" fmla="*/ 31 h 2437"/>
                    <a:gd name="T106" fmla="*/ 19 w 2270"/>
                    <a:gd name="T107" fmla="*/ 28 h 2437"/>
                    <a:gd name="T108" fmla="*/ 19 w 2270"/>
                    <a:gd name="T109" fmla="*/ 24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05" name="Freeform 228"/>
                <p:cNvSpPr>
                  <a:spLocks noChangeAspect="1"/>
                </p:cNvSpPr>
                <p:nvPr/>
              </p:nvSpPr>
              <p:spPr bwMode="auto">
                <a:xfrm>
                  <a:off x="844" y="1649"/>
                  <a:ext cx="628" cy="465"/>
                </a:xfrm>
                <a:custGeom>
                  <a:avLst/>
                  <a:gdLst>
                    <a:gd name="T0" fmla="*/ 15 w 1255"/>
                    <a:gd name="T1" fmla="*/ 10 h 932"/>
                    <a:gd name="T2" fmla="*/ 10 w 1255"/>
                    <a:gd name="T3" fmla="*/ 29 h 932"/>
                    <a:gd name="T4" fmla="*/ 10 w 1255"/>
                    <a:gd name="T5" fmla="*/ 26 h 932"/>
                    <a:gd name="T6" fmla="*/ 11 w 1255"/>
                    <a:gd name="T7" fmla="*/ 24 h 932"/>
                    <a:gd name="T8" fmla="*/ 12 w 1255"/>
                    <a:gd name="T9" fmla="*/ 23 h 932"/>
                    <a:gd name="T10" fmla="*/ 12 w 1255"/>
                    <a:gd name="T11" fmla="*/ 21 h 932"/>
                    <a:gd name="T12" fmla="*/ 13 w 1255"/>
                    <a:gd name="T13" fmla="*/ 20 h 932"/>
                    <a:gd name="T14" fmla="*/ 12 w 1255"/>
                    <a:gd name="T15" fmla="*/ 18 h 932"/>
                    <a:gd name="T16" fmla="*/ 11 w 1255"/>
                    <a:gd name="T17" fmla="*/ 16 h 932"/>
                    <a:gd name="T18" fmla="*/ 10 w 1255"/>
                    <a:gd name="T19" fmla="*/ 15 h 932"/>
                    <a:gd name="T20" fmla="*/ 9 w 1255"/>
                    <a:gd name="T21" fmla="*/ 14 h 932"/>
                    <a:gd name="T22" fmla="*/ 8 w 1255"/>
                    <a:gd name="T23" fmla="*/ 14 h 932"/>
                    <a:gd name="T24" fmla="*/ 6 w 1255"/>
                    <a:gd name="T25" fmla="*/ 14 h 932"/>
                    <a:gd name="T26" fmla="*/ 5 w 1255"/>
                    <a:gd name="T27" fmla="*/ 14 h 932"/>
                    <a:gd name="T28" fmla="*/ 0 w 1255"/>
                    <a:gd name="T29" fmla="*/ 11 h 932"/>
                    <a:gd name="T30" fmla="*/ 3 w 1255"/>
                    <a:gd name="T31" fmla="*/ 10 h 932"/>
                    <a:gd name="T32" fmla="*/ 5 w 1255"/>
                    <a:gd name="T33" fmla="*/ 8 h 932"/>
                    <a:gd name="T34" fmla="*/ 8 w 1255"/>
                    <a:gd name="T35" fmla="*/ 7 h 932"/>
                    <a:gd name="T36" fmla="*/ 11 w 1255"/>
                    <a:gd name="T37" fmla="*/ 5 h 932"/>
                    <a:gd name="T38" fmla="*/ 14 w 1255"/>
                    <a:gd name="T39" fmla="*/ 3 h 932"/>
                    <a:gd name="T40" fmla="*/ 16 w 1255"/>
                    <a:gd name="T41" fmla="*/ 1 h 932"/>
                    <a:gd name="T42" fmla="*/ 22 w 1255"/>
                    <a:gd name="T43" fmla="*/ 0 h 932"/>
                    <a:gd name="T44" fmla="*/ 29 w 1255"/>
                    <a:gd name="T45" fmla="*/ 0 h 932"/>
                    <a:gd name="T46" fmla="*/ 33 w 1255"/>
                    <a:gd name="T47" fmla="*/ 1 h 932"/>
                    <a:gd name="T48" fmla="*/ 36 w 1255"/>
                    <a:gd name="T49" fmla="*/ 3 h 932"/>
                    <a:gd name="T50" fmla="*/ 38 w 1255"/>
                    <a:gd name="T51" fmla="*/ 4 h 932"/>
                    <a:gd name="T52" fmla="*/ 39 w 1255"/>
                    <a:gd name="T53" fmla="*/ 5 h 932"/>
                    <a:gd name="T54" fmla="*/ 29 w 1255"/>
                    <a:gd name="T55" fmla="*/ 22 h 932"/>
                    <a:gd name="T56" fmla="*/ 29 w 1255"/>
                    <a:gd name="T57" fmla="*/ 17 h 932"/>
                    <a:gd name="T58" fmla="*/ 30 w 1255"/>
                    <a:gd name="T59" fmla="*/ 17 h 932"/>
                    <a:gd name="T60" fmla="*/ 31 w 1255"/>
                    <a:gd name="T61" fmla="*/ 15 h 932"/>
                    <a:gd name="T62" fmla="*/ 32 w 1255"/>
                    <a:gd name="T63" fmla="*/ 14 h 932"/>
                    <a:gd name="T64" fmla="*/ 32 w 1255"/>
                    <a:gd name="T65" fmla="*/ 12 h 932"/>
                    <a:gd name="T66" fmla="*/ 32 w 1255"/>
                    <a:gd name="T67" fmla="*/ 11 h 932"/>
                    <a:gd name="T68" fmla="*/ 32 w 1255"/>
                    <a:gd name="T69" fmla="*/ 9 h 932"/>
                    <a:gd name="T70" fmla="*/ 31 w 1255"/>
                    <a:gd name="T71" fmla="*/ 7 h 932"/>
                    <a:gd name="T72" fmla="*/ 30 w 1255"/>
                    <a:gd name="T73" fmla="*/ 6 h 932"/>
                    <a:gd name="T74" fmla="*/ 29 w 1255"/>
                    <a:gd name="T75" fmla="*/ 5 h 932"/>
                    <a:gd name="T76" fmla="*/ 27 w 1255"/>
                    <a:gd name="T77" fmla="*/ 5 h 932"/>
                    <a:gd name="T78" fmla="*/ 26 w 1255"/>
                    <a:gd name="T79" fmla="*/ 5 h 932"/>
                    <a:gd name="T80" fmla="*/ 24 w 1255"/>
                    <a:gd name="T81" fmla="*/ 5 h 932"/>
                    <a:gd name="T82" fmla="*/ 24 w 1255"/>
                    <a:gd name="T83" fmla="*/ 5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06" name="Freeform 229"/>
                <p:cNvSpPr>
                  <a:spLocks noChangeAspect="1"/>
                </p:cNvSpPr>
                <p:nvPr/>
              </p:nvSpPr>
              <p:spPr bwMode="auto">
                <a:xfrm>
                  <a:off x="1056" y="1718"/>
                  <a:ext cx="243" cy="373"/>
                </a:xfrm>
                <a:custGeom>
                  <a:avLst/>
                  <a:gdLst>
                    <a:gd name="T0" fmla="*/ 14 w 485"/>
                    <a:gd name="T1" fmla="*/ 13 h 747"/>
                    <a:gd name="T2" fmla="*/ 14 w 485"/>
                    <a:gd name="T3" fmla="*/ 13 h 747"/>
                    <a:gd name="T4" fmla="*/ 13 w 485"/>
                    <a:gd name="T5" fmla="*/ 14 h 747"/>
                    <a:gd name="T6" fmla="*/ 12 w 485"/>
                    <a:gd name="T7" fmla="*/ 13 h 747"/>
                    <a:gd name="T8" fmla="*/ 11 w 485"/>
                    <a:gd name="T9" fmla="*/ 13 h 747"/>
                    <a:gd name="T10" fmla="*/ 11 w 485"/>
                    <a:gd name="T11" fmla="*/ 13 h 747"/>
                    <a:gd name="T12" fmla="*/ 10 w 485"/>
                    <a:gd name="T13" fmla="*/ 13 h 747"/>
                    <a:gd name="T14" fmla="*/ 9 w 485"/>
                    <a:gd name="T15" fmla="*/ 12 h 747"/>
                    <a:gd name="T16" fmla="*/ 9 w 485"/>
                    <a:gd name="T17" fmla="*/ 11 h 747"/>
                    <a:gd name="T18" fmla="*/ 8 w 485"/>
                    <a:gd name="T19" fmla="*/ 11 h 747"/>
                    <a:gd name="T20" fmla="*/ 8 w 485"/>
                    <a:gd name="T21" fmla="*/ 10 h 747"/>
                    <a:gd name="T22" fmla="*/ 8 w 485"/>
                    <a:gd name="T23" fmla="*/ 9 h 747"/>
                    <a:gd name="T24" fmla="*/ 7 w 485"/>
                    <a:gd name="T25" fmla="*/ 8 h 747"/>
                    <a:gd name="T26" fmla="*/ 7 w 485"/>
                    <a:gd name="T27" fmla="*/ 8 h 747"/>
                    <a:gd name="T28" fmla="*/ 7 w 485"/>
                    <a:gd name="T29" fmla="*/ 7 h 747"/>
                    <a:gd name="T30" fmla="*/ 7 w 485"/>
                    <a:gd name="T31" fmla="*/ 6 h 747"/>
                    <a:gd name="T32" fmla="*/ 8 w 485"/>
                    <a:gd name="T33" fmla="*/ 5 h 747"/>
                    <a:gd name="T34" fmla="*/ 8 w 485"/>
                    <a:gd name="T35" fmla="*/ 4 h 747"/>
                    <a:gd name="T36" fmla="*/ 8 w 485"/>
                    <a:gd name="T37" fmla="*/ 3 h 747"/>
                    <a:gd name="T38" fmla="*/ 9 w 485"/>
                    <a:gd name="T39" fmla="*/ 3 h 747"/>
                    <a:gd name="T40" fmla="*/ 9 w 485"/>
                    <a:gd name="T41" fmla="*/ 2 h 747"/>
                    <a:gd name="T42" fmla="*/ 10 w 485"/>
                    <a:gd name="T43" fmla="*/ 2 h 747"/>
                    <a:gd name="T44" fmla="*/ 10 w 485"/>
                    <a:gd name="T45" fmla="*/ 1 h 747"/>
                    <a:gd name="T46" fmla="*/ 9 w 485"/>
                    <a:gd name="T47" fmla="*/ 0 h 747"/>
                    <a:gd name="T48" fmla="*/ 0 w 485"/>
                    <a:gd name="T49" fmla="*/ 3 h 747"/>
                    <a:gd name="T50" fmla="*/ 1 w 485"/>
                    <a:gd name="T51" fmla="*/ 23 h 747"/>
                    <a:gd name="T52" fmla="*/ 12 w 485"/>
                    <a:gd name="T53" fmla="*/ 21 h 747"/>
                    <a:gd name="T54" fmla="*/ 16 w 485"/>
                    <a:gd name="T55" fmla="*/ 17 h 747"/>
                    <a:gd name="T56" fmla="*/ 14 w 485"/>
                    <a:gd name="T57" fmla="*/ 13 h 747"/>
                    <a:gd name="T58" fmla="*/ 14 w 485"/>
                    <a:gd name="T59" fmla="*/ 13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07" name="Freeform 230"/>
                <p:cNvSpPr>
                  <a:spLocks noChangeAspect="1"/>
                </p:cNvSpPr>
                <p:nvPr/>
              </p:nvSpPr>
              <p:spPr bwMode="auto">
                <a:xfrm>
                  <a:off x="362" y="2175"/>
                  <a:ext cx="385" cy="430"/>
                </a:xfrm>
                <a:custGeom>
                  <a:avLst/>
                  <a:gdLst>
                    <a:gd name="T0" fmla="*/ 25 w 770"/>
                    <a:gd name="T1" fmla="*/ 0 h 859"/>
                    <a:gd name="T2" fmla="*/ 14 w 770"/>
                    <a:gd name="T3" fmla="*/ 2 h 859"/>
                    <a:gd name="T4" fmla="*/ 11 w 770"/>
                    <a:gd name="T5" fmla="*/ 4 h 859"/>
                    <a:gd name="T6" fmla="*/ 8 w 770"/>
                    <a:gd name="T7" fmla="*/ 7 h 859"/>
                    <a:gd name="T8" fmla="*/ 6 w 770"/>
                    <a:gd name="T9" fmla="*/ 9 h 859"/>
                    <a:gd name="T10" fmla="*/ 5 w 770"/>
                    <a:gd name="T11" fmla="*/ 12 h 859"/>
                    <a:gd name="T12" fmla="*/ 3 w 770"/>
                    <a:gd name="T13" fmla="*/ 15 h 859"/>
                    <a:gd name="T14" fmla="*/ 2 w 770"/>
                    <a:gd name="T15" fmla="*/ 18 h 859"/>
                    <a:gd name="T16" fmla="*/ 1 w 770"/>
                    <a:gd name="T17" fmla="*/ 21 h 859"/>
                    <a:gd name="T18" fmla="*/ 0 w 770"/>
                    <a:gd name="T19" fmla="*/ 23 h 859"/>
                    <a:gd name="T20" fmla="*/ 3 w 770"/>
                    <a:gd name="T21" fmla="*/ 27 h 859"/>
                    <a:gd name="T22" fmla="*/ 4 w 770"/>
                    <a:gd name="T23" fmla="*/ 25 h 859"/>
                    <a:gd name="T24" fmla="*/ 5 w 770"/>
                    <a:gd name="T25" fmla="*/ 23 h 859"/>
                    <a:gd name="T26" fmla="*/ 7 w 770"/>
                    <a:gd name="T27" fmla="*/ 20 h 859"/>
                    <a:gd name="T28" fmla="*/ 8 w 770"/>
                    <a:gd name="T29" fmla="*/ 17 h 859"/>
                    <a:gd name="T30" fmla="*/ 10 w 770"/>
                    <a:gd name="T31" fmla="*/ 14 h 859"/>
                    <a:gd name="T32" fmla="*/ 11 w 770"/>
                    <a:gd name="T33" fmla="*/ 12 h 859"/>
                    <a:gd name="T34" fmla="*/ 12 w 770"/>
                    <a:gd name="T35" fmla="*/ 11 h 859"/>
                    <a:gd name="T36" fmla="*/ 12 w 770"/>
                    <a:gd name="T37" fmla="*/ 10 h 859"/>
                    <a:gd name="T38" fmla="*/ 13 w 770"/>
                    <a:gd name="T39" fmla="*/ 10 h 859"/>
                    <a:gd name="T40" fmla="*/ 14 w 770"/>
                    <a:gd name="T41" fmla="*/ 9 h 859"/>
                    <a:gd name="T42" fmla="*/ 15 w 770"/>
                    <a:gd name="T43" fmla="*/ 8 h 859"/>
                    <a:gd name="T44" fmla="*/ 16 w 770"/>
                    <a:gd name="T45" fmla="*/ 8 h 859"/>
                    <a:gd name="T46" fmla="*/ 18 w 770"/>
                    <a:gd name="T47" fmla="*/ 7 h 859"/>
                    <a:gd name="T48" fmla="*/ 19 w 770"/>
                    <a:gd name="T49" fmla="*/ 7 h 859"/>
                    <a:gd name="T50" fmla="*/ 23 w 770"/>
                    <a:gd name="T51" fmla="*/ 6 h 859"/>
                    <a:gd name="T52" fmla="*/ 24 w 770"/>
                    <a:gd name="T53" fmla="*/ 6 h 859"/>
                    <a:gd name="T54" fmla="*/ 25 w 770"/>
                    <a:gd name="T55" fmla="*/ 0 h 859"/>
                    <a:gd name="T56" fmla="*/ 25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08" name="Freeform 231"/>
                <p:cNvSpPr>
                  <a:spLocks noChangeAspect="1"/>
                </p:cNvSpPr>
                <p:nvPr/>
              </p:nvSpPr>
              <p:spPr bwMode="auto">
                <a:xfrm>
                  <a:off x="418" y="2404"/>
                  <a:ext cx="386" cy="435"/>
                </a:xfrm>
                <a:custGeom>
                  <a:avLst/>
                  <a:gdLst>
                    <a:gd name="T0" fmla="*/ 22 w 771"/>
                    <a:gd name="T1" fmla="*/ 0 h 871"/>
                    <a:gd name="T2" fmla="*/ 17 w 771"/>
                    <a:gd name="T3" fmla="*/ 1 h 871"/>
                    <a:gd name="T4" fmla="*/ 15 w 771"/>
                    <a:gd name="T5" fmla="*/ 1 h 871"/>
                    <a:gd name="T6" fmla="*/ 13 w 771"/>
                    <a:gd name="T7" fmla="*/ 2 h 871"/>
                    <a:gd name="T8" fmla="*/ 11 w 771"/>
                    <a:gd name="T9" fmla="*/ 4 h 871"/>
                    <a:gd name="T10" fmla="*/ 10 w 771"/>
                    <a:gd name="T11" fmla="*/ 4 h 871"/>
                    <a:gd name="T12" fmla="*/ 9 w 771"/>
                    <a:gd name="T13" fmla="*/ 5 h 871"/>
                    <a:gd name="T14" fmla="*/ 8 w 771"/>
                    <a:gd name="T15" fmla="*/ 6 h 871"/>
                    <a:gd name="T16" fmla="*/ 7 w 771"/>
                    <a:gd name="T17" fmla="*/ 7 h 871"/>
                    <a:gd name="T18" fmla="*/ 6 w 771"/>
                    <a:gd name="T19" fmla="*/ 9 h 871"/>
                    <a:gd name="T20" fmla="*/ 4 w 771"/>
                    <a:gd name="T21" fmla="*/ 12 h 871"/>
                    <a:gd name="T22" fmla="*/ 3 w 771"/>
                    <a:gd name="T23" fmla="*/ 15 h 871"/>
                    <a:gd name="T24" fmla="*/ 2 w 771"/>
                    <a:gd name="T25" fmla="*/ 18 h 871"/>
                    <a:gd name="T26" fmla="*/ 1 w 771"/>
                    <a:gd name="T27" fmla="*/ 20 h 871"/>
                    <a:gd name="T28" fmla="*/ 0 w 771"/>
                    <a:gd name="T29" fmla="*/ 23 h 871"/>
                    <a:gd name="T30" fmla="*/ 4 w 771"/>
                    <a:gd name="T31" fmla="*/ 27 h 871"/>
                    <a:gd name="T32" fmla="*/ 4 w 771"/>
                    <a:gd name="T33" fmla="*/ 25 h 871"/>
                    <a:gd name="T34" fmla="*/ 5 w 771"/>
                    <a:gd name="T35" fmla="*/ 22 h 871"/>
                    <a:gd name="T36" fmla="*/ 7 w 771"/>
                    <a:gd name="T37" fmla="*/ 19 h 871"/>
                    <a:gd name="T38" fmla="*/ 8 w 771"/>
                    <a:gd name="T39" fmla="*/ 16 h 871"/>
                    <a:gd name="T40" fmla="*/ 10 w 771"/>
                    <a:gd name="T41" fmla="*/ 14 h 871"/>
                    <a:gd name="T42" fmla="*/ 11 w 771"/>
                    <a:gd name="T43" fmla="*/ 11 h 871"/>
                    <a:gd name="T44" fmla="*/ 12 w 771"/>
                    <a:gd name="T45" fmla="*/ 10 h 871"/>
                    <a:gd name="T46" fmla="*/ 12 w 771"/>
                    <a:gd name="T47" fmla="*/ 10 h 871"/>
                    <a:gd name="T48" fmla="*/ 13 w 771"/>
                    <a:gd name="T49" fmla="*/ 9 h 871"/>
                    <a:gd name="T50" fmla="*/ 14 w 771"/>
                    <a:gd name="T51" fmla="*/ 8 h 871"/>
                    <a:gd name="T52" fmla="*/ 15 w 771"/>
                    <a:gd name="T53" fmla="*/ 8 h 871"/>
                    <a:gd name="T54" fmla="*/ 16 w 771"/>
                    <a:gd name="T55" fmla="*/ 7 h 871"/>
                    <a:gd name="T56" fmla="*/ 18 w 771"/>
                    <a:gd name="T57" fmla="*/ 7 h 871"/>
                    <a:gd name="T58" fmla="*/ 20 w 771"/>
                    <a:gd name="T59" fmla="*/ 6 h 871"/>
                    <a:gd name="T60" fmla="*/ 23 w 771"/>
                    <a:gd name="T61" fmla="*/ 5 h 871"/>
                    <a:gd name="T62" fmla="*/ 25 w 771"/>
                    <a:gd name="T63" fmla="*/ 5 h 871"/>
                    <a:gd name="T64" fmla="*/ 22 w 771"/>
                    <a:gd name="T65" fmla="*/ 0 h 871"/>
                    <a:gd name="T66" fmla="*/ 22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09" name="Freeform 232"/>
                <p:cNvSpPr>
                  <a:spLocks noChangeAspect="1"/>
                </p:cNvSpPr>
                <p:nvPr/>
              </p:nvSpPr>
              <p:spPr bwMode="auto">
                <a:xfrm>
                  <a:off x="540" y="2571"/>
                  <a:ext cx="372" cy="463"/>
                </a:xfrm>
                <a:custGeom>
                  <a:avLst/>
                  <a:gdLst>
                    <a:gd name="T0" fmla="*/ 21 w 743"/>
                    <a:gd name="T1" fmla="*/ 0 h 926"/>
                    <a:gd name="T2" fmla="*/ 18 w 743"/>
                    <a:gd name="T3" fmla="*/ 1 h 926"/>
                    <a:gd name="T4" fmla="*/ 16 w 743"/>
                    <a:gd name="T5" fmla="*/ 1 h 926"/>
                    <a:gd name="T6" fmla="*/ 13 w 743"/>
                    <a:gd name="T7" fmla="*/ 2 h 926"/>
                    <a:gd name="T8" fmla="*/ 11 w 743"/>
                    <a:gd name="T9" fmla="*/ 4 h 926"/>
                    <a:gd name="T10" fmla="*/ 10 w 743"/>
                    <a:gd name="T11" fmla="*/ 4 h 926"/>
                    <a:gd name="T12" fmla="*/ 9 w 743"/>
                    <a:gd name="T13" fmla="*/ 5 h 926"/>
                    <a:gd name="T14" fmla="*/ 9 w 743"/>
                    <a:gd name="T15" fmla="*/ 6 h 926"/>
                    <a:gd name="T16" fmla="*/ 8 w 743"/>
                    <a:gd name="T17" fmla="*/ 7 h 926"/>
                    <a:gd name="T18" fmla="*/ 6 w 743"/>
                    <a:gd name="T19" fmla="*/ 10 h 926"/>
                    <a:gd name="T20" fmla="*/ 4 w 743"/>
                    <a:gd name="T21" fmla="*/ 13 h 926"/>
                    <a:gd name="T22" fmla="*/ 3 w 743"/>
                    <a:gd name="T23" fmla="*/ 16 h 926"/>
                    <a:gd name="T24" fmla="*/ 2 w 743"/>
                    <a:gd name="T25" fmla="*/ 19 h 926"/>
                    <a:gd name="T26" fmla="*/ 1 w 743"/>
                    <a:gd name="T27" fmla="*/ 22 h 926"/>
                    <a:gd name="T28" fmla="*/ 0 w 743"/>
                    <a:gd name="T29" fmla="*/ 24 h 926"/>
                    <a:gd name="T30" fmla="*/ 5 w 743"/>
                    <a:gd name="T31" fmla="*/ 29 h 926"/>
                    <a:gd name="T32" fmla="*/ 6 w 743"/>
                    <a:gd name="T33" fmla="*/ 27 h 926"/>
                    <a:gd name="T34" fmla="*/ 7 w 743"/>
                    <a:gd name="T35" fmla="*/ 24 h 926"/>
                    <a:gd name="T36" fmla="*/ 7 w 743"/>
                    <a:gd name="T37" fmla="*/ 21 h 926"/>
                    <a:gd name="T38" fmla="*/ 8 w 743"/>
                    <a:gd name="T39" fmla="*/ 19 h 926"/>
                    <a:gd name="T40" fmla="*/ 9 w 743"/>
                    <a:gd name="T41" fmla="*/ 18 h 926"/>
                    <a:gd name="T42" fmla="*/ 9 w 743"/>
                    <a:gd name="T43" fmla="*/ 16 h 926"/>
                    <a:gd name="T44" fmla="*/ 10 w 743"/>
                    <a:gd name="T45" fmla="*/ 14 h 926"/>
                    <a:gd name="T46" fmla="*/ 11 w 743"/>
                    <a:gd name="T47" fmla="*/ 12 h 926"/>
                    <a:gd name="T48" fmla="*/ 12 w 743"/>
                    <a:gd name="T49" fmla="*/ 11 h 926"/>
                    <a:gd name="T50" fmla="*/ 12 w 743"/>
                    <a:gd name="T51" fmla="*/ 10 h 926"/>
                    <a:gd name="T52" fmla="*/ 13 w 743"/>
                    <a:gd name="T53" fmla="*/ 9 h 926"/>
                    <a:gd name="T54" fmla="*/ 14 w 743"/>
                    <a:gd name="T55" fmla="*/ 9 h 926"/>
                    <a:gd name="T56" fmla="*/ 15 w 743"/>
                    <a:gd name="T57" fmla="*/ 8 h 926"/>
                    <a:gd name="T58" fmla="*/ 16 w 743"/>
                    <a:gd name="T59" fmla="*/ 8 h 926"/>
                    <a:gd name="T60" fmla="*/ 17 w 743"/>
                    <a:gd name="T61" fmla="*/ 7 h 926"/>
                    <a:gd name="T62" fmla="*/ 19 w 743"/>
                    <a:gd name="T63" fmla="*/ 6 h 926"/>
                    <a:gd name="T64" fmla="*/ 21 w 743"/>
                    <a:gd name="T65" fmla="*/ 5 h 926"/>
                    <a:gd name="T66" fmla="*/ 22 w 743"/>
                    <a:gd name="T67" fmla="*/ 5 h 926"/>
                    <a:gd name="T68" fmla="*/ 24 w 743"/>
                    <a:gd name="T69" fmla="*/ 5 h 926"/>
                    <a:gd name="T70" fmla="*/ 21 w 743"/>
                    <a:gd name="T71" fmla="*/ 0 h 926"/>
                    <a:gd name="T72" fmla="*/ 21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10" name="Freeform 233"/>
                <p:cNvSpPr>
                  <a:spLocks noChangeAspect="1"/>
                </p:cNvSpPr>
                <p:nvPr/>
              </p:nvSpPr>
              <p:spPr bwMode="auto">
                <a:xfrm>
                  <a:off x="1399" y="1438"/>
                  <a:ext cx="436" cy="296"/>
                </a:xfrm>
                <a:custGeom>
                  <a:avLst/>
                  <a:gdLst>
                    <a:gd name="T0" fmla="*/ 0 w 870"/>
                    <a:gd name="T1" fmla="*/ 17 h 593"/>
                    <a:gd name="T2" fmla="*/ 1 w 870"/>
                    <a:gd name="T3" fmla="*/ 15 h 593"/>
                    <a:gd name="T4" fmla="*/ 2 w 870"/>
                    <a:gd name="T5" fmla="*/ 13 h 593"/>
                    <a:gd name="T6" fmla="*/ 3 w 870"/>
                    <a:gd name="T7" fmla="*/ 11 h 593"/>
                    <a:gd name="T8" fmla="*/ 4 w 870"/>
                    <a:gd name="T9" fmla="*/ 9 h 593"/>
                    <a:gd name="T10" fmla="*/ 5 w 870"/>
                    <a:gd name="T11" fmla="*/ 6 h 593"/>
                    <a:gd name="T12" fmla="*/ 6 w 870"/>
                    <a:gd name="T13" fmla="*/ 6 h 593"/>
                    <a:gd name="T14" fmla="*/ 6 w 870"/>
                    <a:gd name="T15" fmla="*/ 5 h 593"/>
                    <a:gd name="T16" fmla="*/ 7 w 870"/>
                    <a:gd name="T17" fmla="*/ 4 h 593"/>
                    <a:gd name="T18" fmla="*/ 8 w 870"/>
                    <a:gd name="T19" fmla="*/ 3 h 593"/>
                    <a:gd name="T20" fmla="*/ 8 w 870"/>
                    <a:gd name="T21" fmla="*/ 3 h 593"/>
                    <a:gd name="T22" fmla="*/ 9 w 870"/>
                    <a:gd name="T23" fmla="*/ 2 h 593"/>
                    <a:gd name="T24" fmla="*/ 11 w 870"/>
                    <a:gd name="T25" fmla="*/ 1 h 593"/>
                    <a:gd name="T26" fmla="*/ 13 w 870"/>
                    <a:gd name="T27" fmla="*/ 1 h 593"/>
                    <a:gd name="T28" fmla="*/ 16 w 870"/>
                    <a:gd name="T29" fmla="*/ 0 h 593"/>
                    <a:gd name="T30" fmla="*/ 19 w 870"/>
                    <a:gd name="T31" fmla="*/ 0 h 593"/>
                    <a:gd name="T32" fmla="*/ 26 w 870"/>
                    <a:gd name="T33" fmla="*/ 0 h 593"/>
                    <a:gd name="T34" fmla="*/ 28 w 870"/>
                    <a:gd name="T35" fmla="*/ 4 h 593"/>
                    <a:gd name="T36" fmla="*/ 21 w 870"/>
                    <a:gd name="T37" fmla="*/ 5 h 593"/>
                    <a:gd name="T38" fmla="*/ 16 w 870"/>
                    <a:gd name="T39" fmla="*/ 6 h 593"/>
                    <a:gd name="T40" fmla="*/ 12 w 870"/>
                    <a:gd name="T41" fmla="*/ 8 h 593"/>
                    <a:gd name="T42" fmla="*/ 10 w 870"/>
                    <a:gd name="T43" fmla="*/ 9 h 593"/>
                    <a:gd name="T44" fmla="*/ 10 w 870"/>
                    <a:gd name="T45" fmla="*/ 9 h 593"/>
                    <a:gd name="T46" fmla="*/ 9 w 870"/>
                    <a:gd name="T47" fmla="*/ 10 h 593"/>
                    <a:gd name="T48" fmla="*/ 7 w 870"/>
                    <a:gd name="T49" fmla="*/ 14 h 593"/>
                    <a:gd name="T50" fmla="*/ 5 w 870"/>
                    <a:gd name="T51" fmla="*/ 17 h 593"/>
                    <a:gd name="T52" fmla="*/ 5 w 870"/>
                    <a:gd name="T53" fmla="*/ 18 h 593"/>
                    <a:gd name="T54" fmla="*/ 0 w 870"/>
                    <a:gd name="T55" fmla="*/ 17 h 593"/>
                    <a:gd name="T56" fmla="*/ 0 w 870"/>
                    <a:gd name="T57" fmla="*/ 17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11" name="Freeform 234"/>
                <p:cNvSpPr>
                  <a:spLocks noChangeAspect="1"/>
                </p:cNvSpPr>
                <p:nvPr/>
              </p:nvSpPr>
              <p:spPr bwMode="auto">
                <a:xfrm>
                  <a:off x="1569" y="1580"/>
                  <a:ext cx="425" cy="307"/>
                </a:xfrm>
                <a:custGeom>
                  <a:avLst/>
                  <a:gdLst>
                    <a:gd name="T0" fmla="*/ 0 w 852"/>
                    <a:gd name="T1" fmla="*/ 14 h 614"/>
                    <a:gd name="T2" fmla="*/ 0 w 852"/>
                    <a:gd name="T3" fmla="*/ 13 h 614"/>
                    <a:gd name="T4" fmla="*/ 1 w 852"/>
                    <a:gd name="T5" fmla="*/ 12 h 614"/>
                    <a:gd name="T6" fmla="*/ 2 w 852"/>
                    <a:gd name="T7" fmla="*/ 10 h 614"/>
                    <a:gd name="T8" fmla="*/ 3 w 852"/>
                    <a:gd name="T9" fmla="*/ 8 h 614"/>
                    <a:gd name="T10" fmla="*/ 4 w 852"/>
                    <a:gd name="T11" fmla="*/ 7 h 614"/>
                    <a:gd name="T12" fmla="*/ 4 w 852"/>
                    <a:gd name="T13" fmla="*/ 6 h 614"/>
                    <a:gd name="T14" fmla="*/ 5 w 852"/>
                    <a:gd name="T15" fmla="*/ 6 h 614"/>
                    <a:gd name="T16" fmla="*/ 6 w 852"/>
                    <a:gd name="T17" fmla="*/ 5 h 614"/>
                    <a:gd name="T18" fmla="*/ 7 w 852"/>
                    <a:gd name="T19" fmla="*/ 4 h 614"/>
                    <a:gd name="T20" fmla="*/ 8 w 852"/>
                    <a:gd name="T21" fmla="*/ 3 h 614"/>
                    <a:gd name="T22" fmla="*/ 9 w 852"/>
                    <a:gd name="T23" fmla="*/ 3 h 614"/>
                    <a:gd name="T24" fmla="*/ 10 w 852"/>
                    <a:gd name="T25" fmla="*/ 2 h 614"/>
                    <a:gd name="T26" fmla="*/ 12 w 852"/>
                    <a:gd name="T27" fmla="*/ 1 h 614"/>
                    <a:gd name="T28" fmla="*/ 15 w 852"/>
                    <a:gd name="T29" fmla="*/ 1 h 614"/>
                    <a:gd name="T30" fmla="*/ 18 w 852"/>
                    <a:gd name="T31" fmla="*/ 0 h 614"/>
                    <a:gd name="T32" fmla="*/ 24 w 852"/>
                    <a:gd name="T33" fmla="*/ 1 h 614"/>
                    <a:gd name="T34" fmla="*/ 26 w 852"/>
                    <a:gd name="T35" fmla="*/ 5 h 614"/>
                    <a:gd name="T36" fmla="*/ 20 w 852"/>
                    <a:gd name="T37" fmla="*/ 6 h 614"/>
                    <a:gd name="T38" fmla="*/ 14 w 852"/>
                    <a:gd name="T39" fmla="*/ 7 h 614"/>
                    <a:gd name="T40" fmla="*/ 10 w 852"/>
                    <a:gd name="T41" fmla="*/ 9 h 614"/>
                    <a:gd name="T42" fmla="*/ 9 w 852"/>
                    <a:gd name="T43" fmla="*/ 10 h 614"/>
                    <a:gd name="T44" fmla="*/ 8 w 852"/>
                    <a:gd name="T45" fmla="*/ 10 h 614"/>
                    <a:gd name="T46" fmla="*/ 7 w 852"/>
                    <a:gd name="T47" fmla="*/ 11 h 614"/>
                    <a:gd name="T48" fmla="*/ 5 w 852"/>
                    <a:gd name="T49" fmla="*/ 15 h 614"/>
                    <a:gd name="T50" fmla="*/ 3 w 852"/>
                    <a:gd name="T51" fmla="*/ 18 h 614"/>
                    <a:gd name="T52" fmla="*/ 3 w 852"/>
                    <a:gd name="T53" fmla="*/ 20 h 614"/>
                    <a:gd name="T54" fmla="*/ 0 w 852"/>
                    <a:gd name="T55" fmla="*/ 14 h 614"/>
                    <a:gd name="T56" fmla="*/ 0 w 852"/>
                    <a:gd name="T57" fmla="*/ 14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12" name="Freeform 235"/>
                <p:cNvSpPr>
                  <a:spLocks noChangeAspect="1"/>
                </p:cNvSpPr>
                <p:nvPr/>
              </p:nvSpPr>
              <p:spPr bwMode="auto">
                <a:xfrm>
                  <a:off x="1684" y="1764"/>
                  <a:ext cx="454" cy="280"/>
                </a:xfrm>
                <a:custGeom>
                  <a:avLst/>
                  <a:gdLst>
                    <a:gd name="T0" fmla="*/ 0 w 909"/>
                    <a:gd name="T1" fmla="*/ 13 h 561"/>
                    <a:gd name="T2" fmla="*/ 0 w 909"/>
                    <a:gd name="T3" fmla="*/ 12 h 561"/>
                    <a:gd name="T4" fmla="*/ 2 w 909"/>
                    <a:gd name="T5" fmla="*/ 9 h 561"/>
                    <a:gd name="T6" fmla="*/ 3 w 909"/>
                    <a:gd name="T7" fmla="*/ 7 h 561"/>
                    <a:gd name="T8" fmla="*/ 4 w 909"/>
                    <a:gd name="T9" fmla="*/ 6 h 561"/>
                    <a:gd name="T10" fmla="*/ 5 w 909"/>
                    <a:gd name="T11" fmla="*/ 6 h 561"/>
                    <a:gd name="T12" fmla="*/ 5 w 909"/>
                    <a:gd name="T13" fmla="*/ 5 h 561"/>
                    <a:gd name="T14" fmla="*/ 6 w 909"/>
                    <a:gd name="T15" fmla="*/ 4 h 561"/>
                    <a:gd name="T16" fmla="*/ 7 w 909"/>
                    <a:gd name="T17" fmla="*/ 3 h 561"/>
                    <a:gd name="T18" fmla="*/ 8 w 909"/>
                    <a:gd name="T19" fmla="*/ 2 h 561"/>
                    <a:gd name="T20" fmla="*/ 9 w 909"/>
                    <a:gd name="T21" fmla="*/ 2 h 561"/>
                    <a:gd name="T22" fmla="*/ 10 w 909"/>
                    <a:gd name="T23" fmla="*/ 1 h 561"/>
                    <a:gd name="T24" fmla="*/ 13 w 909"/>
                    <a:gd name="T25" fmla="*/ 0 h 561"/>
                    <a:gd name="T26" fmla="*/ 16 w 909"/>
                    <a:gd name="T27" fmla="*/ 0 h 561"/>
                    <a:gd name="T28" fmla="*/ 18 w 909"/>
                    <a:gd name="T29" fmla="*/ 0 h 561"/>
                    <a:gd name="T30" fmla="*/ 25 w 909"/>
                    <a:gd name="T31" fmla="*/ 0 h 561"/>
                    <a:gd name="T32" fmla="*/ 28 w 909"/>
                    <a:gd name="T33" fmla="*/ 6 h 561"/>
                    <a:gd name="T34" fmla="*/ 26 w 909"/>
                    <a:gd name="T35" fmla="*/ 6 h 561"/>
                    <a:gd name="T36" fmla="*/ 21 w 909"/>
                    <a:gd name="T37" fmla="*/ 6 h 561"/>
                    <a:gd name="T38" fmla="*/ 15 w 909"/>
                    <a:gd name="T39" fmla="*/ 6 h 561"/>
                    <a:gd name="T40" fmla="*/ 11 w 909"/>
                    <a:gd name="T41" fmla="*/ 7 h 561"/>
                    <a:gd name="T42" fmla="*/ 9 w 909"/>
                    <a:gd name="T43" fmla="*/ 8 h 561"/>
                    <a:gd name="T44" fmla="*/ 9 w 909"/>
                    <a:gd name="T45" fmla="*/ 9 h 561"/>
                    <a:gd name="T46" fmla="*/ 8 w 909"/>
                    <a:gd name="T47" fmla="*/ 10 h 561"/>
                    <a:gd name="T48" fmla="*/ 7 w 909"/>
                    <a:gd name="T49" fmla="*/ 10 h 561"/>
                    <a:gd name="T50" fmla="*/ 7 w 909"/>
                    <a:gd name="T51" fmla="*/ 11 h 561"/>
                    <a:gd name="T52" fmla="*/ 6 w 909"/>
                    <a:gd name="T53" fmla="*/ 12 h 561"/>
                    <a:gd name="T54" fmla="*/ 5 w 909"/>
                    <a:gd name="T55" fmla="*/ 13 h 561"/>
                    <a:gd name="T56" fmla="*/ 4 w 909"/>
                    <a:gd name="T57" fmla="*/ 16 h 561"/>
                    <a:gd name="T58" fmla="*/ 3 w 909"/>
                    <a:gd name="T59" fmla="*/ 17 h 561"/>
                    <a:gd name="T60" fmla="*/ 0 w 909"/>
                    <a:gd name="T61" fmla="*/ 13 h 561"/>
                    <a:gd name="T62" fmla="*/ 0 w 909"/>
                    <a:gd name="T63" fmla="*/ 13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66" name="Group 236"/>
              <p:cNvGrpSpPr>
                <a:grpSpLocks noChangeAspect="1"/>
              </p:cNvGrpSpPr>
              <p:nvPr/>
            </p:nvGrpSpPr>
            <p:grpSpPr bwMode="auto">
              <a:xfrm rot="4246195">
                <a:off x="1955" y="2260"/>
                <a:ext cx="545" cy="432"/>
                <a:chOff x="-592" y="801"/>
                <a:chExt cx="2724" cy="2159"/>
              </a:xfrm>
            </p:grpSpPr>
            <p:sp>
              <p:nvSpPr>
                <p:cNvPr id="35883" name="Text Box 2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-592" y="1316"/>
                  <a:ext cx="1973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5884" name="Freeform 238"/>
                <p:cNvSpPr>
                  <a:spLocks noChangeAspect="1"/>
                </p:cNvSpPr>
                <p:nvPr/>
              </p:nvSpPr>
              <p:spPr bwMode="auto">
                <a:xfrm>
                  <a:off x="90" y="847"/>
                  <a:ext cx="1985" cy="2113"/>
                </a:xfrm>
                <a:custGeom>
                  <a:avLst/>
                  <a:gdLst>
                    <a:gd name="T0" fmla="*/ 11 w 3970"/>
                    <a:gd name="T1" fmla="*/ 30 h 4226"/>
                    <a:gd name="T2" fmla="*/ 25 w 3970"/>
                    <a:gd name="T3" fmla="*/ 31 h 4226"/>
                    <a:gd name="T4" fmla="*/ 39 w 3970"/>
                    <a:gd name="T5" fmla="*/ 41 h 4226"/>
                    <a:gd name="T6" fmla="*/ 46 w 3970"/>
                    <a:gd name="T7" fmla="*/ 34 h 4226"/>
                    <a:gd name="T8" fmla="*/ 50 w 3970"/>
                    <a:gd name="T9" fmla="*/ 12 h 4226"/>
                    <a:gd name="T10" fmla="*/ 59 w 3970"/>
                    <a:gd name="T11" fmla="*/ 3 h 4226"/>
                    <a:gd name="T12" fmla="*/ 62 w 3970"/>
                    <a:gd name="T13" fmla="*/ 9 h 4226"/>
                    <a:gd name="T14" fmla="*/ 52 w 3970"/>
                    <a:gd name="T15" fmla="*/ 21 h 4226"/>
                    <a:gd name="T16" fmla="*/ 51 w 3970"/>
                    <a:gd name="T17" fmla="*/ 41 h 4226"/>
                    <a:gd name="T18" fmla="*/ 63 w 3970"/>
                    <a:gd name="T19" fmla="*/ 44 h 4226"/>
                    <a:gd name="T20" fmla="*/ 73 w 3970"/>
                    <a:gd name="T21" fmla="*/ 46 h 4226"/>
                    <a:gd name="T22" fmla="*/ 83 w 3970"/>
                    <a:gd name="T23" fmla="*/ 43 h 4226"/>
                    <a:gd name="T24" fmla="*/ 93 w 3970"/>
                    <a:gd name="T25" fmla="*/ 34 h 4226"/>
                    <a:gd name="T26" fmla="*/ 106 w 3970"/>
                    <a:gd name="T27" fmla="*/ 38 h 4226"/>
                    <a:gd name="T28" fmla="*/ 90 w 3970"/>
                    <a:gd name="T29" fmla="*/ 42 h 4226"/>
                    <a:gd name="T30" fmla="*/ 91 w 3970"/>
                    <a:gd name="T31" fmla="*/ 53 h 4226"/>
                    <a:gd name="T32" fmla="*/ 103 w 3970"/>
                    <a:gd name="T33" fmla="*/ 42 h 4226"/>
                    <a:gd name="T34" fmla="*/ 116 w 3970"/>
                    <a:gd name="T35" fmla="*/ 47 h 4226"/>
                    <a:gd name="T36" fmla="*/ 97 w 3970"/>
                    <a:gd name="T37" fmla="*/ 52 h 4226"/>
                    <a:gd name="T38" fmla="*/ 105 w 3970"/>
                    <a:gd name="T39" fmla="*/ 57 h 4226"/>
                    <a:gd name="T40" fmla="*/ 119 w 3970"/>
                    <a:gd name="T41" fmla="*/ 53 h 4226"/>
                    <a:gd name="T42" fmla="*/ 117 w 3970"/>
                    <a:gd name="T43" fmla="*/ 60 h 4226"/>
                    <a:gd name="T44" fmla="*/ 105 w 3970"/>
                    <a:gd name="T45" fmla="*/ 64 h 4226"/>
                    <a:gd name="T46" fmla="*/ 105 w 3970"/>
                    <a:gd name="T47" fmla="*/ 83 h 4226"/>
                    <a:gd name="T48" fmla="*/ 104 w 3970"/>
                    <a:gd name="T49" fmla="*/ 104 h 4226"/>
                    <a:gd name="T50" fmla="*/ 90 w 3970"/>
                    <a:gd name="T51" fmla="*/ 117 h 4226"/>
                    <a:gd name="T52" fmla="*/ 74 w 3970"/>
                    <a:gd name="T53" fmla="*/ 124 h 4226"/>
                    <a:gd name="T54" fmla="*/ 52 w 3970"/>
                    <a:gd name="T55" fmla="*/ 118 h 4226"/>
                    <a:gd name="T56" fmla="*/ 40 w 3970"/>
                    <a:gd name="T57" fmla="*/ 111 h 4226"/>
                    <a:gd name="T58" fmla="*/ 30 w 3970"/>
                    <a:gd name="T59" fmla="*/ 133 h 4226"/>
                    <a:gd name="T60" fmla="*/ 31 w 3970"/>
                    <a:gd name="T61" fmla="*/ 114 h 4226"/>
                    <a:gd name="T62" fmla="*/ 40 w 3970"/>
                    <a:gd name="T63" fmla="*/ 105 h 4226"/>
                    <a:gd name="T64" fmla="*/ 28 w 3970"/>
                    <a:gd name="T65" fmla="*/ 106 h 4226"/>
                    <a:gd name="T66" fmla="*/ 18 w 3970"/>
                    <a:gd name="T67" fmla="*/ 116 h 4226"/>
                    <a:gd name="T68" fmla="*/ 28 w 3970"/>
                    <a:gd name="T69" fmla="*/ 97 h 4226"/>
                    <a:gd name="T70" fmla="*/ 35 w 3970"/>
                    <a:gd name="T71" fmla="*/ 88 h 4226"/>
                    <a:gd name="T72" fmla="*/ 25 w 3970"/>
                    <a:gd name="T73" fmla="*/ 89 h 4226"/>
                    <a:gd name="T74" fmla="*/ 17 w 3970"/>
                    <a:gd name="T75" fmla="*/ 106 h 4226"/>
                    <a:gd name="T76" fmla="*/ 21 w 3970"/>
                    <a:gd name="T77" fmla="*/ 88 h 4226"/>
                    <a:gd name="T78" fmla="*/ 32 w 3970"/>
                    <a:gd name="T79" fmla="*/ 79 h 4226"/>
                    <a:gd name="T80" fmla="*/ 39 w 3970"/>
                    <a:gd name="T81" fmla="*/ 68 h 4226"/>
                    <a:gd name="T82" fmla="*/ 38 w 3970"/>
                    <a:gd name="T83" fmla="*/ 53 h 4226"/>
                    <a:gd name="T84" fmla="*/ 28 w 3970"/>
                    <a:gd name="T85" fmla="*/ 40 h 4226"/>
                    <a:gd name="T86" fmla="*/ 10 w 3970"/>
                    <a:gd name="T87" fmla="*/ 38 h 4226"/>
                    <a:gd name="T88" fmla="*/ 0 w 3970"/>
                    <a:gd name="T89" fmla="*/ 34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85" name="Freeform 239"/>
                <p:cNvSpPr>
                  <a:spLocks noChangeAspect="1"/>
                </p:cNvSpPr>
                <p:nvPr/>
              </p:nvSpPr>
              <p:spPr bwMode="auto">
                <a:xfrm>
                  <a:off x="717" y="1638"/>
                  <a:ext cx="1058" cy="1106"/>
                </a:xfrm>
                <a:custGeom>
                  <a:avLst/>
                  <a:gdLst>
                    <a:gd name="T0" fmla="*/ 0 w 2114"/>
                    <a:gd name="T1" fmla="*/ 36 h 2212"/>
                    <a:gd name="T2" fmla="*/ 13 w 2114"/>
                    <a:gd name="T3" fmla="*/ 23 h 2212"/>
                    <a:gd name="T4" fmla="*/ 32 w 2114"/>
                    <a:gd name="T5" fmla="*/ 16 h 2212"/>
                    <a:gd name="T6" fmla="*/ 47 w 2114"/>
                    <a:gd name="T7" fmla="*/ 0 h 2212"/>
                    <a:gd name="T8" fmla="*/ 64 w 2114"/>
                    <a:gd name="T9" fmla="*/ 15 h 2212"/>
                    <a:gd name="T10" fmla="*/ 67 w 2114"/>
                    <a:gd name="T11" fmla="*/ 39 h 2212"/>
                    <a:gd name="T12" fmla="*/ 64 w 2114"/>
                    <a:gd name="T13" fmla="*/ 57 h 2212"/>
                    <a:gd name="T14" fmla="*/ 61 w 2114"/>
                    <a:gd name="T15" fmla="*/ 65 h 2212"/>
                    <a:gd name="T16" fmla="*/ 53 w 2114"/>
                    <a:gd name="T17" fmla="*/ 61 h 2212"/>
                    <a:gd name="T18" fmla="*/ 49 w 2114"/>
                    <a:gd name="T19" fmla="*/ 70 h 2212"/>
                    <a:gd name="T20" fmla="*/ 24 w 2114"/>
                    <a:gd name="T21" fmla="*/ 66 h 2212"/>
                    <a:gd name="T22" fmla="*/ 10 w 2114"/>
                    <a:gd name="T23" fmla="*/ 55 h 2212"/>
                    <a:gd name="T24" fmla="*/ 0 w 2114"/>
                    <a:gd name="T25" fmla="*/ 36 h 2212"/>
                    <a:gd name="T26" fmla="*/ 0 w 2114"/>
                    <a:gd name="T27" fmla="*/ 36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86" name="Freeform 240"/>
                <p:cNvSpPr>
                  <a:spLocks noChangeAspect="1"/>
                </p:cNvSpPr>
                <p:nvPr/>
              </p:nvSpPr>
              <p:spPr bwMode="auto">
                <a:xfrm>
                  <a:off x="121" y="1264"/>
                  <a:ext cx="706" cy="347"/>
                </a:xfrm>
                <a:custGeom>
                  <a:avLst/>
                  <a:gdLst>
                    <a:gd name="T0" fmla="*/ 45 w 1411"/>
                    <a:gd name="T1" fmla="*/ 19 h 694"/>
                    <a:gd name="T2" fmla="*/ 43 w 1411"/>
                    <a:gd name="T3" fmla="*/ 16 h 694"/>
                    <a:gd name="T4" fmla="*/ 42 w 1411"/>
                    <a:gd name="T5" fmla="*/ 15 h 694"/>
                    <a:gd name="T6" fmla="*/ 42 w 1411"/>
                    <a:gd name="T7" fmla="*/ 14 h 694"/>
                    <a:gd name="T8" fmla="*/ 42 w 1411"/>
                    <a:gd name="T9" fmla="*/ 14 h 694"/>
                    <a:gd name="T10" fmla="*/ 41 w 1411"/>
                    <a:gd name="T11" fmla="*/ 13 h 694"/>
                    <a:gd name="T12" fmla="*/ 40 w 1411"/>
                    <a:gd name="T13" fmla="*/ 12 h 694"/>
                    <a:gd name="T14" fmla="*/ 40 w 1411"/>
                    <a:gd name="T15" fmla="*/ 11 h 694"/>
                    <a:gd name="T16" fmla="*/ 39 w 1411"/>
                    <a:gd name="T17" fmla="*/ 11 h 694"/>
                    <a:gd name="T18" fmla="*/ 39 w 1411"/>
                    <a:gd name="T19" fmla="*/ 10 h 694"/>
                    <a:gd name="T20" fmla="*/ 38 w 1411"/>
                    <a:gd name="T21" fmla="*/ 9 h 694"/>
                    <a:gd name="T22" fmla="*/ 37 w 1411"/>
                    <a:gd name="T23" fmla="*/ 9 h 694"/>
                    <a:gd name="T24" fmla="*/ 36 w 1411"/>
                    <a:gd name="T25" fmla="*/ 8 h 694"/>
                    <a:gd name="T26" fmla="*/ 35 w 1411"/>
                    <a:gd name="T27" fmla="*/ 7 h 694"/>
                    <a:gd name="T28" fmla="*/ 34 w 1411"/>
                    <a:gd name="T29" fmla="*/ 6 h 694"/>
                    <a:gd name="T30" fmla="*/ 33 w 1411"/>
                    <a:gd name="T31" fmla="*/ 6 h 694"/>
                    <a:gd name="T32" fmla="*/ 32 w 1411"/>
                    <a:gd name="T33" fmla="*/ 5 h 694"/>
                    <a:gd name="T34" fmla="*/ 31 w 1411"/>
                    <a:gd name="T35" fmla="*/ 4 h 694"/>
                    <a:gd name="T36" fmla="*/ 30 w 1411"/>
                    <a:gd name="T37" fmla="*/ 4 h 694"/>
                    <a:gd name="T38" fmla="*/ 29 w 1411"/>
                    <a:gd name="T39" fmla="*/ 3 h 694"/>
                    <a:gd name="T40" fmla="*/ 28 w 1411"/>
                    <a:gd name="T41" fmla="*/ 3 h 694"/>
                    <a:gd name="T42" fmla="*/ 25 w 1411"/>
                    <a:gd name="T43" fmla="*/ 2 h 694"/>
                    <a:gd name="T44" fmla="*/ 23 w 1411"/>
                    <a:gd name="T45" fmla="*/ 1 h 694"/>
                    <a:gd name="T46" fmla="*/ 18 w 1411"/>
                    <a:gd name="T47" fmla="*/ 0 h 694"/>
                    <a:gd name="T48" fmla="*/ 13 w 1411"/>
                    <a:gd name="T49" fmla="*/ 0 h 694"/>
                    <a:gd name="T50" fmla="*/ 6 w 1411"/>
                    <a:gd name="T51" fmla="*/ 2 h 694"/>
                    <a:gd name="T52" fmla="*/ 4 w 1411"/>
                    <a:gd name="T53" fmla="*/ 3 h 694"/>
                    <a:gd name="T54" fmla="*/ 2 w 1411"/>
                    <a:gd name="T55" fmla="*/ 4 h 694"/>
                    <a:gd name="T56" fmla="*/ 0 w 1411"/>
                    <a:gd name="T57" fmla="*/ 5 h 694"/>
                    <a:gd name="T58" fmla="*/ 2 w 1411"/>
                    <a:gd name="T59" fmla="*/ 14 h 694"/>
                    <a:gd name="T60" fmla="*/ 2 w 1411"/>
                    <a:gd name="T61" fmla="*/ 14 h 694"/>
                    <a:gd name="T62" fmla="*/ 4 w 1411"/>
                    <a:gd name="T63" fmla="*/ 13 h 694"/>
                    <a:gd name="T64" fmla="*/ 5 w 1411"/>
                    <a:gd name="T65" fmla="*/ 12 h 694"/>
                    <a:gd name="T66" fmla="*/ 6 w 1411"/>
                    <a:gd name="T67" fmla="*/ 11 h 694"/>
                    <a:gd name="T68" fmla="*/ 7 w 1411"/>
                    <a:gd name="T69" fmla="*/ 11 h 694"/>
                    <a:gd name="T70" fmla="*/ 9 w 1411"/>
                    <a:gd name="T71" fmla="*/ 10 h 694"/>
                    <a:gd name="T72" fmla="*/ 10 w 1411"/>
                    <a:gd name="T73" fmla="*/ 10 h 694"/>
                    <a:gd name="T74" fmla="*/ 12 w 1411"/>
                    <a:gd name="T75" fmla="*/ 9 h 694"/>
                    <a:gd name="T76" fmla="*/ 14 w 1411"/>
                    <a:gd name="T77" fmla="*/ 8 h 694"/>
                    <a:gd name="T78" fmla="*/ 15 w 1411"/>
                    <a:gd name="T79" fmla="*/ 8 h 694"/>
                    <a:gd name="T80" fmla="*/ 19 w 1411"/>
                    <a:gd name="T81" fmla="*/ 8 h 694"/>
                    <a:gd name="T82" fmla="*/ 23 w 1411"/>
                    <a:gd name="T83" fmla="*/ 9 h 694"/>
                    <a:gd name="T84" fmla="*/ 26 w 1411"/>
                    <a:gd name="T85" fmla="*/ 9 h 694"/>
                    <a:gd name="T86" fmla="*/ 28 w 1411"/>
                    <a:gd name="T87" fmla="*/ 10 h 694"/>
                    <a:gd name="T88" fmla="*/ 29 w 1411"/>
                    <a:gd name="T89" fmla="*/ 11 h 694"/>
                    <a:gd name="T90" fmla="*/ 31 w 1411"/>
                    <a:gd name="T91" fmla="*/ 12 h 694"/>
                    <a:gd name="T92" fmla="*/ 33 w 1411"/>
                    <a:gd name="T93" fmla="*/ 13 h 694"/>
                    <a:gd name="T94" fmla="*/ 34 w 1411"/>
                    <a:gd name="T95" fmla="*/ 14 h 694"/>
                    <a:gd name="T96" fmla="*/ 36 w 1411"/>
                    <a:gd name="T97" fmla="*/ 15 h 694"/>
                    <a:gd name="T98" fmla="*/ 37 w 1411"/>
                    <a:gd name="T99" fmla="*/ 17 h 694"/>
                    <a:gd name="T100" fmla="*/ 39 w 1411"/>
                    <a:gd name="T101" fmla="*/ 18 h 694"/>
                    <a:gd name="T102" fmla="*/ 40 w 1411"/>
                    <a:gd name="T103" fmla="*/ 19 h 694"/>
                    <a:gd name="T104" fmla="*/ 40 w 1411"/>
                    <a:gd name="T105" fmla="*/ 20 h 694"/>
                    <a:gd name="T106" fmla="*/ 41 w 1411"/>
                    <a:gd name="T107" fmla="*/ 21 h 694"/>
                    <a:gd name="T108" fmla="*/ 42 w 1411"/>
                    <a:gd name="T109" fmla="*/ 21 h 694"/>
                    <a:gd name="T110" fmla="*/ 42 w 1411"/>
                    <a:gd name="T111" fmla="*/ 22 h 694"/>
                    <a:gd name="T112" fmla="*/ 43 w 1411"/>
                    <a:gd name="T113" fmla="*/ 22 h 694"/>
                    <a:gd name="T114" fmla="*/ 45 w 1411"/>
                    <a:gd name="T115" fmla="*/ 19 h 694"/>
                    <a:gd name="T116" fmla="*/ 45 w 1411"/>
                    <a:gd name="T117" fmla="*/ 19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87" name="Freeform 241"/>
                <p:cNvSpPr>
                  <a:spLocks noChangeAspect="1"/>
                </p:cNvSpPr>
                <p:nvPr/>
              </p:nvSpPr>
              <p:spPr bwMode="auto">
                <a:xfrm>
                  <a:off x="852" y="801"/>
                  <a:ext cx="349" cy="695"/>
                </a:xfrm>
                <a:custGeom>
                  <a:avLst/>
                  <a:gdLst>
                    <a:gd name="T0" fmla="*/ 3 w 698"/>
                    <a:gd name="T1" fmla="*/ 43 h 1392"/>
                    <a:gd name="T2" fmla="*/ 3 w 698"/>
                    <a:gd name="T3" fmla="*/ 42 h 1392"/>
                    <a:gd name="T4" fmla="*/ 2 w 698"/>
                    <a:gd name="T5" fmla="*/ 40 h 1392"/>
                    <a:gd name="T6" fmla="*/ 1 w 698"/>
                    <a:gd name="T7" fmla="*/ 36 h 1392"/>
                    <a:gd name="T8" fmla="*/ 1 w 698"/>
                    <a:gd name="T9" fmla="*/ 32 h 1392"/>
                    <a:gd name="T10" fmla="*/ 0 w 698"/>
                    <a:gd name="T11" fmla="*/ 27 h 1392"/>
                    <a:gd name="T12" fmla="*/ 1 w 698"/>
                    <a:gd name="T13" fmla="*/ 22 h 1392"/>
                    <a:gd name="T14" fmla="*/ 1 w 698"/>
                    <a:gd name="T15" fmla="*/ 19 h 1392"/>
                    <a:gd name="T16" fmla="*/ 2 w 698"/>
                    <a:gd name="T17" fmla="*/ 17 h 1392"/>
                    <a:gd name="T18" fmla="*/ 3 w 698"/>
                    <a:gd name="T19" fmla="*/ 14 h 1392"/>
                    <a:gd name="T20" fmla="*/ 4 w 698"/>
                    <a:gd name="T21" fmla="*/ 12 h 1392"/>
                    <a:gd name="T22" fmla="*/ 6 w 698"/>
                    <a:gd name="T23" fmla="*/ 10 h 1392"/>
                    <a:gd name="T24" fmla="*/ 6 w 698"/>
                    <a:gd name="T25" fmla="*/ 9 h 1392"/>
                    <a:gd name="T26" fmla="*/ 7 w 698"/>
                    <a:gd name="T27" fmla="*/ 8 h 1392"/>
                    <a:gd name="T28" fmla="*/ 8 w 698"/>
                    <a:gd name="T29" fmla="*/ 7 h 1392"/>
                    <a:gd name="T30" fmla="*/ 8 w 698"/>
                    <a:gd name="T31" fmla="*/ 6 h 1392"/>
                    <a:gd name="T32" fmla="*/ 9 w 698"/>
                    <a:gd name="T33" fmla="*/ 5 h 1392"/>
                    <a:gd name="T34" fmla="*/ 10 w 698"/>
                    <a:gd name="T35" fmla="*/ 5 h 1392"/>
                    <a:gd name="T36" fmla="*/ 11 w 698"/>
                    <a:gd name="T37" fmla="*/ 4 h 1392"/>
                    <a:gd name="T38" fmla="*/ 11 w 698"/>
                    <a:gd name="T39" fmla="*/ 4 h 1392"/>
                    <a:gd name="T40" fmla="*/ 13 w 698"/>
                    <a:gd name="T41" fmla="*/ 3 h 1392"/>
                    <a:gd name="T42" fmla="*/ 14 w 698"/>
                    <a:gd name="T43" fmla="*/ 2 h 1392"/>
                    <a:gd name="T44" fmla="*/ 15 w 698"/>
                    <a:gd name="T45" fmla="*/ 1 h 1392"/>
                    <a:gd name="T46" fmla="*/ 18 w 698"/>
                    <a:gd name="T47" fmla="*/ 0 h 1392"/>
                    <a:gd name="T48" fmla="*/ 19 w 698"/>
                    <a:gd name="T49" fmla="*/ 0 h 1392"/>
                    <a:gd name="T50" fmla="*/ 21 w 698"/>
                    <a:gd name="T51" fmla="*/ 0 h 1392"/>
                    <a:gd name="T52" fmla="*/ 22 w 698"/>
                    <a:gd name="T53" fmla="*/ 8 h 1392"/>
                    <a:gd name="T54" fmla="*/ 17 w 698"/>
                    <a:gd name="T55" fmla="*/ 9 h 1392"/>
                    <a:gd name="T56" fmla="*/ 15 w 698"/>
                    <a:gd name="T57" fmla="*/ 10 h 1392"/>
                    <a:gd name="T58" fmla="*/ 14 w 698"/>
                    <a:gd name="T59" fmla="*/ 11 h 1392"/>
                    <a:gd name="T60" fmla="*/ 13 w 698"/>
                    <a:gd name="T61" fmla="*/ 12 h 1392"/>
                    <a:gd name="T62" fmla="*/ 11 w 698"/>
                    <a:gd name="T63" fmla="*/ 13 h 1392"/>
                    <a:gd name="T64" fmla="*/ 11 w 698"/>
                    <a:gd name="T65" fmla="*/ 13 h 1392"/>
                    <a:gd name="T66" fmla="*/ 11 w 698"/>
                    <a:gd name="T67" fmla="*/ 14 h 1392"/>
                    <a:gd name="T68" fmla="*/ 9 w 698"/>
                    <a:gd name="T69" fmla="*/ 18 h 1392"/>
                    <a:gd name="T70" fmla="*/ 6 w 698"/>
                    <a:gd name="T71" fmla="*/ 26 h 1392"/>
                    <a:gd name="T72" fmla="*/ 6 w 698"/>
                    <a:gd name="T73" fmla="*/ 34 h 1392"/>
                    <a:gd name="T74" fmla="*/ 6 w 698"/>
                    <a:gd name="T75" fmla="*/ 40 h 1392"/>
                    <a:gd name="T76" fmla="*/ 6 w 698"/>
                    <a:gd name="T77" fmla="*/ 42 h 1392"/>
                    <a:gd name="T78" fmla="*/ 3 w 698"/>
                    <a:gd name="T79" fmla="*/ 43 h 1392"/>
                    <a:gd name="T80" fmla="*/ 3 w 698"/>
                    <a:gd name="T81" fmla="*/ 43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88" name="Freeform 242"/>
                <p:cNvSpPr>
                  <a:spLocks noChangeAspect="1"/>
                </p:cNvSpPr>
                <p:nvPr/>
              </p:nvSpPr>
              <p:spPr bwMode="auto">
                <a:xfrm>
                  <a:off x="725" y="1433"/>
                  <a:ext cx="418" cy="333"/>
                </a:xfrm>
                <a:custGeom>
                  <a:avLst/>
                  <a:gdLst>
                    <a:gd name="T0" fmla="*/ 0 w 837"/>
                    <a:gd name="T1" fmla="*/ 20 h 668"/>
                    <a:gd name="T2" fmla="*/ 0 w 837"/>
                    <a:gd name="T3" fmla="*/ 15 h 668"/>
                    <a:gd name="T4" fmla="*/ 0 w 837"/>
                    <a:gd name="T5" fmla="*/ 12 h 668"/>
                    <a:gd name="T6" fmla="*/ 1 w 837"/>
                    <a:gd name="T7" fmla="*/ 10 h 668"/>
                    <a:gd name="T8" fmla="*/ 1 w 837"/>
                    <a:gd name="T9" fmla="*/ 8 h 668"/>
                    <a:gd name="T10" fmla="*/ 2 w 837"/>
                    <a:gd name="T11" fmla="*/ 7 h 668"/>
                    <a:gd name="T12" fmla="*/ 3 w 837"/>
                    <a:gd name="T13" fmla="*/ 6 h 668"/>
                    <a:gd name="T14" fmla="*/ 3 w 837"/>
                    <a:gd name="T15" fmla="*/ 5 h 668"/>
                    <a:gd name="T16" fmla="*/ 4 w 837"/>
                    <a:gd name="T17" fmla="*/ 4 h 668"/>
                    <a:gd name="T18" fmla="*/ 5 w 837"/>
                    <a:gd name="T19" fmla="*/ 4 h 668"/>
                    <a:gd name="T20" fmla="*/ 5 w 837"/>
                    <a:gd name="T21" fmla="*/ 3 h 668"/>
                    <a:gd name="T22" fmla="*/ 6 w 837"/>
                    <a:gd name="T23" fmla="*/ 2 h 668"/>
                    <a:gd name="T24" fmla="*/ 7 w 837"/>
                    <a:gd name="T25" fmla="*/ 2 h 668"/>
                    <a:gd name="T26" fmla="*/ 8 w 837"/>
                    <a:gd name="T27" fmla="*/ 1 h 668"/>
                    <a:gd name="T28" fmla="*/ 10 w 837"/>
                    <a:gd name="T29" fmla="*/ 0 h 668"/>
                    <a:gd name="T30" fmla="*/ 12 w 837"/>
                    <a:gd name="T31" fmla="*/ 0 h 668"/>
                    <a:gd name="T32" fmla="*/ 13 w 837"/>
                    <a:gd name="T33" fmla="*/ 0 h 668"/>
                    <a:gd name="T34" fmla="*/ 17 w 837"/>
                    <a:gd name="T35" fmla="*/ 0 h 668"/>
                    <a:gd name="T36" fmla="*/ 20 w 837"/>
                    <a:gd name="T37" fmla="*/ 0 h 668"/>
                    <a:gd name="T38" fmla="*/ 22 w 837"/>
                    <a:gd name="T39" fmla="*/ 1 h 668"/>
                    <a:gd name="T40" fmla="*/ 24 w 837"/>
                    <a:gd name="T41" fmla="*/ 2 h 668"/>
                    <a:gd name="T42" fmla="*/ 25 w 837"/>
                    <a:gd name="T43" fmla="*/ 3 h 668"/>
                    <a:gd name="T44" fmla="*/ 26 w 837"/>
                    <a:gd name="T45" fmla="*/ 3 h 668"/>
                    <a:gd name="T46" fmla="*/ 22 w 837"/>
                    <a:gd name="T47" fmla="*/ 17 h 668"/>
                    <a:gd name="T48" fmla="*/ 0 w 837"/>
                    <a:gd name="T49" fmla="*/ 20 h 668"/>
                    <a:gd name="T50" fmla="*/ 0 w 837"/>
                    <a:gd name="T51" fmla="*/ 2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89" name="Freeform 243"/>
                <p:cNvSpPr>
                  <a:spLocks noChangeAspect="1"/>
                </p:cNvSpPr>
                <p:nvPr/>
              </p:nvSpPr>
              <p:spPr bwMode="auto">
                <a:xfrm>
                  <a:off x="689" y="1571"/>
                  <a:ext cx="1135" cy="1219"/>
                </a:xfrm>
                <a:custGeom>
                  <a:avLst/>
                  <a:gdLst>
                    <a:gd name="T0" fmla="*/ 17 w 2270"/>
                    <a:gd name="T1" fmla="*/ 25 h 2437"/>
                    <a:gd name="T2" fmla="*/ 14 w 2270"/>
                    <a:gd name="T3" fmla="*/ 25 h 2437"/>
                    <a:gd name="T4" fmla="*/ 11 w 2270"/>
                    <a:gd name="T5" fmla="*/ 22 h 2437"/>
                    <a:gd name="T6" fmla="*/ 10 w 2270"/>
                    <a:gd name="T7" fmla="*/ 19 h 2437"/>
                    <a:gd name="T8" fmla="*/ 11 w 2270"/>
                    <a:gd name="T9" fmla="*/ 16 h 2437"/>
                    <a:gd name="T10" fmla="*/ 13 w 2270"/>
                    <a:gd name="T11" fmla="*/ 13 h 2437"/>
                    <a:gd name="T12" fmla="*/ 9 w 2270"/>
                    <a:gd name="T13" fmla="*/ 10 h 2437"/>
                    <a:gd name="T14" fmla="*/ 7 w 2270"/>
                    <a:gd name="T15" fmla="*/ 14 h 2437"/>
                    <a:gd name="T16" fmla="*/ 1 w 2270"/>
                    <a:gd name="T17" fmla="*/ 26 h 2437"/>
                    <a:gd name="T18" fmla="*/ 2 w 2270"/>
                    <a:gd name="T19" fmla="*/ 49 h 2437"/>
                    <a:gd name="T20" fmla="*/ 7 w 2270"/>
                    <a:gd name="T21" fmla="*/ 59 h 2437"/>
                    <a:gd name="T22" fmla="*/ 9 w 2270"/>
                    <a:gd name="T23" fmla="*/ 62 h 2437"/>
                    <a:gd name="T24" fmla="*/ 11 w 2270"/>
                    <a:gd name="T25" fmla="*/ 65 h 2437"/>
                    <a:gd name="T26" fmla="*/ 14 w 2270"/>
                    <a:gd name="T27" fmla="*/ 67 h 2437"/>
                    <a:gd name="T28" fmla="*/ 19 w 2270"/>
                    <a:gd name="T29" fmla="*/ 71 h 2437"/>
                    <a:gd name="T30" fmla="*/ 25 w 2270"/>
                    <a:gd name="T31" fmla="*/ 73 h 2437"/>
                    <a:gd name="T32" fmla="*/ 38 w 2270"/>
                    <a:gd name="T33" fmla="*/ 76 h 2437"/>
                    <a:gd name="T34" fmla="*/ 61 w 2270"/>
                    <a:gd name="T35" fmla="*/ 72 h 2437"/>
                    <a:gd name="T36" fmla="*/ 64 w 2270"/>
                    <a:gd name="T37" fmla="*/ 68 h 2437"/>
                    <a:gd name="T38" fmla="*/ 68 w 2270"/>
                    <a:gd name="T39" fmla="*/ 61 h 2437"/>
                    <a:gd name="T40" fmla="*/ 71 w 2270"/>
                    <a:gd name="T41" fmla="*/ 41 h 2437"/>
                    <a:gd name="T42" fmla="*/ 69 w 2270"/>
                    <a:gd name="T43" fmla="*/ 22 h 2437"/>
                    <a:gd name="T44" fmla="*/ 66 w 2270"/>
                    <a:gd name="T45" fmla="*/ 14 h 2437"/>
                    <a:gd name="T46" fmla="*/ 64 w 2270"/>
                    <a:gd name="T47" fmla="*/ 11 h 2437"/>
                    <a:gd name="T48" fmla="*/ 61 w 2270"/>
                    <a:gd name="T49" fmla="*/ 9 h 2437"/>
                    <a:gd name="T50" fmla="*/ 59 w 2270"/>
                    <a:gd name="T51" fmla="*/ 6 h 2437"/>
                    <a:gd name="T52" fmla="*/ 54 w 2270"/>
                    <a:gd name="T53" fmla="*/ 3 h 2437"/>
                    <a:gd name="T54" fmla="*/ 43 w 2270"/>
                    <a:gd name="T55" fmla="*/ 0 h 2437"/>
                    <a:gd name="T56" fmla="*/ 54 w 2270"/>
                    <a:gd name="T57" fmla="*/ 10 h 2437"/>
                    <a:gd name="T58" fmla="*/ 58 w 2270"/>
                    <a:gd name="T59" fmla="*/ 14 h 2437"/>
                    <a:gd name="T60" fmla="*/ 61 w 2270"/>
                    <a:gd name="T61" fmla="*/ 19 h 2437"/>
                    <a:gd name="T62" fmla="*/ 66 w 2270"/>
                    <a:gd name="T63" fmla="*/ 42 h 2437"/>
                    <a:gd name="T64" fmla="*/ 65 w 2270"/>
                    <a:gd name="T65" fmla="*/ 57 h 2437"/>
                    <a:gd name="T66" fmla="*/ 61 w 2270"/>
                    <a:gd name="T67" fmla="*/ 65 h 2437"/>
                    <a:gd name="T68" fmla="*/ 53 w 2270"/>
                    <a:gd name="T69" fmla="*/ 56 h 2437"/>
                    <a:gd name="T70" fmla="*/ 50 w 2270"/>
                    <a:gd name="T71" fmla="*/ 48 h 2437"/>
                    <a:gd name="T72" fmla="*/ 46 w 2270"/>
                    <a:gd name="T73" fmla="*/ 41 h 2437"/>
                    <a:gd name="T74" fmla="*/ 40 w 2270"/>
                    <a:gd name="T75" fmla="*/ 30 h 2437"/>
                    <a:gd name="T76" fmla="*/ 34 w 2270"/>
                    <a:gd name="T77" fmla="*/ 21 h 2437"/>
                    <a:gd name="T78" fmla="*/ 33 w 2270"/>
                    <a:gd name="T79" fmla="*/ 28 h 2437"/>
                    <a:gd name="T80" fmla="*/ 38 w 2270"/>
                    <a:gd name="T81" fmla="*/ 36 h 2437"/>
                    <a:gd name="T82" fmla="*/ 43 w 2270"/>
                    <a:gd name="T83" fmla="*/ 45 h 2437"/>
                    <a:gd name="T84" fmla="*/ 48 w 2270"/>
                    <a:gd name="T85" fmla="*/ 55 h 2437"/>
                    <a:gd name="T86" fmla="*/ 51 w 2270"/>
                    <a:gd name="T87" fmla="*/ 63 h 2437"/>
                    <a:gd name="T88" fmla="*/ 37 w 2270"/>
                    <a:gd name="T89" fmla="*/ 69 h 2437"/>
                    <a:gd name="T90" fmla="*/ 24 w 2270"/>
                    <a:gd name="T91" fmla="*/ 65 h 2437"/>
                    <a:gd name="T92" fmla="*/ 18 w 2270"/>
                    <a:gd name="T93" fmla="*/ 61 h 2437"/>
                    <a:gd name="T94" fmla="*/ 14 w 2270"/>
                    <a:gd name="T95" fmla="*/ 57 h 2437"/>
                    <a:gd name="T96" fmla="*/ 11 w 2270"/>
                    <a:gd name="T97" fmla="*/ 53 h 2437"/>
                    <a:gd name="T98" fmla="*/ 6 w 2270"/>
                    <a:gd name="T99" fmla="*/ 43 h 2437"/>
                    <a:gd name="T100" fmla="*/ 9 w 2270"/>
                    <a:gd name="T101" fmla="*/ 37 h 2437"/>
                    <a:gd name="T102" fmla="*/ 12 w 2270"/>
                    <a:gd name="T103" fmla="*/ 34 h 2437"/>
                    <a:gd name="T104" fmla="*/ 14 w 2270"/>
                    <a:gd name="T105" fmla="*/ 31 h 2437"/>
                    <a:gd name="T106" fmla="*/ 19 w 2270"/>
                    <a:gd name="T107" fmla="*/ 28 h 2437"/>
                    <a:gd name="T108" fmla="*/ 19 w 2270"/>
                    <a:gd name="T109" fmla="*/ 24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90" name="Freeform 244"/>
                <p:cNvSpPr>
                  <a:spLocks noChangeAspect="1"/>
                </p:cNvSpPr>
                <p:nvPr/>
              </p:nvSpPr>
              <p:spPr bwMode="auto">
                <a:xfrm>
                  <a:off x="838" y="1531"/>
                  <a:ext cx="628" cy="465"/>
                </a:xfrm>
                <a:custGeom>
                  <a:avLst/>
                  <a:gdLst>
                    <a:gd name="T0" fmla="*/ 15 w 1255"/>
                    <a:gd name="T1" fmla="*/ 10 h 932"/>
                    <a:gd name="T2" fmla="*/ 10 w 1255"/>
                    <a:gd name="T3" fmla="*/ 29 h 932"/>
                    <a:gd name="T4" fmla="*/ 10 w 1255"/>
                    <a:gd name="T5" fmla="*/ 26 h 932"/>
                    <a:gd name="T6" fmla="*/ 11 w 1255"/>
                    <a:gd name="T7" fmla="*/ 24 h 932"/>
                    <a:gd name="T8" fmla="*/ 12 w 1255"/>
                    <a:gd name="T9" fmla="*/ 23 h 932"/>
                    <a:gd name="T10" fmla="*/ 12 w 1255"/>
                    <a:gd name="T11" fmla="*/ 21 h 932"/>
                    <a:gd name="T12" fmla="*/ 13 w 1255"/>
                    <a:gd name="T13" fmla="*/ 20 h 932"/>
                    <a:gd name="T14" fmla="*/ 12 w 1255"/>
                    <a:gd name="T15" fmla="*/ 18 h 932"/>
                    <a:gd name="T16" fmla="*/ 11 w 1255"/>
                    <a:gd name="T17" fmla="*/ 16 h 932"/>
                    <a:gd name="T18" fmla="*/ 10 w 1255"/>
                    <a:gd name="T19" fmla="*/ 15 h 932"/>
                    <a:gd name="T20" fmla="*/ 9 w 1255"/>
                    <a:gd name="T21" fmla="*/ 14 h 932"/>
                    <a:gd name="T22" fmla="*/ 8 w 1255"/>
                    <a:gd name="T23" fmla="*/ 14 h 932"/>
                    <a:gd name="T24" fmla="*/ 6 w 1255"/>
                    <a:gd name="T25" fmla="*/ 14 h 932"/>
                    <a:gd name="T26" fmla="*/ 5 w 1255"/>
                    <a:gd name="T27" fmla="*/ 14 h 932"/>
                    <a:gd name="T28" fmla="*/ 0 w 1255"/>
                    <a:gd name="T29" fmla="*/ 11 h 932"/>
                    <a:gd name="T30" fmla="*/ 3 w 1255"/>
                    <a:gd name="T31" fmla="*/ 10 h 932"/>
                    <a:gd name="T32" fmla="*/ 5 w 1255"/>
                    <a:gd name="T33" fmla="*/ 8 h 932"/>
                    <a:gd name="T34" fmla="*/ 8 w 1255"/>
                    <a:gd name="T35" fmla="*/ 7 h 932"/>
                    <a:gd name="T36" fmla="*/ 11 w 1255"/>
                    <a:gd name="T37" fmla="*/ 5 h 932"/>
                    <a:gd name="T38" fmla="*/ 14 w 1255"/>
                    <a:gd name="T39" fmla="*/ 3 h 932"/>
                    <a:gd name="T40" fmla="*/ 16 w 1255"/>
                    <a:gd name="T41" fmla="*/ 1 h 932"/>
                    <a:gd name="T42" fmla="*/ 22 w 1255"/>
                    <a:gd name="T43" fmla="*/ 0 h 932"/>
                    <a:gd name="T44" fmla="*/ 29 w 1255"/>
                    <a:gd name="T45" fmla="*/ 0 h 932"/>
                    <a:gd name="T46" fmla="*/ 33 w 1255"/>
                    <a:gd name="T47" fmla="*/ 1 h 932"/>
                    <a:gd name="T48" fmla="*/ 36 w 1255"/>
                    <a:gd name="T49" fmla="*/ 3 h 932"/>
                    <a:gd name="T50" fmla="*/ 38 w 1255"/>
                    <a:gd name="T51" fmla="*/ 4 h 932"/>
                    <a:gd name="T52" fmla="*/ 39 w 1255"/>
                    <a:gd name="T53" fmla="*/ 5 h 932"/>
                    <a:gd name="T54" fmla="*/ 29 w 1255"/>
                    <a:gd name="T55" fmla="*/ 22 h 932"/>
                    <a:gd name="T56" fmla="*/ 29 w 1255"/>
                    <a:gd name="T57" fmla="*/ 17 h 932"/>
                    <a:gd name="T58" fmla="*/ 30 w 1255"/>
                    <a:gd name="T59" fmla="*/ 17 h 932"/>
                    <a:gd name="T60" fmla="*/ 31 w 1255"/>
                    <a:gd name="T61" fmla="*/ 15 h 932"/>
                    <a:gd name="T62" fmla="*/ 32 w 1255"/>
                    <a:gd name="T63" fmla="*/ 14 h 932"/>
                    <a:gd name="T64" fmla="*/ 32 w 1255"/>
                    <a:gd name="T65" fmla="*/ 12 h 932"/>
                    <a:gd name="T66" fmla="*/ 32 w 1255"/>
                    <a:gd name="T67" fmla="*/ 11 h 932"/>
                    <a:gd name="T68" fmla="*/ 32 w 1255"/>
                    <a:gd name="T69" fmla="*/ 9 h 932"/>
                    <a:gd name="T70" fmla="*/ 31 w 1255"/>
                    <a:gd name="T71" fmla="*/ 7 h 932"/>
                    <a:gd name="T72" fmla="*/ 30 w 1255"/>
                    <a:gd name="T73" fmla="*/ 6 h 932"/>
                    <a:gd name="T74" fmla="*/ 29 w 1255"/>
                    <a:gd name="T75" fmla="*/ 5 h 932"/>
                    <a:gd name="T76" fmla="*/ 27 w 1255"/>
                    <a:gd name="T77" fmla="*/ 5 h 932"/>
                    <a:gd name="T78" fmla="*/ 26 w 1255"/>
                    <a:gd name="T79" fmla="*/ 5 h 932"/>
                    <a:gd name="T80" fmla="*/ 24 w 1255"/>
                    <a:gd name="T81" fmla="*/ 5 h 932"/>
                    <a:gd name="T82" fmla="*/ 24 w 1255"/>
                    <a:gd name="T83" fmla="*/ 5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91" name="Freeform 245"/>
                <p:cNvSpPr>
                  <a:spLocks noChangeAspect="1"/>
                </p:cNvSpPr>
                <p:nvPr/>
              </p:nvSpPr>
              <p:spPr bwMode="auto">
                <a:xfrm>
                  <a:off x="1050" y="1600"/>
                  <a:ext cx="243" cy="373"/>
                </a:xfrm>
                <a:custGeom>
                  <a:avLst/>
                  <a:gdLst>
                    <a:gd name="T0" fmla="*/ 14 w 485"/>
                    <a:gd name="T1" fmla="*/ 13 h 747"/>
                    <a:gd name="T2" fmla="*/ 14 w 485"/>
                    <a:gd name="T3" fmla="*/ 13 h 747"/>
                    <a:gd name="T4" fmla="*/ 13 w 485"/>
                    <a:gd name="T5" fmla="*/ 14 h 747"/>
                    <a:gd name="T6" fmla="*/ 12 w 485"/>
                    <a:gd name="T7" fmla="*/ 13 h 747"/>
                    <a:gd name="T8" fmla="*/ 11 w 485"/>
                    <a:gd name="T9" fmla="*/ 13 h 747"/>
                    <a:gd name="T10" fmla="*/ 11 w 485"/>
                    <a:gd name="T11" fmla="*/ 13 h 747"/>
                    <a:gd name="T12" fmla="*/ 10 w 485"/>
                    <a:gd name="T13" fmla="*/ 13 h 747"/>
                    <a:gd name="T14" fmla="*/ 9 w 485"/>
                    <a:gd name="T15" fmla="*/ 12 h 747"/>
                    <a:gd name="T16" fmla="*/ 9 w 485"/>
                    <a:gd name="T17" fmla="*/ 11 h 747"/>
                    <a:gd name="T18" fmla="*/ 8 w 485"/>
                    <a:gd name="T19" fmla="*/ 11 h 747"/>
                    <a:gd name="T20" fmla="*/ 8 w 485"/>
                    <a:gd name="T21" fmla="*/ 10 h 747"/>
                    <a:gd name="T22" fmla="*/ 8 w 485"/>
                    <a:gd name="T23" fmla="*/ 9 h 747"/>
                    <a:gd name="T24" fmla="*/ 7 w 485"/>
                    <a:gd name="T25" fmla="*/ 8 h 747"/>
                    <a:gd name="T26" fmla="*/ 7 w 485"/>
                    <a:gd name="T27" fmla="*/ 8 h 747"/>
                    <a:gd name="T28" fmla="*/ 7 w 485"/>
                    <a:gd name="T29" fmla="*/ 7 h 747"/>
                    <a:gd name="T30" fmla="*/ 7 w 485"/>
                    <a:gd name="T31" fmla="*/ 6 h 747"/>
                    <a:gd name="T32" fmla="*/ 8 w 485"/>
                    <a:gd name="T33" fmla="*/ 5 h 747"/>
                    <a:gd name="T34" fmla="*/ 8 w 485"/>
                    <a:gd name="T35" fmla="*/ 4 h 747"/>
                    <a:gd name="T36" fmla="*/ 8 w 485"/>
                    <a:gd name="T37" fmla="*/ 3 h 747"/>
                    <a:gd name="T38" fmla="*/ 9 w 485"/>
                    <a:gd name="T39" fmla="*/ 3 h 747"/>
                    <a:gd name="T40" fmla="*/ 9 w 485"/>
                    <a:gd name="T41" fmla="*/ 2 h 747"/>
                    <a:gd name="T42" fmla="*/ 10 w 485"/>
                    <a:gd name="T43" fmla="*/ 2 h 747"/>
                    <a:gd name="T44" fmla="*/ 10 w 485"/>
                    <a:gd name="T45" fmla="*/ 1 h 747"/>
                    <a:gd name="T46" fmla="*/ 9 w 485"/>
                    <a:gd name="T47" fmla="*/ 0 h 747"/>
                    <a:gd name="T48" fmla="*/ 0 w 485"/>
                    <a:gd name="T49" fmla="*/ 3 h 747"/>
                    <a:gd name="T50" fmla="*/ 1 w 485"/>
                    <a:gd name="T51" fmla="*/ 23 h 747"/>
                    <a:gd name="T52" fmla="*/ 12 w 485"/>
                    <a:gd name="T53" fmla="*/ 21 h 747"/>
                    <a:gd name="T54" fmla="*/ 16 w 485"/>
                    <a:gd name="T55" fmla="*/ 17 h 747"/>
                    <a:gd name="T56" fmla="*/ 14 w 485"/>
                    <a:gd name="T57" fmla="*/ 13 h 747"/>
                    <a:gd name="T58" fmla="*/ 14 w 485"/>
                    <a:gd name="T59" fmla="*/ 13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92" name="Freeform 246"/>
                <p:cNvSpPr>
                  <a:spLocks noChangeAspect="1"/>
                </p:cNvSpPr>
                <p:nvPr/>
              </p:nvSpPr>
              <p:spPr bwMode="auto">
                <a:xfrm>
                  <a:off x="356" y="2057"/>
                  <a:ext cx="385" cy="430"/>
                </a:xfrm>
                <a:custGeom>
                  <a:avLst/>
                  <a:gdLst>
                    <a:gd name="T0" fmla="*/ 25 w 770"/>
                    <a:gd name="T1" fmla="*/ 0 h 859"/>
                    <a:gd name="T2" fmla="*/ 14 w 770"/>
                    <a:gd name="T3" fmla="*/ 2 h 859"/>
                    <a:gd name="T4" fmla="*/ 11 w 770"/>
                    <a:gd name="T5" fmla="*/ 4 h 859"/>
                    <a:gd name="T6" fmla="*/ 8 w 770"/>
                    <a:gd name="T7" fmla="*/ 7 h 859"/>
                    <a:gd name="T8" fmla="*/ 6 w 770"/>
                    <a:gd name="T9" fmla="*/ 9 h 859"/>
                    <a:gd name="T10" fmla="*/ 5 w 770"/>
                    <a:gd name="T11" fmla="*/ 12 h 859"/>
                    <a:gd name="T12" fmla="*/ 3 w 770"/>
                    <a:gd name="T13" fmla="*/ 15 h 859"/>
                    <a:gd name="T14" fmla="*/ 2 w 770"/>
                    <a:gd name="T15" fmla="*/ 18 h 859"/>
                    <a:gd name="T16" fmla="*/ 1 w 770"/>
                    <a:gd name="T17" fmla="*/ 21 h 859"/>
                    <a:gd name="T18" fmla="*/ 0 w 770"/>
                    <a:gd name="T19" fmla="*/ 23 h 859"/>
                    <a:gd name="T20" fmla="*/ 3 w 770"/>
                    <a:gd name="T21" fmla="*/ 27 h 859"/>
                    <a:gd name="T22" fmla="*/ 4 w 770"/>
                    <a:gd name="T23" fmla="*/ 25 h 859"/>
                    <a:gd name="T24" fmla="*/ 5 w 770"/>
                    <a:gd name="T25" fmla="*/ 23 h 859"/>
                    <a:gd name="T26" fmla="*/ 7 w 770"/>
                    <a:gd name="T27" fmla="*/ 20 h 859"/>
                    <a:gd name="T28" fmla="*/ 8 w 770"/>
                    <a:gd name="T29" fmla="*/ 17 h 859"/>
                    <a:gd name="T30" fmla="*/ 10 w 770"/>
                    <a:gd name="T31" fmla="*/ 14 h 859"/>
                    <a:gd name="T32" fmla="*/ 11 w 770"/>
                    <a:gd name="T33" fmla="*/ 12 h 859"/>
                    <a:gd name="T34" fmla="*/ 12 w 770"/>
                    <a:gd name="T35" fmla="*/ 11 h 859"/>
                    <a:gd name="T36" fmla="*/ 12 w 770"/>
                    <a:gd name="T37" fmla="*/ 10 h 859"/>
                    <a:gd name="T38" fmla="*/ 13 w 770"/>
                    <a:gd name="T39" fmla="*/ 10 h 859"/>
                    <a:gd name="T40" fmla="*/ 14 w 770"/>
                    <a:gd name="T41" fmla="*/ 9 h 859"/>
                    <a:gd name="T42" fmla="*/ 15 w 770"/>
                    <a:gd name="T43" fmla="*/ 8 h 859"/>
                    <a:gd name="T44" fmla="*/ 16 w 770"/>
                    <a:gd name="T45" fmla="*/ 8 h 859"/>
                    <a:gd name="T46" fmla="*/ 18 w 770"/>
                    <a:gd name="T47" fmla="*/ 7 h 859"/>
                    <a:gd name="T48" fmla="*/ 19 w 770"/>
                    <a:gd name="T49" fmla="*/ 7 h 859"/>
                    <a:gd name="T50" fmla="*/ 23 w 770"/>
                    <a:gd name="T51" fmla="*/ 6 h 859"/>
                    <a:gd name="T52" fmla="*/ 24 w 770"/>
                    <a:gd name="T53" fmla="*/ 6 h 859"/>
                    <a:gd name="T54" fmla="*/ 25 w 770"/>
                    <a:gd name="T55" fmla="*/ 0 h 859"/>
                    <a:gd name="T56" fmla="*/ 25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93" name="Freeform 247"/>
                <p:cNvSpPr>
                  <a:spLocks noChangeAspect="1"/>
                </p:cNvSpPr>
                <p:nvPr/>
              </p:nvSpPr>
              <p:spPr bwMode="auto">
                <a:xfrm>
                  <a:off x="412" y="2286"/>
                  <a:ext cx="386" cy="435"/>
                </a:xfrm>
                <a:custGeom>
                  <a:avLst/>
                  <a:gdLst>
                    <a:gd name="T0" fmla="*/ 22 w 771"/>
                    <a:gd name="T1" fmla="*/ 0 h 871"/>
                    <a:gd name="T2" fmla="*/ 17 w 771"/>
                    <a:gd name="T3" fmla="*/ 1 h 871"/>
                    <a:gd name="T4" fmla="*/ 15 w 771"/>
                    <a:gd name="T5" fmla="*/ 1 h 871"/>
                    <a:gd name="T6" fmla="*/ 13 w 771"/>
                    <a:gd name="T7" fmla="*/ 2 h 871"/>
                    <a:gd name="T8" fmla="*/ 11 w 771"/>
                    <a:gd name="T9" fmla="*/ 4 h 871"/>
                    <a:gd name="T10" fmla="*/ 10 w 771"/>
                    <a:gd name="T11" fmla="*/ 4 h 871"/>
                    <a:gd name="T12" fmla="*/ 9 w 771"/>
                    <a:gd name="T13" fmla="*/ 5 h 871"/>
                    <a:gd name="T14" fmla="*/ 8 w 771"/>
                    <a:gd name="T15" fmla="*/ 6 h 871"/>
                    <a:gd name="T16" fmla="*/ 7 w 771"/>
                    <a:gd name="T17" fmla="*/ 7 h 871"/>
                    <a:gd name="T18" fmla="*/ 6 w 771"/>
                    <a:gd name="T19" fmla="*/ 9 h 871"/>
                    <a:gd name="T20" fmla="*/ 4 w 771"/>
                    <a:gd name="T21" fmla="*/ 12 h 871"/>
                    <a:gd name="T22" fmla="*/ 3 w 771"/>
                    <a:gd name="T23" fmla="*/ 15 h 871"/>
                    <a:gd name="T24" fmla="*/ 2 w 771"/>
                    <a:gd name="T25" fmla="*/ 18 h 871"/>
                    <a:gd name="T26" fmla="*/ 1 w 771"/>
                    <a:gd name="T27" fmla="*/ 20 h 871"/>
                    <a:gd name="T28" fmla="*/ 0 w 771"/>
                    <a:gd name="T29" fmla="*/ 23 h 871"/>
                    <a:gd name="T30" fmla="*/ 4 w 771"/>
                    <a:gd name="T31" fmla="*/ 27 h 871"/>
                    <a:gd name="T32" fmla="*/ 4 w 771"/>
                    <a:gd name="T33" fmla="*/ 25 h 871"/>
                    <a:gd name="T34" fmla="*/ 5 w 771"/>
                    <a:gd name="T35" fmla="*/ 22 h 871"/>
                    <a:gd name="T36" fmla="*/ 7 w 771"/>
                    <a:gd name="T37" fmla="*/ 19 h 871"/>
                    <a:gd name="T38" fmla="*/ 8 w 771"/>
                    <a:gd name="T39" fmla="*/ 16 h 871"/>
                    <a:gd name="T40" fmla="*/ 10 w 771"/>
                    <a:gd name="T41" fmla="*/ 14 h 871"/>
                    <a:gd name="T42" fmla="*/ 11 w 771"/>
                    <a:gd name="T43" fmla="*/ 11 h 871"/>
                    <a:gd name="T44" fmla="*/ 12 w 771"/>
                    <a:gd name="T45" fmla="*/ 10 h 871"/>
                    <a:gd name="T46" fmla="*/ 12 w 771"/>
                    <a:gd name="T47" fmla="*/ 10 h 871"/>
                    <a:gd name="T48" fmla="*/ 13 w 771"/>
                    <a:gd name="T49" fmla="*/ 9 h 871"/>
                    <a:gd name="T50" fmla="*/ 14 w 771"/>
                    <a:gd name="T51" fmla="*/ 8 h 871"/>
                    <a:gd name="T52" fmla="*/ 15 w 771"/>
                    <a:gd name="T53" fmla="*/ 8 h 871"/>
                    <a:gd name="T54" fmla="*/ 16 w 771"/>
                    <a:gd name="T55" fmla="*/ 7 h 871"/>
                    <a:gd name="T56" fmla="*/ 18 w 771"/>
                    <a:gd name="T57" fmla="*/ 7 h 871"/>
                    <a:gd name="T58" fmla="*/ 20 w 771"/>
                    <a:gd name="T59" fmla="*/ 6 h 871"/>
                    <a:gd name="T60" fmla="*/ 23 w 771"/>
                    <a:gd name="T61" fmla="*/ 5 h 871"/>
                    <a:gd name="T62" fmla="*/ 25 w 771"/>
                    <a:gd name="T63" fmla="*/ 5 h 871"/>
                    <a:gd name="T64" fmla="*/ 22 w 771"/>
                    <a:gd name="T65" fmla="*/ 0 h 871"/>
                    <a:gd name="T66" fmla="*/ 22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94" name="Freeform 248"/>
                <p:cNvSpPr>
                  <a:spLocks noChangeAspect="1"/>
                </p:cNvSpPr>
                <p:nvPr/>
              </p:nvSpPr>
              <p:spPr bwMode="auto">
                <a:xfrm>
                  <a:off x="534" y="2453"/>
                  <a:ext cx="372" cy="463"/>
                </a:xfrm>
                <a:custGeom>
                  <a:avLst/>
                  <a:gdLst>
                    <a:gd name="T0" fmla="*/ 21 w 743"/>
                    <a:gd name="T1" fmla="*/ 0 h 926"/>
                    <a:gd name="T2" fmla="*/ 18 w 743"/>
                    <a:gd name="T3" fmla="*/ 1 h 926"/>
                    <a:gd name="T4" fmla="*/ 16 w 743"/>
                    <a:gd name="T5" fmla="*/ 1 h 926"/>
                    <a:gd name="T6" fmla="*/ 13 w 743"/>
                    <a:gd name="T7" fmla="*/ 2 h 926"/>
                    <a:gd name="T8" fmla="*/ 11 w 743"/>
                    <a:gd name="T9" fmla="*/ 4 h 926"/>
                    <a:gd name="T10" fmla="*/ 10 w 743"/>
                    <a:gd name="T11" fmla="*/ 4 h 926"/>
                    <a:gd name="T12" fmla="*/ 9 w 743"/>
                    <a:gd name="T13" fmla="*/ 5 h 926"/>
                    <a:gd name="T14" fmla="*/ 9 w 743"/>
                    <a:gd name="T15" fmla="*/ 6 h 926"/>
                    <a:gd name="T16" fmla="*/ 8 w 743"/>
                    <a:gd name="T17" fmla="*/ 7 h 926"/>
                    <a:gd name="T18" fmla="*/ 6 w 743"/>
                    <a:gd name="T19" fmla="*/ 10 h 926"/>
                    <a:gd name="T20" fmla="*/ 4 w 743"/>
                    <a:gd name="T21" fmla="*/ 13 h 926"/>
                    <a:gd name="T22" fmla="*/ 3 w 743"/>
                    <a:gd name="T23" fmla="*/ 16 h 926"/>
                    <a:gd name="T24" fmla="*/ 2 w 743"/>
                    <a:gd name="T25" fmla="*/ 19 h 926"/>
                    <a:gd name="T26" fmla="*/ 1 w 743"/>
                    <a:gd name="T27" fmla="*/ 22 h 926"/>
                    <a:gd name="T28" fmla="*/ 0 w 743"/>
                    <a:gd name="T29" fmla="*/ 24 h 926"/>
                    <a:gd name="T30" fmla="*/ 5 w 743"/>
                    <a:gd name="T31" fmla="*/ 29 h 926"/>
                    <a:gd name="T32" fmla="*/ 6 w 743"/>
                    <a:gd name="T33" fmla="*/ 27 h 926"/>
                    <a:gd name="T34" fmla="*/ 7 w 743"/>
                    <a:gd name="T35" fmla="*/ 24 h 926"/>
                    <a:gd name="T36" fmla="*/ 7 w 743"/>
                    <a:gd name="T37" fmla="*/ 21 h 926"/>
                    <a:gd name="T38" fmla="*/ 8 w 743"/>
                    <a:gd name="T39" fmla="*/ 19 h 926"/>
                    <a:gd name="T40" fmla="*/ 9 w 743"/>
                    <a:gd name="T41" fmla="*/ 18 h 926"/>
                    <a:gd name="T42" fmla="*/ 9 w 743"/>
                    <a:gd name="T43" fmla="*/ 16 h 926"/>
                    <a:gd name="T44" fmla="*/ 10 w 743"/>
                    <a:gd name="T45" fmla="*/ 14 h 926"/>
                    <a:gd name="T46" fmla="*/ 11 w 743"/>
                    <a:gd name="T47" fmla="*/ 12 h 926"/>
                    <a:gd name="T48" fmla="*/ 12 w 743"/>
                    <a:gd name="T49" fmla="*/ 11 h 926"/>
                    <a:gd name="T50" fmla="*/ 12 w 743"/>
                    <a:gd name="T51" fmla="*/ 10 h 926"/>
                    <a:gd name="T52" fmla="*/ 13 w 743"/>
                    <a:gd name="T53" fmla="*/ 9 h 926"/>
                    <a:gd name="T54" fmla="*/ 14 w 743"/>
                    <a:gd name="T55" fmla="*/ 9 h 926"/>
                    <a:gd name="T56" fmla="*/ 15 w 743"/>
                    <a:gd name="T57" fmla="*/ 8 h 926"/>
                    <a:gd name="T58" fmla="*/ 16 w 743"/>
                    <a:gd name="T59" fmla="*/ 8 h 926"/>
                    <a:gd name="T60" fmla="*/ 17 w 743"/>
                    <a:gd name="T61" fmla="*/ 7 h 926"/>
                    <a:gd name="T62" fmla="*/ 19 w 743"/>
                    <a:gd name="T63" fmla="*/ 6 h 926"/>
                    <a:gd name="T64" fmla="*/ 21 w 743"/>
                    <a:gd name="T65" fmla="*/ 5 h 926"/>
                    <a:gd name="T66" fmla="*/ 22 w 743"/>
                    <a:gd name="T67" fmla="*/ 5 h 926"/>
                    <a:gd name="T68" fmla="*/ 24 w 743"/>
                    <a:gd name="T69" fmla="*/ 5 h 926"/>
                    <a:gd name="T70" fmla="*/ 21 w 743"/>
                    <a:gd name="T71" fmla="*/ 0 h 926"/>
                    <a:gd name="T72" fmla="*/ 21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95" name="Freeform 249"/>
                <p:cNvSpPr>
                  <a:spLocks noChangeAspect="1"/>
                </p:cNvSpPr>
                <p:nvPr/>
              </p:nvSpPr>
              <p:spPr bwMode="auto">
                <a:xfrm>
                  <a:off x="1393" y="1320"/>
                  <a:ext cx="436" cy="296"/>
                </a:xfrm>
                <a:custGeom>
                  <a:avLst/>
                  <a:gdLst>
                    <a:gd name="T0" fmla="*/ 0 w 870"/>
                    <a:gd name="T1" fmla="*/ 17 h 593"/>
                    <a:gd name="T2" fmla="*/ 1 w 870"/>
                    <a:gd name="T3" fmla="*/ 15 h 593"/>
                    <a:gd name="T4" fmla="*/ 2 w 870"/>
                    <a:gd name="T5" fmla="*/ 13 h 593"/>
                    <a:gd name="T6" fmla="*/ 3 w 870"/>
                    <a:gd name="T7" fmla="*/ 11 h 593"/>
                    <a:gd name="T8" fmla="*/ 4 w 870"/>
                    <a:gd name="T9" fmla="*/ 9 h 593"/>
                    <a:gd name="T10" fmla="*/ 5 w 870"/>
                    <a:gd name="T11" fmla="*/ 6 h 593"/>
                    <a:gd name="T12" fmla="*/ 6 w 870"/>
                    <a:gd name="T13" fmla="*/ 6 h 593"/>
                    <a:gd name="T14" fmla="*/ 6 w 870"/>
                    <a:gd name="T15" fmla="*/ 5 h 593"/>
                    <a:gd name="T16" fmla="*/ 7 w 870"/>
                    <a:gd name="T17" fmla="*/ 4 h 593"/>
                    <a:gd name="T18" fmla="*/ 8 w 870"/>
                    <a:gd name="T19" fmla="*/ 3 h 593"/>
                    <a:gd name="T20" fmla="*/ 8 w 870"/>
                    <a:gd name="T21" fmla="*/ 3 h 593"/>
                    <a:gd name="T22" fmla="*/ 9 w 870"/>
                    <a:gd name="T23" fmla="*/ 2 h 593"/>
                    <a:gd name="T24" fmla="*/ 11 w 870"/>
                    <a:gd name="T25" fmla="*/ 1 h 593"/>
                    <a:gd name="T26" fmla="*/ 13 w 870"/>
                    <a:gd name="T27" fmla="*/ 1 h 593"/>
                    <a:gd name="T28" fmla="*/ 16 w 870"/>
                    <a:gd name="T29" fmla="*/ 0 h 593"/>
                    <a:gd name="T30" fmla="*/ 19 w 870"/>
                    <a:gd name="T31" fmla="*/ 0 h 593"/>
                    <a:gd name="T32" fmla="*/ 26 w 870"/>
                    <a:gd name="T33" fmla="*/ 0 h 593"/>
                    <a:gd name="T34" fmla="*/ 28 w 870"/>
                    <a:gd name="T35" fmla="*/ 4 h 593"/>
                    <a:gd name="T36" fmla="*/ 21 w 870"/>
                    <a:gd name="T37" fmla="*/ 5 h 593"/>
                    <a:gd name="T38" fmla="*/ 16 w 870"/>
                    <a:gd name="T39" fmla="*/ 6 h 593"/>
                    <a:gd name="T40" fmla="*/ 12 w 870"/>
                    <a:gd name="T41" fmla="*/ 8 h 593"/>
                    <a:gd name="T42" fmla="*/ 10 w 870"/>
                    <a:gd name="T43" fmla="*/ 9 h 593"/>
                    <a:gd name="T44" fmla="*/ 10 w 870"/>
                    <a:gd name="T45" fmla="*/ 9 h 593"/>
                    <a:gd name="T46" fmla="*/ 9 w 870"/>
                    <a:gd name="T47" fmla="*/ 10 h 593"/>
                    <a:gd name="T48" fmla="*/ 7 w 870"/>
                    <a:gd name="T49" fmla="*/ 14 h 593"/>
                    <a:gd name="T50" fmla="*/ 5 w 870"/>
                    <a:gd name="T51" fmla="*/ 17 h 593"/>
                    <a:gd name="T52" fmla="*/ 5 w 870"/>
                    <a:gd name="T53" fmla="*/ 18 h 593"/>
                    <a:gd name="T54" fmla="*/ 0 w 870"/>
                    <a:gd name="T55" fmla="*/ 17 h 593"/>
                    <a:gd name="T56" fmla="*/ 0 w 870"/>
                    <a:gd name="T57" fmla="*/ 17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96" name="Freeform 250"/>
                <p:cNvSpPr>
                  <a:spLocks noChangeAspect="1"/>
                </p:cNvSpPr>
                <p:nvPr/>
              </p:nvSpPr>
              <p:spPr bwMode="auto">
                <a:xfrm>
                  <a:off x="1563" y="1462"/>
                  <a:ext cx="425" cy="307"/>
                </a:xfrm>
                <a:custGeom>
                  <a:avLst/>
                  <a:gdLst>
                    <a:gd name="T0" fmla="*/ 0 w 852"/>
                    <a:gd name="T1" fmla="*/ 14 h 614"/>
                    <a:gd name="T2" fmla="*/ 0 w 852"/>
                    <a:gd name="T3" fmla="*/ 13 h 614"/>
                    <a:gd name="T4" fmla="*/ 1 w 852"/>
                    <a:gd name="T5" fmla="*/ 12 h 614"/>
                    <a:gd name="T6" fmla="*/ 2 w 852"/>
                    <a:gd name="T7" fmla="*/ 10 h 614"/>
                    <a:gd name="T8" fmla="*/ 3 w 852"/>
                    <a:gd name="T9" fmla="*/ 8 h 614"/>
                    <a:gd name="T10" fmla="*/ 4 w 852"/>
                    <a:gd name="T11" fmla="*/ 7 h 614"/>
                    <a:gd name="T12" fmla="*/ 4 w 852"/>
                    <a:gd name="T13" fmla="*/ 6 h 614"/>
                    <a:gd name="T14" fmla="*/ 5 w 852"/>
                    <a:gd name="T15" fmla="*/ 6 h 614"/>
                    <a:gd name="T16" fmla="*/ 6 w 852"/>
                    <a:gd name="T17" fmla="*/ 5 h 614"/>
                    <a:gd name="T18" fmla="*/ 7 w 852"/>
                    <a:gd name="T19" fmla="*/ 4 h 614"/>
                    <a:gd name="T20" fmla="*/ 8 w 852"/>
                    <a:gd name="T21" fmla="*/ 3 h 614"/>
                    <a:gd name="T22" fmla="*/ 9 w 852"/>
                    <a:gd name="T23" fmla="*/ 3 h 614"/>
                    <a:gd name="T24" fmla="*/ 10 w 852"/>
                    <a:gd name="T25" fmla="*/ 2 h 614"/>
                    <a:gd name="T26" fmla="*/ 12 w 852"/>
                    <a:gd name="T27" fmla="*/ 1 h 614"/>
                    <a:gd name="T28" fmla="*/ 15 w 852"/>
                    <a:gd name="T29" fmla="*/ 1 h 614"/>
                    <a:gd name="T30" fmla="*/ 18 w 852"/>
                    <a:gd name="T31" fmla="*/ 0 h 614"/>
                    <a:gd name="T32" fmla="*/ 24 w 852"/>
                    <a:gd name="T33" fmla="*/ 1 h 614"/>
                    <a:gd name="T34" fmla="*/ 26 w 852"/>
                    <a:gd name="T35" fmla="*/ 5 h 614"/>
                    <a:gd name="T36" fmla="*/ 20 w 852"/>
                    <a:gd name="T37" fmla="*/ 6 h 614"/>
                    <a:gd name="T38" fmla="*/ 14 w 852"/>
                    <a:gd name="T39" fmla="*/ 7 h 614"/>
                    <a:gd name="T40" fmla="*/ 10 w 852"/>
                    <a:gd name="T41" fmla="*/ 9 h 614"/>
                    <a:gd name="T42" fmla="*/ 9 w 852"/>
                    <a:gd name="T43" fmla="*/ 10 h 614"/>
                    <a:gd name="T44" fmla="*/ 8 w 852"/>
                    <a:gd name="T45" fmla="*/ 10 h 614"/>
                    <a:gd name="T46" fmla="*/ 7 w 852"/>
                    <a:gd name="T47" fmla="*/ 11 h 614"/>
                    <a:gd name="T48" fmla="*/ 5 w 852"/>
                    <a:gd name="T49" fmla="*/ 15 h 614"/>
                    <a:gd name="T50" fmla="*/ 3 w 852"/>
                    <a:gd name="T51" fmla="*/ 18 h 614"/>
                    <a:gd name="T52" fmla="*/ 3 w 852"/>
                    <a:gd name="T53" fmla="*/ 20 h 614"/>
                    <a:gd name="T54" fmla="*/ 0 w 852"/>
                    <a:gd name="T55" fmla="*/ 14 h 614"/>
                    <a:gd name="T56" fmla="*/ 0 w 852"/>
                    <a:gd name="T57" fmla="*/ 14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97" name="Freeform 251"/>
                <p:cNvSpPr>
                  <a:spLocks noChangeAspect="1"/>
                </p:cNvSpPr>
                <p:nvPr/>
              </p:nvSpPr>
              <p:spPr bwMode="auto">
                <a:xfrm>
                  <a:off x="1678" y="1646"/>
                  <a:ext cx="454" cy="280"/>
                </a:xfrm>
                <a:custGeom>
                  <a:avLst/>
                  <a:gdLst>
                    <a:gd name="T0" fmla="*/ 0 w 909"/>
                    <a:gd name="T1" fmla="*/ 13 h 561"/>
                    <a:gd name="T2" fmla="*/ 0 w 909"/>
                    <a:gd name="T3" fmla="*/ 12 h 561"/>
                    <a:gd name="T4" fmla="*/ 2 w 909"/>
                    <a:gd name="T5" fmla="*/ 9 h 561"/>
                    <a:gd name="T6" fmla="*/ 3 w 909"/>
                    <a:gd name="T7" fmla="*/ 7 h 561"/>
                    <a:gd name="T8" fmla="*/ 4 w 909"/>
                    <a:gd name="T9" fmla="*/ 6 h 561"/>
                    <a:gd name="T10" fmla="*/ 5 w 909"/>
                    <a:gd name="T11" fmla="*/ 6 h 561"/>
                    <a:gd name="T12" fmla="*/ 5 w 909"/>
                    <a:gd name="T13" fmla="*/ 5 h 561"/>
                    <a:gd name="T14" fmla="*/ 6 w 909"/>
                    <a:gd name="T15" fmla="*/ 4 h 561"/>
                    <a:gd name="T16" fmla="*/ 7 w 909"/>
                    <a:gd name="T17" fmla="*/ 3 h 561"/>
                    <a:gd name="T18" fmla="*/ 8 w 909"/>
                    <a:gd name="T19" fmla="*/ 2 h 561"/>
                    <a:gd name="T20" fmla="*/ 9 w 909"/>
                    <a:gd name="T21" fmla="*/ 2 h 561"/>
                    <a:gd name="T22" fmla="*/ 10 w 909"/>
                    <a:gd name="T23" fmla="*/ 1 h 561"/>
                    <a:gd name="T24" fmla="*/ 13 w 909"/>
                    <a:gd name="T25" fmla="*/ 0 h 561"/>
                    <a:gd name="T26" fmla="*/ 16 w 909"/>
                    <a:gd name="T27" fmla="*/ 0 h 561"/>
                    <a:gd name="T28" fmla="*/ 18 w 909"/>
                    <a:gd name="T29" fmla="*/ 0 h 561"/>
                    <a:gd name="T30" fmla="*/ 25 w 909"/>
                    <a:gd name="T31" fmla="*/ 0 h 561"/>
                    <a:gd name="T32" fmla="*/ 28 w 909"/>
                    <a:gd name="T33" fmla="*/ 6 h 561"/>
                    <a:gd name="T34" fmla="*/ 26 w 909"/>
                    <a:gd name="T35" fmla="*/ 6 h 561"/>
                    <a:gd name="T36" fmla="*/ 21 w 909"/>
                    <a:gd name="T37" fmla="*/ 6 h 561"/>
                    <a:gd name="T38" fmla="*/ 15 w 909"/>
                    <a:gd name="T39" fmla="*/ 6 h 561"/>
                    <a:gd name="T40" fmla="*/ 11 w 909"/>
                    <a:gd name="T41" fmla="*/ 7 h 561"/>
                    <a:gd name="T42" fmla="*/ 9 w 909"/>
                    <a:gd name="T43" fmla="*/ 8 h 561"/>
                    <a:gd name="T44" fmla="*/ 9 w 909"/>
                    <a:gd name="T45" fmla="*/ 9 h 561"/>
                    <a:gd name="T46" fmla="*/ 8 w 909"/>
                    <a:gd name="T47" fmla="*/ 10 h 561"/>
                    <a:gd name="T48" fmla="*/ 7 w 909"/>
                    <a:gd name="T49" fmla="*/ 10 h 561"/>
                    <a:gd name="T50" fmla="*/ 7 w 909"/>
                    <a:gd name="T51" fmla="*/ 11 h 561"/>
                    <a:gd name="T52" fmla="*/ 6 w 909"/>
                    <a:gd name="T53" fmla="*/ 12 h 561"/>
                    <a:gd name="T54" fmla="*/ 5 w 909"/>
                    <a:gd name="T55" fmla="*/ 13 h 561"/>
                    <a:gd name="T56" fmla="*/ 4 w 909"/>
                    <a:gd name="T57" fmla="*/ 16 h 561"/>
                    <a:gd name="T58" fmla="*/ 3 w 909"/>
                    <a:gd name="T59" fmla="*/ 17 h 561"/>
                    <a:gd name="T60" fmla="*/ 0 w 909"/>
                    <a:gd name="T61" fmla="*/ 13 h 561"/>
                    <a:gd name="T62" fmla="*/ 0 w 909"/>
                    <a:gd name="T63" fmla="*/ 13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5867" name="Group 252"/>
              <p:cNvGrpSpPr>
                <a:grpSpLocks noChangeAspect="1"/>
              </p:cNvGrpSpPr>
              <p:nvPr/>
            </p:nvGrpSpPr>
            <p:grpSpPr bwMode="auto">
              <a:xfrm>
                <a:off x="1536" y="1987"/>
                <a:ext cx="521" cy="511"/>
                <a:chOff x="-469" y="406"/>
                <a:chExt cx="2601" cy="2554"/>
              </a:xfrm>
            </p:grpSpPr>
            <p:sp>
              <p:nvSpPr>
                <p:cNvPr id="35868" name="Text Box 25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-469" y="406"/>
                  <a:ext cx="657" cy="1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FontTx/>
                    <a:buNone/>
                  </a:pPr>
                  <a:endParaRPr lang="cs-CZ" altLang="cs-CZ" sz="2400"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5869" name="Freeform 254"/>
                <p:cNvSpPr>
                  <a:spLocks noChangeAspect="1"/>
                </p:cNvSpPr>
                <p:nvPr/>
              </p:nvSpPr>
              <p:spPr bwMode="auto">
                <a:xfrm>
                  <a:off x="90" y="847"/>
                  <a:ext cx="1985" cy="2113"/>
                </a:xfrm>
                <a:custGeom>
                  <a:avLst/>
                  <a:gdLst>
                    <a:gd name="T0" fmla="*/ 11 w 3970"/>
                    <a:gd name="T1" fmla="*/ 30 h 4226"/>
                    <a:gd name="T2" fmla="*/ 25 w 3970"/>
                    <a:gd name="T3" fmla="*/ 31 h 4226"/>
                    <a:gd name="T4" fmla="*/ 39 w 3970"/>
                    <a:gd name="T5" fmla="*/ 41 h 4226"/>
                    <a:gd name="T6" fmla="*/ 46 w 3970"/>
                    <a:gd name="T7" fmla="*/ 34 h 4226"/>
                    <a:gd name="T8" fmla="*/ 50 w 3970"/>
                    <a:gd name="T9" fmla="*/ 12 h 4226"/>
                    <a:gd name="T10" fmla="*/ 59 w 3970"/>
                    <a:gd name="T11" fmla="*/ 3 h 4226"/>
                    <a:gd name="T12" fmla="*/ 62 w 3970"/>
                    <a:gd name="T13" fmla="*/ 9 h 4226"/>
                    <a:gd name="T14" fmla="*/ 52 w 3970"/>
                    <a:gd name="T15" fmla="*/ 21 h 4226"/>
                    <a:gd name="T16" fmla="*/ 51 w 3970"/>
                    <a:gd name="T17" fmla="*/ 41 h 4226"/>
                    <a:gd name="T18" fmla="*/ 63 w 3970"/>
                    <a:gd name="T19" fmla="*/ 44 h 4226"/>
                    <a:gd name="T20" fmla="*/ 73 w 3970"/>
                    <a:gd name="T21" fmla="*/ 46 h 4226"/>
                    <a:gd name="T22" fmla="*/ 83 w 3970"/>
                    <a:gd name="T23" fmla="*/ 43 h 4226"/>
                    <a:gd name="T24" fmla="*/ 93 w 3970"/>
                    <a:gd name="T25" fmla="*/ 34 h 4226"/>
                    <a:gd name="T26" fmla="*/ 106 w 3970"/>
                    <a:gd name="T27" fmla="*/ 38 h 4226"/>
                    <a:gd name="T28" fmla="*/ 90 w 3970"/>
                    <a:gd name="T29" fmla="*/ 42 h 4226"/>
                    <a:gd name="T30" fmla="*/ 91 w 3970"/>
                    <a:gd name="T31" fmla="*/ 53 h 4226"/>
                    <a:gd name="T32" fmla="*/ 103 w 3970"/>
                    <a:gd name="T33" fmla="*/ 42 h 4226"/>
                    <a:gd name="T34" fmla="*/ 116 w 3970"/>
                    <a:gd name="T35" fmla="*/ 47 h 4226"/>
                    <a:gd name="T36" fmla="*/ 97 w 3970"/>
                    <a:gd name="T37" fmla="*/ 52 h 4226"/>
                    <a:gd name="T38" fmla="*/ 105 w 3970"/>
                    <a:gd name="T39" fmla="*/ 57 h 4226"/>
                    <a:gd name="T40" fmla="*/ 119 w 3970"/>
                    <a:gd name="T41" fmla="*/ 53 h 4226"/>
                    <a:gd name="T42" fmla="*/ 117 w 3970"/>
                    <a:gd name="T43" fmla="*/ 60 h 4226"/>
                    <a:gd name="T44" fmla="*/ 105 w 3970"/>
                    <a:gd name="T45" fmla="*/ 64 h 4226"/>
                    <a:gd name="T46" fmla="*/ 105 w 3970"/>
                    <a:gd name="T47" fmla="*/ 83 h 4226"/>
                    <a:gd name="T48" fmla="*/ 104 w 3970"/>
                    <a:gd name="T49" fmla="*/ 104 h 4226"/>
                    <a:gd name="T50" fmla="*/ 90 w 3970"/>
                    <a:gd name="T51" fmla="*/ 117 h 4226"/>
                    <a:gd name="T52" fmla="*/ 74 w 3970"/>
                    <a:gd name="T53" fmla="*/ 124 h 4226"/>
                    <a:gd name="T54" fmla="*/ 52 w 3970"/>
                    <a:gd name="T55" fmla="*/ 118 h 4226"/>
                    <a:gd name="T56" fmla="*/ 40 w 3970"/>
                    <a:gd name="T57" fmla="*/ 111 h 4226"/>
                    <a:gd name="T58" fmla="*/ 30 w 3970"/>
                    <a:gd name="T59" fmla="*/ 133 h 4226"/>
                    <a:gd name="T60" fmla="*/ 31 w 3970"/>
                    <a:gd name="T61" fmla="*/ 114 h 4226"/>
                    <a:gd name="T62" fmla="*/ 40 w 3970"/>
                    <a:gd name="T63" fmla="*/ 105 h 4226"/>
                    <a:gd name="T64" fmla="*/ 28 w 3970"/>
                    <a:gd name="T65" fmla="*/ 106 h 4226"/>
                    <a:gd name="T66" fmla="*/ 18 w 3970"/>
                    <a:gd name="T67" fmla="*/ 116 h 4226"/>
                    <a:gd name="T68" fmla="*/ 28 w 3970"/>
                    <a:gd name="T69" fmla="*/ 97 h 4226"/>
                    <a:gd name="T70" fmla="*/ 35 w 3970"/>
                    <a:gd name="T71" fmla="*/ 88 h 4226"/>
                    <a:gd name="T72" fmla="*/ 25 w 3970"/>
                    <a:gd name="T73" fmla="*/ 89 h 4226"/>
                    <a:gd name="T74" fmla="*/ 17 w 3970"/>
                    <a:gd name="T75" fmla="*/ 106 h 4226"/>
                    <a:gd name="T76" fmla="*/ 21 w 3970"/>
                    <a:gd name="T77" fmla="*/ 88 h 4226"/>
                    <a:gd name="T78" fmla="*/ 32 w 3970"/>
                    <a:gd name="T79" fmla="*/ 79 h 4226"/>
                    <a:gd name="T80" fmla="*/ 39 w 3970"/>
                    <a:gd name="T81" fmla="*/ 68 h 4226"/>
                    <a:gd name="T82" fmla="*/ 38 w 3970"/>
                    <a:gd name="T83" fmla="*/ 53 h 4226"/>
                    <a:gd name="T84" fmla="*/ 28 w 3970"/>
                    <a:gd name="T85" fmla="*/ 40 h 4226"/>
                    <a:gd name="T86" fmla="*/ 10 w 3970"/>
                    <a:gd name="T87" fmla="*/ 38 h 4226"/>
                    <a:gd name="T88" fmla="*/ 0 w 3970"/>
                    <a:gd name="T89" fmla="*/ 34 h 42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70"/>
                    <a:gd name="T136" fmla="*/ 0 h 4226"/>
                    <a:gd name="T137" fmla="*/ 3970 w 3970"/>
                    <a:gd name="T138" fmla="*/ 4226 h 42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70" h="4226">
                      <a:moveTo>
                        <a:pt x="0" y="1067"/>
                      </a:moveTo>
                      <a:lnTo>
                        <a:pt x="181" y="995"/>
                      </a:lnTo>
                      <a:lnTo>
                        <a:pt x="342" y="949"/>
                      </a:lnTo>
                      <a:lnTo>
                        <a:pt x="462" y="932"/>
                      </a:lnTo>
                      <a:lnTo>
                        <a:pt x="624" y="958"/>
                      </a:lnTo>
                      <a:lnTo>
                        <a:pt x="778" y="985"/>
                      </a:lnTo>
                      <a:lnTo>
                        <a:pt x="985" y="1076"/>
                      </a:lnTo>
                      <a:lnTo>
                        <a:pt x="1110" y="1158"/>
                      </a:lnTo>
                      <a:lnTo>
                        <a:pt x="1228" y="1284"/>
                      </a:lnTo>
                      <a:lnTo>
                        <a:pt x="1327" y="1418"/>
                      </a:lnTo>
                      <a:lnTo>
                        <a:pt x="1479" y="1320"/>
                      </a:lnTo>
                      <a:lnTo>
                        <a:pt x="1462" y="1086"/>
                      </a:lnTo>
                      <a:lnTo>
                        <a:pt x="1453" y="797"/>
                      </a:lnTo>
                      <a:lnTo>
                        <a:pt x="1498" y="533"/>
                      </a:lnTo>
                      <a:lnTo>
                        <a:pt x="1578" y="362"/>
                      </a:lnTo>
                      <a:lnTo>
                        <a:pt x="1677" y="236"/>
                      </a:lnTo>
                      <a:lnTo>
                        <a:pt x="1759" y="145"/>
                      </a:lnTo>
                      <a:lnTo>
                        <a:pt x="1877" y="73"/>
                      </a:lnTo>
                      <a:lnTo>
                        <a:pt x="2076" y="0"/>
                      </a:lnTo>
                      <a:lnTo>
                        <a:pt x="2122" y="272"/>
                      </a:lnTo>
                      <a:lnTo>
                        <a:pt x="1985" y="289"/>
                      </a:lnTo>
                      <a:lnTo>
                        <a:pt x="1850" y="352"/>
                      </a:lnTo>
                      <a:lnTo>
                        <a:pt x="1723" y="479"/>
                      </a:lnTo>
                      <a:lnTo>
                        <a:pt x="1641" y="658"/>
                      </a:lnTo>
                      <a:lnTo>
                        <a:pt x="1607" y="833"/>
                      </a:lnTo>
                      <a:lnTo>
                        <a:pt x="1607" y="1050"/>
                      </a:lnTo>
                      <a:lnTo>
                        <a:pt x="1624" y="1301"/>
                      </a:lnTo>
                      <a:lnTo>
                        <a:pt x="1778" y="1293"/>
                      </a:lnTo>
                      <a:lnTo>
                        <a:pt x="1930" y="1346"/>
                      </a:lnTo>
                      <a:lnTo>
                        <a:pt x="2002" y="1401"/>
                      </a:lnTo>
                      <a:lnTo>
                        <a:pt x="1956" y="1510"/>
                      </a:lnTo>
                      <a:lnTo>
                        <a:pt x="2139" y="1474"/>
                      </a:lnTo>
                      <a:lnTo>
                        <a:pt x="2320" y="1474"/>
                      </a:lnTo>
                      <a:lnTo>
                        <a:pt x="2464" y="1510"/>
                      </a:lnTo>
                      <a:lnTo>
                        <a:pt x="2553" y="1563"/>
                      </a:lnTo>
                      <a:lnTo>
                        <a:pt x="2635" y="1373"/>
                      </a:lnTo>
                      <a:lnTo>
                        <a:pt x="2734" y="1221"/>
                      </a:lnTo>
                      <a:lnTo>
                        <a:pt x="2842" y="1122"/>
                      </a:lnTo>
                      <a:lnTo>
                        <a:pt x="2960" y="1067"/>
                      </a:lnTo>
                      <a:lnTo>
                        <a:pt x="3131" y="1050"/>
                      </a:lnTo>
                      <a:lnTo>
                        <a:pt x="3320" y="1050"/>
                      </a:lnTo>
                      <a:lnTo>
                        <a:pt x="3373" y="1202"/>
                      </a:lnTo>
                      <a:lnTo>
                        <a:pt x="3112" y="1238"/>
                      </a:lnTo>
                      <a:lnTo>
                        <a:pt x="2960" y="1274"/>
                      </a:lnTo>
                      <a:lnTo>
                        <a:pt x="2852" y="1337"/>
                      </a:lnTo>
                      <a:lnTo>
                        <a:pt x="2744" y="1437"/>
                      </a:lnTo>
                      <a:lnTo>
                        <a:pt x="2681" y="1582"/>
                      </a:lnTo>
                      <a:lnTo>
                        <a:pt x="2896" y="1671"/>
                      </a:lnTo>
                      <a:lnTo>
                        <a:pt x="3014" y="1510"/>
                      </a:lnTo>
                      <a:lnTo>
                        <a:pt x="3139" y="1409"/>
                      </a:lnTo>
                      <a:lnTo>
                        <a:pt x="3293" y="1337"/>
                      </a:lnTo>
                      <a:lnTo>
                        <a:pt x="3536" y="1329"/>
                      </a:lnTo>
                      <a:lnTo>
                        <a:pt x="3635" y="1337"/>
                      </a:lnTo>
                      <a:lnTo>
                        <a:pt x="3709" y="1481"/>
                      </a:lnTo>
                      <a:lnTo>
                        <a:pt x="3401" y="1517"/>
                      </a:lnTo>
                      <a:lnTo>
                        <a:pt x="3221" y="1546"/>
                      </a:lnTo>
                      <a:lnTo>
                        <a:pt x="3095" y="1652"/>
                      </a:lnTo>
                      <a:lnTo>
                        <a:pt x="3031" y="1780"/>
                      </a:lnTo>
                      <a:lnTo>
                        <a:pt x="3194" y="1951"/>
                      </a:lnTo>
                      <a:lnTo>
                        <a:pt x="3329" y="1816"/>
                      </a:lnTo>
                      <a:lnTo>
                        <a:pt x="3455" y="1734"/>
                      </a:lnTo>
                      <a:lnTo>
                        <a:pt x="3616" y="1698"/>
                      </a:lnTo>
                      <a:lnTo>
                        <a:pt x="3808" y="1698"/>
                      </a:lnTo>
                      <a:lnTo>
                        <a:pt x="3926" y="1717"/>
                      </a:lnTo>
                      <a:lnTo>
                        <a:pt x="3970" y="1897"/>
                      </a:lnTo>
                      <a:lnTo>
                        <a:pt x="3736" y="1897"/>
                      </a:lnTo>
                      <a:lnTo>
                        <a:pt x="3554" y="1905"/>
                      </a:lnTo>
                      <a:lnTo>
                        <a:pt x="3428" y="1960"/>
                      </a:lnTo>
                      <a:lnTo>
                        <a:pt x="3346" y="2023"/>
                      </a:lnTo>
                      <a:lnTo>
                        <a:pt x="3284" y="2095"/>
                      </a:lnTo>
                      <a:lnTo>
                        <a:pt x="3329" y="2403"/>
                      </a:lnTo>
                      <a:lnTo>
                        <a:pt x="3356" y="2648"/>
                      </a:lnTo>
                      <a:lnTo>
                        <a:pt x="3365" y="2892"/>
                      </a:lnTo>
                      <a:lnTo>
                        <a:pt x="3346" y="3116"/>
                      </a:lnTo>
                      <a:lnTo>
                        <a:pt x="3310" y="3323"/>
                      </a:lnTo>
                      <a:lnTo>
                        <a:pt x="3211" y="3585"/>
                      </a:lnTo>
                      <a:lnTo>
                        <a:pt x="3023" y="3829"/>
                      </a:lnTo>
                      <a:lnTo>
                        <a:pt x="2860" y="3747"/>
                      </a:lnTo>
                      <a:lnTo>
                        <a:pt x="2761" y="3964"/>
                      </a:lnTo>
                      <a:lnTo>
                        <a:pt x="2609" y="3973"/>
                      </a:lnTo>
                      <a:lnTo>
                        <a:pt x="2339" y="3964"/>
                      </a:lnTo>
                      <a:lnTo>
                        <a:pt x="2076" y="3928"/>
                      </a:lnTo>
                      <a:lnTo>
                        <a:pt x="1858" y="3865"/>
                      </a:lnTo>
                      <a:lnTo>
                        <a:pt x="1650" y="3756"/>
                      </a:lnTo>
                      <a:lnTo>
                        <a:pt x="1479" y="3631"/>
                      </a:lnTo>
                      <a:lnTo>
                        <a:pt x="1390" y="3513"/>
                      </a:lnTo>
                      <a:lnTo>
                        <a:pt x="1255" y="3540"/>
                      </a:lnTo>
                      <a:lnTo>
                        <a:pt x="1101" y="3658"/>
                      </a:lnTo>
                      <a:lnTo>
                        <a:pt x="1029" y="3865"/>
                      </a:lnTo>
                      <a:lnTo>
                        <a:pt x="939" y="4226"/>
                      </a:lnTo>
                      <a:lnTo>
                        <a:pt x="785" y="4057"/>
                      </a:lnTo>
                      <a:lnTo>
                        <a:pt x="894" y="3766"/>
                      </a:lnTo>
                      <a:lnTo>
                        <a:pt x="966" y="3631"/>
                      </a:lnTo>
                      <a:lnTo>
                        <a:pt x="1048" y="3530"/>
                      </a:lnTo>
                      <a:lnTo>
                        <a:pt x="1137" y="3441"/>
                      </a:lnTo>
                      <a:lnTo>
                        <a:pt x="1255" y="3359"/>
                      </a:lnTo>
                      <a:lnTo>
                        <a:pt x="1164" y="3171"/>
                      </a:lnTo>
                      <a:lnTo>
                        <a:pt x="1029" y="3234"/>
                      </a:lnTo>
                      <a:lnTo>
                        <a:pt x="867" y="3369"/>
                      </a:lnTo>
                      <a:lnTo>
                        <a:pt x="749" y="3540"/>
                      </a:lnTo>
                      <a:lnTo>
                        <a:pt x="643" y="3874"/>
                      </a:lnTo>
                      <a:lnTo>
                        <a:pt x="551" y="3711"/>
                      </a:lnTo>
                      <a:lnTo>
                        <a:pt x="669" y="3424"/>
                      </a:lnTo>
                      <a:lnTo>
                        <a:pt x="768" y="3234"/>
                      </a:lnTo>
                      <a:lnTo>
                        <a:pt x="894" y="3106"/>
                      </a:lnTo>
                      <a:lnTo>
                        <a:pt x="1021" y="3036"/>
                      </a:lnTo>
                      <a:lnTo>
                        <a:pt x="1137" y="2990"/>
                      </a:lnTo>
                      <a:lnTo>
                        <a:pt x="1110" y="2800"/>
                      </a:lnTo>
                      <a:lnTo>
                        <a:pt x="1101" y="2675"/>
                      </a:lnTo>
                      <a:lnTo>
                        <a:pt x="939" y="2747"/>
                      </a:lnTo>
                      <a:lnTo>
                        <a:pt x="795" y="2846"/>
                      </a:lnTo>
                      <a:lnTo>
                        <a:pt x="696" y="3000"/>
                      </a:lnTo>
                      <a:lnTo>
                        <a:pt x="597" y="3188"/>
                      </a:lnTo>
                      <a:lnTo>
                        <a:pt x="534" y="3378"/>
                      </a:lnTo>
                      <a:lnTo>
                        <a:pt x="443" y="3224"/>
                      </a:lnTo>
                      <a:lnTo>
                        <a:pt x="542" y="3008"/>
                      </a:lnTo>
                      <a:lnTo>
                        <a:pt x="650" y="2791"/>
                      </a:lnTo>
                      <a:lnTo>
                        <a:pt x="759" y="2639"/>
                      </a:lnTo>
                      <a:lnTo>
                        <a:pt x="884" y="2548"/>
                      </a:lnTo>
                      <a:lnTo>
                        <a:pt x="1021" y="2511"/>
                      </a:lnTo>
                      <a:lnTo>
                        <a:pt x="1137" y="2511"/>
                      </a:lnTo>
                      <a:lnTo>
                        <a:pt x="1146" y="2329"/>
                      </a:lnTo>
                      <a:lnTo>
                        <a:pt x="1219" y="2158"/>
                      </a:lnTo>
                      <a:lnTo>
                        <a:pt x="1363" y="1924"/>
                      </a:lnTo>
                      <a:lnTo>
                        <a:pt x="1228" y="1934"/>
                      </a:lnTo>
                      <a:lnTo>
                        <a:pt x="1200" y="1688"/>
                      </a:lnTo>
                      <a:lnTo>
                        <a:pt x="1236" y="1546"/>
                      </a:lnTo>
                      <a:lnTo>
                        <a:pt x="1084" y="1392"/>
                      </a:lnTo>
                      <a:lnTo>
                        <a:pt x="876" y="1257"/>
                      </a:lnTo>
                      <a:lnTo>
                        <a:pt x="722" y="1185"/>
                      </a:lnTo>
                      <a:lnTo>
                        <a:pt x="508" y="1158"/>
                      </a:lnTo>
                      <a:lnTo>
                        <a:pt x="316" y="1202"/>
                      </a:lnTo>
                      <a:lnTo>
                        <a:pt x="162" y="1274"/>
                      </a:lnTo>
                      <a:lnTo>
                        <a:pt x="27" y="1365"/>
                      </a:lnTo>
                      <a:lnTo>
                        <a:pt x="0" y="106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70" name="Freeform 255"/>
                <p:cNvSpPr>
                  <a:spLocks noChangeAspect="1"/>
                </p:cNvSpPr>
                <p:nvPr/>
              </p:nvSpPr>
              <p:spPr bwMode="auto">
                <a:xfrm>
                  <a:off x="717" y="1638"/>
                  <a:ext cx="1058" cy="1106"/>
                </a:xfrm>
                <a:custGeom>
                  <a:avLst/>
                  <a:gdLst>
                    <a:gd name="T0" fmla="*/ 0 w 2114"/>
                    <a:gd name="T1" fmla="*/ 36 h 2212"/>
                    <a:gd name="T2" fmla="*/ 13 w 2114"/>
                    <a:gd name="T3" fmla="*/ 23 h 2212"/>
                    <a:gd name="T4" fmla="*/ 32 w 2114"/>
                    <a:gd name="T5" fmla="*/ 16 h 2212"/>
                    <a:gd name="T6" fmla="*/ 47 w 2114"/>
                    <a:gd name="T7" fmla="*/ 0 h 2212"/>
                    <a:gd name="T8" fmla="*/ 64 w 2114"/>
                    <a:gd name="T9" fmla="*/ 15 h 2212"/>
                    <a:gd name="T10" fmla="*/ 67 w 2114"/>
                    <a:gd name="T11" fmla="*/ 39 h 2212"/>
                    <a:gd name="T12" fmla="*/ 64 w 2114"/>
                    <a:gd name="T13" fmla="*/ 57 h 2212"/>
                    <a:gd name="T14" fmla="*/ 61 w 2114"/>
                    <a:gd name="T15" fmla="*/ 65 h 2212"/>
                    <a:gd name="T16" fmla="*/ 53 w 2114"/>
                    <a:gd name="T17" fmla="*/ 61 h 2212"/>
                    <a:gd name="T18" fmla="*/ 49 w 2114"/>
                    <a:gd name="T19" fmla="*/ 70 h 2212"/>
                    <a:gd name="T20" fmla="*/ 24 w 2114"/>
                    <a:gd name="T21" fmla="*/ 66 h 2212"/>
                    <a:gd name="T22" fmla="*/ 10 w 2114"/>
                    <a:gd name="T23" fmla="*/ 55 h 2212"/>
                    <a:gd name="T24" fmla="*/ 0 w 2114"/>
                    <a:gd name="T25" fmla="*/ 36 h 2212"/>
                    <a:gd name="T26" fmla="*/ 0 w 2114"/>
                    <a:gd name="T27" fmla="*/ 36 h 22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14"/>
                    <a:gd name="T43" fmla="*/ 0 h 2212"/>
                    <a:gd name="T44" fmla="*/ 2114 w 2114"/>
                    <a:gd name="T45" fmla="*/ 2212 h 22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14" h="2212">
                      <a:moveTo>
                        <a:pt x="0" y="1154"/>
                      </a:moveTo>
                      <a:lnTo>
                        <a:pt x="397" y="736"/>
                      </a:lnTo>
                      <a:lnTo>
                        <a:pt x="1000" y="504"/>
                      </a:lnTo>
                      <a:lnTo>
                        <a:pt x="1492" y="0"/>
                      </a:lnTo>
                      <a:lnTo>
                        <a:pt x="2027" y="454"/>
                      </a:lnTo>
                      <a:lnTo>
                        <a:pt x="2114" y="1251"/>
                      </a:lnTo>
                      <a:lnTo>
                        <a:pt x="2038" y="1813"/>
                      </a:lnTo>
                      <a:lnTo>
                        <a:pt x="1920" y="2049"/>
                      </a:lnTo>
                      <a:lnTo>
                        <a:pt x="1688" y="1948"/>
                      </a:lnTo>
                      <a:lnTo>
                        <a:pt x="1542" y="2212"/>
                      </a:lnTo>
                      <a:lnTo>
                        <a:pt x="747" y="2104"/>
                      </a:lnTo>
                      <a:lnTo>
                        <a:pt x="291" y="1747"/>
                      </a:lnTo>
                      <a:lnTo>
                        <a:pt x="0" y="11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71" name="Freeform 256"/>
                <p:cNvSpPr>
                  <a:spLocks noChangeAspect="1"/>
                </p:cNvSpPr>
                <p:nvPr/>
              </p:nvSpPr>
              <p:spPr bwMode="auto">
                <a:xfrm>
                  <a:off x="121" y="1264"/>
                  <a:ext cx="706" cy="347"/>
                </a:xfrm>
                <a:custGeom>
                  <a:avLst/>
                  <a:gdLst>
                    <a:gd name="T0" fmla="*/ 45 w 1411"/>
                    <a:gd name="T1" fmla="*/ 19 h 694"/>
                    <a:gd name="T2" fmla="*/ 43 w 1411"/>
                    <a:gd name="T3" fmla="*/ 16 h 694"/>
                    <a:gd name="T4" fmla="*/ 42 w 1411"/>
                    <a:gd name="T5" fmla="*/ 15 h 694"/>
                    <a:gd name="T6" fmla="*/ 42 w 1411"/>
                    <a:gd name="T7" fmla="*/ 14 h 694"/>
                    <a:gd name="T8" fmla="*/ 42 w 1411"/>
                    <a:gd name="T9" fmla="*/ 14 h 694"/>
                    <a:gd name="T10" fmla="*/ 41 w 1411"/>
                    <a:gd name="T11" fmla="*/ 13 h 694"/>
                    <a:gd name="T12" fmla="*/ 40 w 1411"/>
                    <a:gd name="T13" fmla="*/ 12 h 694"/>
                    <a:gd name="T14" fmla="*/ 40 w 1411"/>
                    <a:gd name="T15" fmla="*/ 11 h 694"/>
                    <a:gd name="T16" fmla="*/ 39 w 1411"/>
                    <a:gd name="T17" fmla="*/ 11 h 694"/>
                    <a:gd name="T18" fmla="*/ 39 w 1411"/>
                    <a:gd name="T19" fmla="*/ 10 h 694"/>
                    <a:gd name="T20" fmla="*/ 38 w 1411"/>
                    <a:gd name="T21" fmla="*/ 9 h 694"/>
                    <a:gd name="T22" fmla="*/ 37 w 1411"/>
                    <a:gd name="T23" fmla="*/ 9 h 694"/>
                    <a:gd name="T24" fmla="*/ 36 w 1411"/>
                    <a:gd name="T25" fmla="*/ 8 h 694"/>
                    <a:gd name="T26" fmla="*/ 35 w 1411"/>
                    <a:gd name="T27" fmla="*/ 7 h 694"/>
                    <a:gd name="T28" fmla="*/ 34 w 1411"/>
                    <a:gd name="T29" fmla="*/ 6 h 694"/>
                    <a:gd name="T30" fmla="*/ 33 w 1411"/>
                    <a:gd name="T31" fmla="*/ 6 h 694"/>
                    <a:gd name="T32" fmla="*/ 32 w 1411"/>
                    <a:gd name="T33" fmla="*/ 5 h 694"/>
                    <a:gd name="T34" fmla="*/ 31 w 1411"/>
                    <a:gd name="T35" fmla="*/ 4 h 694"/>
                    <a:gd name="T36" fmla="*/ 30 w 1411"/>
                    <a:gd name="T37" fmla="*/ 4 h 694"/>
                    <a:gd name="T38" fmla="*/ 29 w 1411"/>
                    <a:gd name="T39" fmla="*/ 3 h 694"/>
                    <a:gd name="T40" fmla="*/ 28 w 1411"/>
                    <a:gd name="T41" fmla="*/ 3 h 694"/>
                    <a:gd name="T42" fmla="*/ 25 w 1411"/>
                    <a:gd name="T43" fmla="*/ 2 h 694"/>
                    <a:gd name="T44" fmla="*/ 23 w 1411"/>
                    <a:gd name="T45" fmla="*/ 1 h 694"/>
                    <a:gd name="T46" fmla="*/ 18 w 1411"/>
                    <a:gd name="T47" fmla="*/ 0 h 694"/>
                    <a:gd name="T48" fmla="*/ 13 w 1411"/>
                    <a:gd name="T49" fmla="*/ 0 h 694"/>
                    <a:gd name="T50" fmla="*/ 6 w 1411"/>
                    <a:gd name="T51" fmla="*/ 2 h 694"/>
                    <a:gd name="T52" fmla="*/ 4 w 1411"/>
                    <a:gd name="T53" fmla="*/ 3 h 694"/>
                    <a:gd name="T54" fmla="*/ 2 w 1411"/>
                    <a:gd name="T55" fmla="*/ 4 h 694"/>
                    <a:gd name="T56" fmla="*/ 0 w 1411"/>
                    <a:gd name="T57" fmla="*/ 5 h 694"/>
                    <a:gd name="T58" fmla="*/ 2 w 1411"/>
                    <a:gd name="T59" fmla="*/ 14 h 694"/>
                    <a:gd name="T60" fmla="*/ 2 w 1411"/>
                    <a:gd name="T61" fmla="*/ 14 h 694"/>
                    <a:gd name="T62" fmla="*/ 4 w 1411"/>
                    <a:gd name="T63" fmla="*/ 13 h 694"/>
                    <a:gd name="T64" fmla="*/ 5 w 1411"/>
                    <a:gd name="T65" fmla="*/ 12 h 694"/>
                    <a:gd name="T66" fmla="*/ 6 w 1411"/>
                    <a:gd name="T67" fmla="*/ 11 h 694"/>
                    <a:gd name="T68" fmla="*/ 7 w 1411"/>
                    <a:gd name="T69" fmla="*/ 11 h 694"/>
                    <a:gd name="T70" fmla="*/ 9 w 1411"/>
                    <a:gd name="T71" fmla="*/ 10 h 694"/>
                    <a:gd name="T72" fmla="*/ 10 w 1411"/>
                    <a:gd name="T73" fmla="*/ 10 h 694"/>
                    <a:gd name="T74" fmla="*/ 12 w 1411"/>
                    <a:gd name="T75" fmla="*/ 9 h 694"/>
                    <a:gd name="T76" fmla="*/ 14 w 1411"/>
                    <a:gd name="T77" fmla="*/ 8 h 694"/>
                    <a:gd name="T78" fmla="*/ 15 w 1411"/>
                    <a:gd name="T79" fmla="*/ 8 h 694"/>
                    <a:gd name="T80" fmla="*/ 19 w 1411"/>
                    <a:gd name="T81" fmla="*/ 8 h 694"/>
                    <a:gd name="T82" fmla="*/ 23 w 1411"/>
                    <a:gd name="T83" fmla="*/ 9 h 694"/>
                    <a:gd name="T84" fmla="*/ 26 w 1411"/>
                    <a:gd name="T85" fmla="*/ 9 h 694"/>
                    <a:gd name="T86" fmla="*/ 28 w 1411"/>
                    <a:gd name="T87" fmla="*/ 10 h 694"/>
                    <a:gd name="T88" fmla="*/ 29 w 1411"/>
                    <a:gd name="T89" fmla="*/ 11 h 694"/>
                    <a:gd name="T90" fmla="*/ 31 w 1411"/>
                    <a:gd name="T91" fmla="*/ 12 h 694"/>
                    <a:gd name="T92" fmla="*/ 33 w 1411"/>
                    <a:gd name="T93" fmla="*/ 13 h 694"/>
                    <a:gd name="T94" fmla="*/ 34 w 1411"/>
                    <a:gd name="T95" fmla="*/ 14 h 694"/>
                    <a:gd name="T96" fmla="*/ 36 w 1411"/>
                    <a:gd name="T97" fmla="*/ 15 h 694"/>
                    <a:gd name="T98" fmla="*/ 37 w 1411"/>
                    <a:gd name="T99" fmla="*/ 17 h 694"/>
                    <a:gd name="T100" fmla="*/ 39 w 1411"/>
                    <a:gd name="T101" fmla="*/ 18 h 694"/>
                    <a:gd name="T102" fmla="*/ 40 w 1411"/>
                    <a:gd name="T103" fmla="*/ 19 h 694"/>
                    <a:gd name="T104" fmla="*/ 40 w 1411"/>
                    <a:gd name="T105" fmla="*/ 20 h 694"/>
                    <a:gd name="T106" fmla="*/ 41 w 1411"/>
                    <a:gd name="T107" fmla="*/ 21 h 694"/>
                    <a:gd name="T108" fmla="*/ 42 w 1411"/>
                    <a:gd name="T109" fmla="*/ 21 h 694"/>
                    <a:gd name="T110" fmla="*/ 42 w 1411"/>
                    <a:gd name="T111" fmla="*/ 22 h 694"/>
                    <a:gd name="T112" fmla="*/ 43 w 1411"/>
                    <a:gd name="T113" fmla="*/ 22 h 694"/>
                    <a:gd name="T114" fmla="*/ 45 w 1411"/>
                    <a:gd name="T115" fmla="*/ 19 h 694"/>
                    <a:gd name="T116" fmla="*/ 45 w 1411"/>
                    <a:gd name="T117" fmla="*/ 19 h 6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11"/>
                    <a:gd name="T178" fmla="*/ 0 h 694"/>
                    <a:gd name="T179" fmla="*/ 1411 w 1411"/>
                    <a:gd name="T180" fmla="*/ 694 h 6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11" h="694">
                      <a:moveTo>
                        <a:pt x="1411" y="580"/>
                      </a:moveTo>
                      <a:lnTo>
                        <a:pt x="1367" y="506"/>
                      </a:lnTo>
                      <a:lnTo>
                        <a:pt x="1342" y="466"/>
                      </a:lnTo>
                      <a:lnTo>
                        <a:pt x="1329" y="449"/>
                      </a:lnTo>
                      <a:lnTo>
                        <a:pt x="1314" y="426"/>
                      </a:lnTo>
                      <a:lnTo>
                        <a:pt x="1296" y="403"/>
                      </a:lnTo>
                      <a:lnTo>
                        <a:pt x="1277" y="380"/>
                      </a:lnTo>
                      <a:lnTo>
                        <a:pt x="1258" y="355"/>
                      </a:lnTo>
                      <a:lnTo>
                        <a:pt x="1239" y="334"/>
                      </a:lnTo>
                      <a:lnTo>
                        <a:pt x="1217" y="308"/>
                      </a:lnTo>
                      <a:lnTo>
                        <a:pt x="1192" y="283"/>
                      </a:lnTo>
                      <a:lnTo>
                        <a:pt x="1167" y="262"/>
                      </a:lnTo>
                      <a:lnTo>
                        <a:pt x="1141" y="238"/>
                      </a:lnTo>
                      <a:lnTo>
                        <a:pt x="1112" y="211"/>
                      </a:lnTo>
                      <a:lnTo>
                        <a:pt x="1083" y="190"/>
                      </a:lnTo>
                      <a:lnTo>
                        <a:pt x="1055" y="167"/>
                      </a:lnTo>
                      <a:lnTo>
                        <a:pt x="1021" y="144"/>
                      </a:lnTo>
                      <a:lnTo>
                        <a:pt x="987" y="123"/>
                      </a:lnTo>
                      <a:lnTo>
                        <a:pt x="952" y="106"/>
                      </a:lnTo>
                      <a:lnTo>
                        <a:pt x="916" y="87"/>
                      </a:lnTo>
                      <a:lnTo>
                        <a:pt x="880" y="70"/>
                      </a:lnTo>
                      <a:lnTo>
                        <a:pt x="800" y="40"/>
                      </a:lnTo>
                      <a:lnTo>
                        <a:pt x="717" y="21"/>
                      </a:lnTo>
                      <a:lnTo>
                        <a:pt x="551" y="0"/>
                      </a:lnTo>
                      <a:lnTo>
                        <a:pt x="409" y="0"/>
                      </a:lnTo>
                      <a:lnTo>
                        <a:pt x="182" y="47"/>
                      </a:lnTo>
                      <a:lnTo>
                        <a:pt x="104" y="82"/>
                      </a:lnTo>
                      <a:lnTo>
                        <a:pt x="47" y="110"/>
                      </a:lnTo>
                      <a:lnTo>
                        <a:pt x="0" y="144"/>
                      </a:lnTo>
                      <a:lnTo>
                        <a:pt x="51" y="439"/>
                      </a:lnTo>
                      <a:lnTo>
                        <a:pt x="64" y="428"/>
                      </a:lnTo>
                      <a:lnTo>
                        <a:pt x="108" y="397"/>
                      </a:lnTo>
                      <a:lnTo>
                        <a:pt x="140" y="376"/>
                      </a:lnTo>
                      <a:lnTo>
                        <a:pt x="173" y="353"/>
                      </a:lnTo>
                      <a:lnTo>
                        <a:pt x="215" y="331"/>
                      </a:lnTo>
                      <a:lnTo>
                        <a:pt x="262" y="308"/>
                      </a:lnTo>
                      <a:lnTo>
                        <a:pt x="312" y="289"/>
                      </a:lnTo>
                      <a:lnTo>
                        <a:pt x="365" y="268"/>
                      </a:lnTo>
                      <a:lnTo>
                        <a:pt x="422" y="253"/>
                      </a:lnTo>
                      <a:lnTo>
                        <a:pt x="479" y="241"/>
                      </a:lnTo>
                      <a:lnTo>
                        <a:pt x="606" y="238"/>
                      </a:lnTo>
                      <a:lnTo>
                        <a:pt x="736" y="258"/>
                      </a:lnTo>
                      <a:lnTo>
                        <a:pt x="804" y="281"/>
                      </a:lnTo>
                      <a:lnTo>
                        <a:pt x="867" y="308"/>
                      </a:lnTo>
                      <a:lnTo>
                        <a:pt x="928" y="338"/>
                      </a:lnTo>
                      <a:lnTo>
                        <a:pt x="985" y="372"/>
                      </a:lnTo>
                      <a:lnTo>
                        <a:pt x="1038" y="405"/>
                      </a:lnTo>
                      <a:lnTo>
                        <a:pt x="1087" y="445"/>
                      </a:lnTo>
                      <a:lnTo>
                        <a:pt x="1135" y="481"/>
                      </a:lnTo>
                      <a:lnTo>
                        <a:pt x="1179" y="517"/>
                      </a:lnTo>
                      <a:lnTo>
                        <a:pt x="1217" y="553"/>
                      </a:lnTo>
                      <a:lnTo>
                        <a:pt x="1251" y="583"/>
                      </a:lnTo>
                      <a:lnTo>
                        <a:pt x="1279" y="616"/>
                      </a:lnTo>
                      <a:lnTo>
                        <a:pt x="1306" y="642"/>
                      </a:lnTo>
                      <a:lnTo>
                        <a:pt x="1325" y="665"/>
                      </a:lnTo>
                      <a:lnTo>
                        <a:pt x="1340" y="680"/>
                      </a:lnTo>
                      <a:lnTo>
                        <a:pt x="1352" y="694"/>
                      </a:lnTo>
                      <a:lnTo>
                        <a:pt x="1411" y="5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72" name="Freeform 257"/>
                <p:cNvSpPr>
                  <a:spLocks noChangeAspect="1"/>
                </p:cNvSpPr>
                <p:nvPr/>
              </p:nvSpPr>
              <p:spPr bwMode="auto">
                <a:xfrm>
                  <a:off x="852" y="801"/>
                  <a:ext cx="349" cy="695"/>
                </a:xfrm>
                <a:custGeom>
                  <a:avLst/>
                  <a:gdLst>
                    <a:gd name="T0" fmla="*/ 3 w 698"/>
                    <a:gd name="T1" fmla="*/ 43 h 1392"/>
                    <a:gd name="T2" fmla="*/ 3 w 698"/>
                    <a:gd name="T3" fmla="*/ 42 h 1392"/>
                    <a:gd name="T4" fmla="*/ 2 w 698"/>
                    <a:gd name="T5" fmla="*/ 40 h 1392"/>
                    <a:gd name="T6" fmla="*/ 1 w 698"/>
                    <a:gd name="T7" fmla="*/ 36 h 1392"/>
                    <a:gd name="T8" fmla="*/ 1 w 698"/>
                    <a:gd name="T9" fmla="*/ 32 h 1392"/>
                    <a:gd name="T10" fmla="*/ 0 w 698"/>
                    <a:gd name="T11" fmla="*/ 27 h 1392"/>
                    <a:gd name="T12" fmla="*/ 1 w 698"/>
                    <a:gd name="T13" fmla="*/ 22 h 1392"/>
                    <a:gd name="T14" fmla="*/ 1 w 698"/>
                    <a:gd name="T15" fmla="*/ 19 h 1392"/>
                    <a:gd name="T16" fmla="*/ 2 w 698"/>
                    <a:gd name="T17" fmla="*/ 17 h 1392"/>
                    <a:gd name="T18" fmla="*/ 3 w 698"/>
                    <a:gd name="T19" fmla="*/ 14 h 1392"/>
                    <a:gd name="T20" fmla="*/ 4 w 698"/>
                    <a:gd name="T21" fmla="*/ 12 h 1392"/>
                    <a:gd name="T22" fmla="*/ 6 w 698"/>
                    <a:gd name="T23" fmla="*/ 10 h 1392"/>
                    <a:gd name="T24" fmla="*/ 6 w 698"/>
                    <a:gd name="T25" fmla="*/ 9 h 1392"/>
                    <a:gd name="T26" fmla="*/ 7 w 698"/>
                    <a:gd name="T27" fmla="*/ 8 h 1392"/>
                    <a:gd name="T28" fmla="*/ 8 w 698"/>
                    <a:gd name="T29" fmla="*/ 7 h 1392"/>
                    <a:gd name="T30" fmla="*/ 8 w 698"/>
                    <a:gd name="T31" fmla="*/ 6 h 1392"/>
                    <a:gd name="T32" fmla="*/ 9 w 698"/>
                    <a:gd name="T33" fmla="*/ 5 h 1392"/>
                    <a:gd name="T34" fmla="*/ 10 w 698"/>
                    <a:gd name="T35" fmla="*/ 5 h 1392"/>
                    <a:gd name="T36" fmla="*/ 11 w 698"/>
                    <a:gd name="T37" fmla="*/ 4 h 1392"/>
                    <a:gd name="T38" fmla="*/ 11 w 698"/>
                    <a:gd name="T39" fmla="*/ 4 h 1392"/>
                    <a:gd name="T40" fmla="*/ 13 w 698"/>
                    <a:gd name="T41" fmla="*/ 3 h 1392"/>
                    <a:gd name="T42" fmla="*/ 14 w 698"/>
                    <a:gd name="T43" fmla="*/ 2 h 1392"/>
                    <a:gd name="T44" fmla="*/ 15 w 698"/>
                    <a:gd name="T45" fmla="*/ 1 h 1392"/>
                    <a:gd name="T46" fmla="*/ 18 w 698"/>
                    <a:gd name="T47" fmla="*/ 0 h 1392"/>
                    <a:gd name="T48" fmla="*/ 19 w 698"/>
                    <a:gd name="T49" fmla="*/ 0 h 1392"/>
                    <a:gd name="T50" fmla="*/ 21 w 698"/>
                    <a:gd name="T51" fmla="*/ 0 h 1392"/>
                    <a:gd name="T52" fmla="*/ 22 w 698"/>
                    <a:gd name="T53" fmla="*/ 8 h 1392"/>
                    <a:gd name="T54" fmla="*/ 17 w 698"/>
                    <a:gd name="T55" fmla="*/ 9 h 1392"/>
                    <a:gd name="T56" fmla="*/ 15 w 698"/>
                    <a:gd name="T57" fmla="*/ 10 h 1392"/>
                    <a:gd name="T58" fmla="*/ 14 w 698"/>
                    <a:gd name="T59" fmla="*/ 11 h 1392"/>
                    <a:gd name="T60" fmla="*/ 13 w 698"/>
                    <a:gd name="T61" fmla="*/ 12 h 1392"/>
                    <a:gd name="T62" fmla="*/ 11 w 698"/>
                    <a:gd name="T63" fmla="*/ 13 h 1392"/>
                    <a:gd name="T64" fmla="*/ 11 w 698"/>
                    <a:gd name="T65" fmla="*/ 13 h 1392"/>
                    <a:gd name="T66" fmla="*/ 11 w 698"/>
                    <a:gd name="T67" fmla="*/ 14 h 1392"/>
                    <a:gd name="T68" fmla="*/ 9 w 698"/>
                    <a:gd name="T69" fmla="*/ 18 h 1392"/>
                    <a:gd name="T70" fmla="*/ 6 w 698"/>
                    <a:gd name="T71" fmla="*/ 26 h 1392"/>
                    <a:gd name="T72" fmla="*/ 6 w 698"/>
                    <a:gd name="T73" fmla="*/ 34 h 1392"/>
                    <a:gd name="T74" fmla="*/ 6 w 698"/>
                    <a:gd name="T75" fmla="*/ 40 h 1392"/>
                    <a:gd name="T76" fmla="*/ 6 w 698"/>
                    <a:gd name="T77" fmla="*/ 42 h 1392"/>
                    <a:gd name="T78" fmla="*/ 3 w 698"/>
                    <a:gd name="T79" fmla="*/ 43 h 1392"/>
                    <a:gd name="T80" fmla="*/ 3 w 698"/>
                    <a:gd name="T81" fmla="*/ 43 h 139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8"/>
                    <a:gd name="T124" fmla="*/ 0 h 1392"/>
                    <a:gd name="T125" fmla="*/ 698 w 698"/>
                    <a:gd name="T126" fmla="*/ 1392 h 139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8" h="1392">
                      <a:moveTo>
                        <a:pt x="85" y="1392"/>
                      </a:moveTo>
                      <a:lnTo>
                        <a:pt x="78" y="1365"/>
                      </a:lnTo>
                      <a:lnTo>
                        <a:pt x="57" y="1293"/>
                      </a:lnTo>
                      <a:lnTo>
                        <a:pt x="30" y="1181"/>
                      </a:lnTo>
                      <a:lnTo>
                        <a:pt x="11" y="1042"/>
                      </a:lnTo>
                      <a:lnTo>
                        <a:pt x="0" y="884"/>
                      </a:lnTo>
                      <a:lnTo>
                        <a:pt x="9" y="719"/>
                      </a:lnTo>
                      <a:lnTo>
                        <a:pt x="25" y="635"/>
                      </a:lnTo>
                      <a:lnTo>
                        <a:pt x="45" y="553"/>
                      </a:lnTo>
                      <a:lnTo>
                        <a:pt x="74" y="472"/>
                      </a:lnTo>
                      <a:lnTo>
                        <a:pt x="114" y="396"/>
                      </a:lnTo>
                      <a:lnTo>
                        <a:pt x="161" y="325"/>
                      </a:lnTo>
                      <a:lnTo>
                        <a:pt x="184" y="295"/>
                      </a:lnTo>
                      <a:lnTo>
                        <a:pt x="207" y="265"/>
                      </a:lnTo>
                      <a:lnTo>
                        <a:pt x="232" y="238"/>
                      </a:lnTo>
                      <a:lnTo>
                        <a:pt x="255" y="211"/>
                      </a:lnTo>
                      <a:lnTo>
                        <a:pt x="277" y="188"/>
                      </a:lnTo>
                      <a:lnTo>
                        <a:pt x="302" y="166"/>
                      </a:lnTo>
                      <a:lnTo>
                        <a:pt x="325" y="149"/>
                      </a:lnTo>
                      <a:lnTo>
                        <a:pt x="346" y="128"/>
                      </a:lnTo>
                      <a:lnTo>
                        <a:pt x="392" y="97"/>
                      </a:lnTo>
                      <a:lnTo>
                        <a:pt x="435" y="71"/>
                      </a:lnTo>
                      <a:lnTo>
                        <a:pt x="475" y="52"/>
                      </a:lnTo>
                      <a:lnTo>
                        <a:pt x="549" y="21"/>
                      </a:lnTo>
                      <a:lnTo>
                        <a:pt x="606" y="6"/>
                      </a:lnTo>
                      <a:lnTo>
                        <a:pt x="656" y="0"/>
                      </a:lnTo>
                      <a:lnTo>
                        <a:pt x="698" y="265"/>
                      </a:lnTo>
                      <a:lnTo>
                        <a:pt x="534" y="295"/>
                      </a:lnTo>
                      <a:lnTo>
                        <a:pt x="464" y="329"/>
                      </a:lnTo>
                      <a:lnTo>
                        <a:pt x="428" y="356"/>
                      </a:lnTo>
                      <a:lnTo>
                        <a:pt x="392" y="386"/>
                      </a:lnTo>
                      <a:lnTo>
                        <a:pt x="355" y="422"/>
                      </a:lnTo>
                      <a:lnTo>
                        <a:pt x="338" y="443"/>
                      </a:lnTo>
                      <a:lnTo>
                        <a:pt x="321" y="466"/>
                      </a:lnTo>
                      <a:lnTo>
                        <a:pt x="260" y="576"/>
                      </a:lnTo>
                      <a:lnTo>
                        <a:pt x="188" y="842"/>
                      </a:lnTo>
                      <a:lnTo>
                        <a:pt x="171" y="1095"/>
                      </a:lnTo>
                      <a:lnTo>
                        <a:pt x="180" y="1283"/>
                      </a:lnTo>
                      <a:lnTo>
                        <a:pt x="188" y="1357"/>
                      </a:lnTo>
                      <a:lnTo>
                        <a:pt x="85" y="13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73" name="Freeform 258"/>
                <p:cNvSpPr>
                  <a:spLocks noChangeAspect="1"/>
                </p:cNvSpPr>
                <p:nvPr/>
              </p:nvSpPr>
              <p:spPr bwMode="auto">
                <a:xfrm>
                  <a:off x="725" y="1433"/>
                  <a:ext cx="418" cy="333"/>
                </a:xfrm>
                <a:custGeom>
                  <a:avLst/>
                  <a:gdLst>
                    <a:gd name="T0" fmla="*/ 0 w 837"/>
                    <a:gd name="T1" fmla="*/ 20 h 668"/>
                    <a:gd name="T2" fmla="*/ 0 w 837"/>
                    <a:gd name="T3" fmla="*/ 15 h 668"/>
                    <a:gd name="T4" fmla="*/ 0 w 837"/>
                    <a:gd name="T5" fmla="*/ 12 h 668"/>
                    <a:gd name="T6" fmla="*/ 1 w 837"/>
                    <a:gd name="T7" fmla="*/ 10 h 668"/>
                    <a:gd name="T8" fmla="*/ 1 w 837"/>
                    <a:gd name="T9" fmla="*/ 8 h 668"/>
                    <a:gd name="T10" fmla="*/ 2 w 837"/>
                    <a:gd name="T11" fmla="*/ 7 h 668"/>
                    <a:gd name="T12" fmla="*/ 3 w 837"/>
                    <a:gd name="T13" fmla="*/ 6 h 668"/>
                    <a:gd name="T14" fmla="*/ 3 w 837"/>
                    <a:gd name="T15" fmla="*/ 5 h 668"/>
                    <a:gd name="T16" fmla="*/ 4 w 837"/>
                    <a:gd name="T17" fmla="*/ 4 h 668"/>
                    <a:gd name="T18" fmla="*/ 5 w 837"/>
                    <a:gd name="T19" fmla="*/ 4 h 668"/>
                    <a:gd name="T20" fmla="*/ 5 w 837"/>
                    <a:gd name="T21" fmla="*/ 3 h 668"/>
                    <a:gd name="T22" fmla="*/ 6 w 837"/>
                    <a:gd name="T23" fmla="*/ 2 h 668"/>
                    <a:gd name="T24" fmla="*/ 7 w 837"/>
                    <a:gd name="T25" fmla="*/ 2 h 668"/>
                    <a:gd name="T26" fmla="*/ 8 w 837"/>
                    <a:gd name="T27" fmla="*/ 1 h 668"/>
                    <a:gd name="T28" fmla="*/ 10 w 837"/>
                    <a:gd name="T29" fmla="*/ 0 h 668"/>
                    <a:gd name="T30" fmla="*/ 12 w 837"/>
                    <a:gd name="T31" fmla="*/ 0 h 668"/>
                    <a:gd name="T32" fmla="*/ 13 w 837"/>
                    <a:gd name="T33" fmla="*/ 0 h 668"/>
                    <a:gd name="T34" fmla="*/ 17 w 837"/>
                    <a:gd name="T35" fmla="*/ 0 h 668"/>
                    <a:gd name="T36" fmla="*/ 20 w 837"/>
                    <a:gd name="T37" fmla="*/ 0 h 668"/>
                    <a:gd name="T38" fmla="*/ 22 w 837"/>
                    <a:gd name="T39" fmla="*/ 1 h 668"/>
                    <a:gd name="T40" fmla="*/ 24 w 837"/>
                    <a:gd name="T41" fmla="*/ 2 h 668"/>
                    <a:gd name="T42" fmla="*/ 25 w 837"/>
                    <a:gd name="T43" fmla="*/ 3 h 668"/>
                    <a:gd name="T44" fmla="*/ 26 w 837"/>
                    <a:gd name="T45" fmla="*/ 3 h 668"/>
                    <a:gd name="T46" fmla="*/ 22 w 837"/>
                    <a:gd name="T47" fmla="*/ 17 h 668"/>
                    <a:gd name="T48" fmla="*/ 0 w 837"/>
                    <a:gd name="T49" fmla="*/ 20 h 668"/>
                    <a:gd name="T50" fmla="*/ 0 w 837"/>
                    <a:gd name="T51" fmla="*/ 20 h 6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7"/>
                    <a:gd name="T79" fmla="*/ 0 h 668"/>
                    <a:gd name="T80" fmla="*/ 837 w 837"/>
                    <a:gd name="T81" fmla="*/ 668 h 6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7" h="668">
                      <a:moveTo>
                        <a:pt x="0" y="668"/>
                      </a:moveTo>
                      <a:lnTo>
                        <a:pt x="4" y="491"/>
                      </a:lnTo>
                      <a:lnTo>
                        <a:pt x="19" y="388"/>
                      </a:lnTo>
                      <a:lnTo>
                        <a:pt x="34" y="331"/>
                      </a:lnTo>
                      <a:lnTo>
                        <a:pt x="57" y="280"/>
                      </a:lnTo>
                      <a:lnTo>
                        <a:pt x="86" y="225"/>
                      </a:lnTo>
                      <a:lnTo>
                        <a:pt x="101" y="200"/>
                      </a:lnTo>
                      <a:lnTo>
                        <a:pt x="120" y="175"/>
                      </a:lnTo>
                      <a:lnTo>
                        <a:pt x="143" y="152"/>
                      </a:lnTo>
                      <a:lnTo>
                        <a:pt x="165" y="130"/>
                      </a:lnTo>
                      <a:lnTo>
                        <a:pt x="190" y="109"/>
                      </a:lnTo>
                      <a:lnTo>
                        <a:pt x="217" y="88"/>
                      </a:lnTo>
                      <a:lnTo>
                        <a:pt x="245" y="67"/>
                      </a:lnTo>
                      <a:lnTo>
                        <a:pt x="276" y="52"/>
                      </a:lnTo>
                      <a:lnTo>
                        <a:pt x="331" y="27"/>
                      </a:lnTo>
                      <a:lnTo>
                        <a:pt x="388" y="8"/>
                      </a:lnTo>
                      <a:lnTo>
                        <a:pt x="443" y="0"/>
                      </a:lnTo>
                      <a:lnTo>
                        <a:pt x="548" y="2"/>
                      </a:lnTo>
                      <a:lnTo>
                        <a:pt x="643" y="19"/>
                      </a:lnTo>
                      <a:lnTo>
                        <a:pt x="721" y="48"/>
                      </a:lnTo>
                      <a:lnTo>
                        <a:pt x="783" y="78"/>
                      </a:lnTo>
                      <a:lnTo>
                        <a:pt x="821" y="101"/>
                      </a:lnTo>
                      <a:lnTo>
                        <a:pt x="837" y="113"/>
                      </a:lnTo>
                      <a:lnTo>
                        <a:pt x="705" y="548"/>
                      </a:lnTo>
                      <a:lnTo>
                        <a:pt x="0" y="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74" name="Freeform 259"/>
                <p:cNvSpPr>
                  <a:spLocks noChangeAspect="1"/>
                </p:cNvSpPr>
                <p:nvPr/>
              </p:nvSpPr>
              <p:spPr bwMode="auto">
                <a:xfrm>
                  <a:off x="689" y="1571"/>
                  <a:ext cx="1135" cy="1219"/>
                </a:xfrm>
                <a:custGeom>
                  <a:avLst/>
                  <a:gdLst>
                    <a:gd name="T0" fmla="*/ 17 w 2270"/>
                    <a:gd name="T1" fmla="*/ 25 h 2437"/>
                    <a:gd name="T2" fmla="*/ 14 w 2270"/>
                    <a:gd name="T3" fmla="*/ 25 h 2437"/>
                    <a:gd name="T4" fmla="*/ 11 w 2270"/>
                    <a:gd name="T5" fmla="*/ 22 h 2437"/>
                    <a:gd name="T6" fmla="*/ 10 w 2270"/>
                    <a:gd name="T7" fmla="*/ 19 h 2437"/>
                    <a:gd name="T8" fmla="*/ 11 w 2270"/>
                    <a:gd name="T9" fmla="*/ 16 h 2437"/>
                    <a:gd name="T10" fmla="*/ 13 w 2270"/>
                    <a:gd name="T11" fmla="*/ 13 h 2437"/>
                    <a:gd name="T12" fmla="*/ 9 w 2270"/>
                    <a:gd name="T13" fmla="*/ 10 h 2437"/>
                    <a:gd name="T14" fmla="*/ 7 w 2270"/>
                    <a:gd name="T15" fmla="*/ 14 h 2437"/>
                    <a:gd name="T16" fmla="*/ 1 w 2270"/>
                    <a:gd name="T17" fmla="*/ 26 h 2437"/>
                    <a:gd name="T18" fmla="*/ 2 w 2270"/>
                    <a:gd name="T19" fmla="*/ 49 h 2437"/>
                    <a:gd name="T20" fmla="*/ 7 w 2270"/>
                    <a:gd name="T21" fmla="*/ 59 h 2437"/>
                    <a:gd name="T22" fmla="*/ 9 w 2270"/>
                    <a:gd name="T23" fmla="*/ 62 h 2437"/>
                    <a:gd name="T24" fmla="*/ 11 w 2270"/>
                    <a:gd name="T25" fmla="*/ 65 h 2437"/>
                    <a:gd name="T26" fmla="*/ 14 w 2270"/>
                    <a:gd name="T27" fmla="*/ 67 h 2437"/>
                    <a:gd name="T28" fmla="*/ 19 w 2270"/>
                    <a:gd name="T29" fmla="*/ 71 h 2437"/>
                    <a:gd name="T30" fmla="*/ 25 w 2270"/>
                    <a:gd name="T31" fmla="*/ 73 h 2437"/>
                    <a:gd name="T32" fmla="*/ 38 w 2270"/>
                    <a:gd name="T33" fmla="*/ 76 h 2437"/>
                    <a:gd name="T34" fmla="*/ 61 w 2270"/>
                    <a:gd name="T35" fmla="*/ 72 h 2437"/>
                    <a:gd name="T36" fmla="*/ 64 w 2270"/>
                    <a:gd name="T37" fmla="*/ 68 h 2437"/>
                    <a:gd name="T38" fmla="*/ 68 w 2270"/>
                    <a:gd name="T39" fmla="*/ 61 h 2437"/>
                    <a:gd name="T40" fmla="*/ 71 w 2270"/>
                    <a:gd name="T41" fmla="*/ 41 h 2437"/>
                    <a:gd name="T42" fmla="*/ 69 w 2270"/>
                    <a:gd name="T43" fmla="*/ 22 h 2437"/>
                    <a:gd name="T44" fmla="*/ 66 w 2270"/>
                    <a:gd name="T45" fmla="*/ 14 h 2437"/>
                    <a:gd name="T46" fmla="*/ 64 w 2270"/>
                    <a:gd name="T47" fmla="*/ 11 h 2437"/>
                    <a:gd name="T48" fmla="*/ 61 w 2270"/>
                    <a:gd name="T49" fmla="*/ 9 h 2437"/>
                    <a:gd name="T50" fmla="*/ 59 w 2270"/>
                    <a:gd name="T51" fmla="*/ 6 h 2437"/>
                    <a:gd name="T52" fmla="*/ 54 w 2270"/>
                    <a:gd name="T53" fmla="*/ 3 h 2437"/>
                    <a:gd name="T54" fmla="*/ 43 w 2270"/>
                    <a:gd name="T55" fmla="*/ 0 h 2437"/>
                    <a:gd name="T56" fmla="*/ 54 w 2270"/>
                    <a:gd name="T57" fmla="*/ 10 h 2437"/>
                    <a:gd name="T58" fmla="*/ 58 w 2270"/>
                    <a:gd name="T59" fmla="*/ 14 h 2437"/>
                    <a:gd name="T60" fmla="*/ 61 w 2270"/>
                    <a:gd name="T61" fmla="*/ 19 h 2437"/>
                    <a:gd name="T62" fmla="*/ 66 w 2270"/>
                    <a:gd name="T63" fmla="*/ 42 h 2437"/>
                    <a:gd name="T64" fmla="*/ 65 w 2270"/>
                    <a:gd name="T65" fmla="*/ 57 h 2437"/>
                    <a:gd name="T66" fmla="*/ 61 w 2270"/>
                    <a:gd name="T67" fmla="*/ 65 h 2437"/>
                    <a:gd name="T68" fmla="*/ 53 w 2270"/>
                    <a:gd name="T69" fmla="*/ 56 h 2437"/>
                    <a:gd name="T70" fmla="*/ 50 w 2270"/>
                    <a:gd name="T71" fmla="*/ 48 h 2437"/>
                    <a:gd name="T72" fmla="*/ 46 w 2270"/>
                    <a:gd name="T73" fmla="*/ 41 h 2437"/>
                    <a:gd name="T74" fmla="*/ 40 w 2270"/>
                    <a:gd name="T75" fmla="*/ 30 h 2437"/>
                    <a:gd name="T76" fmla="*/ 34 w 2270"/>
                    <a:gd name="T77" fmla="*/ 21 h 2437"/>
                    <a:gd name="T78" fmla="*/ 33 w 2270"/>
                    <a:gd name="T79" fmla="*/ 28 h 2437"/>
                    <a:gd name="T80" fmla="*/ 38 w 2270"/>
                    <a:gd name="T81" fmla="*/ 36 h 2437"/>
                    <a:gd name="T82" fmla="*/ 43 w 2270"/>
                    <a:gd name="T83" fmla="*/ 45 h 2437"/>
                    <a:gd name="T84" fmla="*/ 48 w 2270"/>
                    <a:gd name="T85" fmla="*/ 55 h 2437"/>
                    <a:gd name="T86" fmla="*/ 51 w 2270"/>
                    <a:gd name="T87" fmla="*/ 63 h 2437"/>
                    <a:gd name="T88" fmla="*/ 37 w 2270"/>
                    <a:gd name="T89" fmla="*/ 69 h 2437"/>
                    <a:gd name="T90" fmla="*/ 24 w 2270"/>
                    <a:gd name="T91" fmla="*/ 65 h 2437"/>
                    <a:gd name="T92" fmla="*/ 18 w 2270"/>
                    <a:gd name="T93" fmla="*/ 61 h 2437"/>
                    <a:gd name="T94" fmla="*/ 14 w 2270"/>
                    <a:gd name="T95" fmla="*/ 57 h 2437"/>
                    <a:gd name="T96" fmla="*/ 11 w 2270"/>
                    <a:gd name="T97" fmla="*/ 53 h 2437"/>
                    <a:gd name="T98" fmla="*/ 6 w 2270"/>
                    <a:gd name="T99" fmla="*/ 43 h 2437"/>
                    <a:gd name="T100" fmla="*/ 9 w 2270"/>
                    <a:gd name="T101" fmla="*/ 37 h 2437"/>
                    <a:gd name="T102" fmla="*/ 12 w 2270"/>
                    <a:gd name="T103" fmla="*/ 34 h 2437"/>
                    <a:gd name="T104" fmla="*/ 14 w 2270"/>
                    <a:gd name="T105" fmla="*/ 31 h 2437"/>
                    <a:gd name="T106" fmla="*/ 19 w 2270"/>
                    <a:gd name="T107" fmla="*/ 28 h 2437"/>
                    <a:gd name="T108" fmla="*/ 19 w 2270"/>
                    <a:gd name="T109" fmla="*/ 24 h 2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270"/>
                    <a:gd name="T166" fmla="*/ 0 h 2437"/>
                    <a:gd name="T167" fmla="*/ 2270 w 2270"/>
                    <a:gd name="T168" fmla="*/ 2437 h 24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270" h="2437">
                      <a:moveTo>
                        <a:pt x="587" y="766"/>
                      </a:moveTo>
                      <a:lnTo>
                        <a:pt x="564" y="777"/>
                      </a:lnTo>
                      <a:lnTo>
                        <a:pt x="540" y="787"/>
                      </a:lnTo>
                      <a:lnTo>
                        <a:pt x="519" y="791"/>
                      </a:lnTo>
                      <a:lnTo>
                        <a:pt x="494" y="791"/>
                      </a:lnTo>
                      <a:lnTo>
                        <a:pt x="469" y="789"/>
                      </a:lnTo>
                      <a:lnTo>
                        <a:pt x="443" y="781"/>
                      </a:lnTo>
                      <a:lnTo>
                        <a:pt x="422" y="772"/>
                      </a:lnTo>
                      <a:lnTo>
                        <a:pt x="401" y="758"/>
                      </a:lnTo>
                      <a:lnTo>
                        <a:pt x="380" y="745"/>
                      </a:lnTo>
                      <a:lnTo>
                        <a:pt x="363" y="724"/>
                      </a:lnTo>
                      <a:lnTo>
                        <a:pt x="348" y="703"/>
                      </a:lnTo>
                      <a:lnTo>
                        <a:pt x="334" y="680"/>
                      </a:lnTo>
                      <a:lnTo>
                        <a:pt x="323" y="656"/>
                      </a:lnTo>
                      <a:lnTo>
                        <a:pt x="315" y="629"/>
                      </a:lnTo>
                      <a:lnTo>
                        <a:pt x="312" y="601"/>
                      </a:lnTo>
                      <a:lnTo>
                        <a:pt x="312" y="574"/>
                      </a:lnTo>
                      <a:lnTo>
                        <a:pt x="314" y="547"/>
                      </a:lnTo>
                      <a:lnTo>
                        <a:pt x="317" y="521"/>
                      </a:lnTo>
                      <a:lnTo>
                        <a:pt x="327" y="494"/>
                      </a:lnTo>
                      <a:lnTo>
                        <a:pt x="338" y="467"/>
                      </a:lnTo>
                      <a:lnTo>
                        <a:pt x="352" y="445"/>
                      </a:lnTo>
                      <a:lnTo>
                        <a:pt x="369" y="426"/>
                      </a:lnTo>
                      <a:lnTo>
                        <a:pt x="388" y="407"/>
                      </a:lnTo>
                      <a:lnTo>
                        <a:pt x="409" y="393"/>
                      </a:lnTo>
                      <a:lnTo>
                        <a:pt x="334" y="270"/>
                      </a:lnTo>
                      <a:lnTo>
                        <a:pt x="319" y="281"/>
                      </a:lnTo>
                      <a:lnTo>
                        <a:pt x="291" y="310"/>
                      </a:lnTo>
                      <a:lnTo>
                        <a:pt x="274" y="331"/>
                      </a:lnTo>
                      <a:lnTo>
                        <a:pt x="251" y="357"/>
                      </a:lnTo>
                      <a:lnTo>
                        <a:pt x="226" y="390"/>
                      </a:lnTo>
                      <a:lnTo>
                        <a:pt x="198" y="424"/>
                      </a:lnTo>
                      <a:lnTo>
                        <a:pt x="144" y="504"/>
                      </a:lnTo>
                      <a:lnTo>
                        <a:pt x="95" y="601"/>
                      </a:lnTo>
                      <a:lnTo>
                        <a:pt x="55" y="709"/>
                      </a:lnTo>
                      <a:lnTo>
                        <a:pt x="25" y="831"/>
                      </a:lnTo>
                      <a:lnTo>
                        <a:pt x="0" y="1119"/>
                      </a:lnTo>
                      <a:lnTo>
                        <a:pt x="6" y="1285"/>
                      </a:lnTo>
                      <a:lnTo>
                        <a:pt x="30" y="1454"/>
                      </a:lnTo>
                      <a:lnTo>
                        <a:pt x="47" y="1541"/>
                      </a:lnTo>
                      <a:lnTo>
                        <a:pt x="74" y="1629"/>
                      </a:lnTo>
                      <a:lnTo>
                        <a:pt x="108" y="1714"/>
                      </a:lnTo>
                      <a:lnTo>
                        <a:pt x="148" y="1798"/>
                      </a:lnTo>
                      <a:lnTo>
                        <a:pt x="198" y="1884"/>
                      </a:lnTo>
                      <a:lnTo>
                        <a:pt x="226" y="1924"/>
                      </a:lnTo>
                      <a:lnTo>
                        <a:pt x="241" y="1944"/>
                      </a:lnTo>
                      <a:lnTo>
                        <a:pt x="256" y="1965"/>
                      </a:lnTo>
                      <a:lnTo>
                        <a:pt x="274" y="1984"/>
                      </a:lnTo>
                      <a:lnTo>
                        <a:pt x="289" y="2005"/>
                      </a:lnTo>
                      <a:lnTo>
                        <a:pt x="306" y="2026"/>
                      </a:lnTo>
                      <a:lnTo>
                        <a:pt x="325" y="2043"/>
                      </a:lnTo>
                      <a:lnTo>
                        <a:pt x="342" y="2064"/>
                      </a:lnTo>
                      <a:lnTo>
                        <a:pt x="363" y="2085"/>
                      </a:lnTo>
                      <a:lnTo>
                        <a:pt x="384" y="2102"/>
                      </a:lnTo>
                      <a:lnTo>
                        <a:pt x="403" y="2121"/>
                      </a:lnTo>
                      <a:lnTo>
                        <a:pt x="424" y="2138"/>
                      </a:lnTo>
                      <a:lnTo>
                        <a:pt x="447" y="2157"/>
                      </a:lnTo>
                      <a:lnTo>
                        <a:pt x="490" y="2190"/>
                      </a:lnTo>
                      <a:lnTo>
                        <a:pt x="536" y="2220"/>
                      </a:lnTo>
                      <a:lnTo>
                        <a:pt x="585" y="2247"/>
                      </a:lnTo>
                      <a:lnTo>
                        <a:pt x="635" y="2273"/>
                      </a:lnTo>
                      <a:lnTo>
                        <a:pt x="684" y="2296"/>
                      </a:lnTo>
                      <a:lnTo>
                        <a:pt x="739" y="2317"/>
                      </a:lnTo>
                      <a:lnTo>
                        <a:pt x="791" y="2334"/>
                      </a:lnTo>
                      <a:lnTo>
                        <a:pt x="897" y="2366"/>
                      </a:lnTo>
                      <a:lnTo>
                        <a:pt x="1006" y="2391"/>
                      </a:lnTo>
                      <a:lnTo>
                        <a:pt x="1108" y="2408"/>
                      </a:lnTo>
                      <a:lnTo>
                        <a:pt x="1209" y="2420"/>
                      </a:lnTo>
                      <a:lnTo>
                        <a:pt x="1546" y="2437"/>
                      </a:lnTo>
                      <a:lnTo>
                        <a:pt x="1682" y="2427"/>
                      </a:lnTo>
                      <a:lnTo>
                        <a:pt x="1747" y="2188"/>
                      </a:lnTo>
                      <a:lnTo>
                        <a:pt x="1924" y="2279"/>
                      </a:lnTo>
                      <a:lnTo>
                        <a:pt x="1939" y="2269"/>
                      </a:lnTo>
                      <a:lnTo>
                        <a:pt x="1979" y="2233"/>
                      </a:lnTo>
                      <a:lnTo>
                        <a:pt x="2009" y="2203"/>
                      </a:lnTo>
                      <a:lnTo>
                        <a:pt x="2040" y="2171"/>
                      </a:lnTo>
                      <a:lnTo>
                        <a:pt x="2055" y="2150"/>
                      </a:lnTo>
                      <a:lnTo>
                        <a:pt x="2072" y="2127"/>
                      </a:lnTo>
                      <a:lnTo>
                        <a:pt x="2106" y="2076"/>
                      </a:lnTo>
                      <a:lnTo>
                        <a:pt x="2171" y="1944"/>
                      </a:lnTo>
                      <a:lnTo>
                        <a:pt x="2202" y="1866"/>
                      </a:lnTo>
                      <a:lnTo>
                        <a:pt x="2226" y="1775"/>
                      </a:lnTo>
                      <a:lnTo>
                        <a:pt x="2260" y="1564"/>
                      </a:lnTo>
                      <a:lnTo>
                        <a:pt x="2270" y="1304"/>
                      </a:lnTo>
                      <a:lnTo>
                        <a:pt x="2257" y="1047"/>
                      </a:lnTo>
                      <a:lnTo>
                        <a:pt x="2234" y="842"/>
                      </a:lnTo>
                      <a:lnTo>
                        <a:pt x="2221" y="756"/>
                      </a:lnTo>
                      <a:lnTo>
                        <a:pt x="2203" y="678"/>
                      </a:lnTo>
                      <a:lnTo>
                        <a:pt x="2182" y="608"/>
                      </a:lnTo>
                      <a:lnTo>
                        <a:pt x="2160" y="547"/>
                      </a:lnTo>
                      <a:lnTo>
                        <a:pt x="2135" y="492"/>
                      </a:lnTo>
                      <a:lnTo>
                        <a:pt x="2108" y="443"/>
                      </a:lnTo>
                      <a:lnTo>
                        <a:pt x="2080" y="397"/>
                      </a:lnTo>
                      <a:lnTo>
                        <a:pt x="2063" y="376"/>
                      </a:lnTo>
                      <a:lnTo>
                        <a:pt x="2046" y="355"/>
                      </a:lnTo>
                      <a:lnTo>
                        <a:pt x="2027" y="334"/>
                      </a:lnTo>
                      <a:lnTo>
                        <a:pt x="2009" y="315"/>
                      </a:lnTo>
                      <a:lnTo>
                        <a:pt x="1990" y="296"/>
                      </a:lnTo>
                      <a:lnTo>
                        <a:pt x="1971" y="279"/>
                      </a:lnTo>
                      <a:lnTo>
                        <a:pt x="1951" y="258"/>
                      </a:lnTo>
                      <a:lnTo>
                        <a:pt x="1930" y="239"/>
                      </a:lnTo>
                      <a:lnTo>
                        <a:pt x="1907" y="220"/>
                      </a:lnTo>
                      <a:lnTo>
                        <a:pt x="1888" y="201"/>
                      </a:lnTo>
                      <a:lnTo>
                        <a:pt x="1863" y="184"/>
                      </a:lnTo>
                      <a:lnTo>
                        <a:pt x="1840" y="163"/>
                      </a:lnTo>
                      <a:lnTo>
                        <a:pt x="1795" y="135"/>
                      </a:lnTo>
                      <a:lnTo>
                        <a:pt x="1751" y="104"/>
                      </a:lnTo>
                      <a:lnTo>
                        <a:pt x="1703" y="82"/>
                      </a:lnTo>
                      <a:lnTo>
                        <a:pt x="1660" y="63"/>
                      </a:lnTo>
                      <a:lnTo>
                        <a:pt x="1616" y="45"/>
                      </a:lnTo>
                      <a:lnTo>
                        <a:pt x="1536" y="21"/>
                      </a:lnTo>
                      <a:lnTo>
                        <a:pt x="1367" y="0"/>
                      </a:lnTo>
                      <a:lnTo>
                        <a:pt x="1494" y="220"/>
                      </a:lnTo>
                      <a:lnTo>
                        <a:pt x="1572" y="245"/>
                      </a:lnTo>
                      <a:lnTo>
                        <a:pt x="1656" y="285"/>
                      </a:lnTo>
                      <a:lnTo>
                        <a:pt x="1703" y="315"/>
                      </a:lnTo>
                      <a:lnTo>
                        <a:pt x="1755" y="353"/>
                      </a:lnTo>
                      <a:lnTo>
                        <a:pt x="1779" y="376"/>
                      </a:lnTo>
                      <a:lnTo>
                        <a:pt x="1806" y="401"/>
                      </a:lnTo>
                      <a:lnTo>
                        <a:pt x="1831" y="426"/>
                      </a:lnTo>
                      <a:lnTo>
                        <a:pt x="1857" y="456"/>
                      </a:lnTo>
                      <a:lnTo>
                        <a:pt x="1884" y="488"/>
                      </a:lnTo>
                      <a:lnTo>
                        <a:pt x="1907" y="525"/>
                      </a:lnTo>
                      <a:lnTo>
                        <a:pt x="1954" y="602"/>
                      </a:lnTo>
                      <a:lnTo>
                        <a:pt x="1998" y="696"/>
                      </a:lnTo>
                      <a:lnTo>
                        <a:pt x="2036" y="800"/>
                      </a:lnTo>
                      <a:lnTo>
                        <a:pt x="2093" y="1051"/>
                      </a:lnTo>
                      <a:lnTo>
                        <a:pt x="2112" y="1315"/>
                      </a:lnTo>
                      <a:lnTo>
                        <a:pt x="2106" y="1541"/>
                      </a:lnTo>
                      <a:lnTo>
                        <a:pt x="2093" y="1638"/>
                      </a:lnTo>
                      <a:lnTo>
                        <a:pt x="2076" y="1726"/>
                      </a:lnTo>
                      <a:lnTo>
                        <a:pt x="2059" y="1808"/>
                      </a:lnTo>
                      <a:lnTo>
                        <a:pt x="2036" y="1874"/>
                      </a:lnTo>
                      <a:lnTo>
                        <a:pt x="2013" y="1935"/>
                      </a:lnTo>
                      <a:lnTo>
                        <a:pt x="1989" y="1990"/>
                      </a:lnTo>
                      <a:lnTo>
                        <a:pt x="1947" y="2068"/>
                      </a:lnTo>
                      <a:lnTo>
                        <a:pt x="1764" y="2000"/>
                      </a:lnTo>
                      <a:lnTo>
                        <a:pt x="1732" y="1916"/>
                      </a:lnTo>
                      <a:lnTo>
                        <a:pt x="1696" y="1825"/>
                      </a:lnTo>
                      <a:lnTo>
                        <a:pt x="1675" y="1771"/>
                      </a:lnTo>
                      <a:lnTo>
                        <a:pt x="1650" y="1713"/>
                      </a:lnTo>
                      <a:lnTo>
                        <a:pt x="1625" y="1652"/>
                      </a:lnTo>
                      <a:lnTo>
                        <a:pt x="1599" y="1591"/>
                      </a:lnTo>
                      <a:lnTo>
                        <a:pt x="1572" y="1526"/>
                      </a:lnTo>
                      <a:lnTo>
                        <a:pt x="1546" y="1464"/>
                      </a:lnTo>
                      <a:lnTo>
                        <a:pt x="1519" y="1403"/>
                      </a:lnTo>
                      <a:lnTo>
                        <a:pt x="1489" y="1346"/>
                      </a:lnTo>
                      <a:lnTo>
                        <a:pt x="1462" y="1291"/>
                      </a:lnTo>
                      <a:lnTo>
                        <a:pt x="1435" y="1241"/>
                      </a:lnTo>
                      <a:lnTo>
                        <a:pt x="1380" y="1146"/>
                      </a:lnTo>
                      <a:lnTo>
                        <a:pt x="1319" y="1045"/>
                      </a:lnTo>
                      <a:lnTo>
                        <a:pt x="1257" y="948"/>
                      </a:lnTo>
                      <a:lnTo>
                        <a:pt x="1201" y="857"/>
                      </a:lnTo>
                      <a:lnTo>
                        <a:pt x="1148" y="777"/>
                      </a:lnTo>
                      <a:lnTo>
                        <a:pt x="1108" y="715"/>
                      </a:lnTo>
                      <a:lnTo>
                        <a:pt x="1070" y="658"/>
                      </a:lnTo>
                      <a:lnTo>
                        <a:pt x="939" y="715"/>
                      </a:lnTo>
                      <a:lnTo>
                        <a:pt x="958" y="743"/>
                      </a:lnTo>
                      <a:lnTo>
                        <a:pt x="1006" y="817"/>
                      </a:lnTo>
                      <a:lnTo>
                        <a:pt x="1038" y="869"/>
                      </a:lnTo>
                      <a:lnTo>
                        <a:pt x="1076" y="929"/>
                      </a:lnTo>
                      <a:lnTo>
                        <a:pt x="1118" y="996"/>
                      </a:lnTo>
                      <a:lnTo>
                        <a:pt x="1160" y="1062"/>
                      </a:lnTo>
                      <a:lnTo>
                        <a:pt x="1205" y="1135"/>
                      </a:lnTo>
                      <a:lnTo>
                        <a:pt x="1247" y="1207"/>
                      </a:lnTo>
                      <a:lnTo>
                        <a:pt x="1291" y="1279"/>
                      </a:lnTo>
                      <a:lnTo>
                        <a:pt x="1333" y="1351"/>
                      </a:lnTo>
                      <a:lnTo>
                        <a:pt x="1373" y="1418"/>
                      </a:lnTo>
                      <a:lnTo>
                        <a:pt x="1405" y="1479"/>
                      </a:lnTo>
                      <a:lnTo>
                        <a:pt x="1458" y="1579"/>
                      </a:lnTo>
                      <a:lnTo>
                        <a:pt x="1494" y="1663"/>
                      </a:lnTo>
                      <a:lnTo>
                        <a:pt x="1530" y="1749"/>
                      </a:lnTo>
                      <a:lnTo>
                        <a:pt x="1559" y="1827"/>
                      </a:lnTo>
                      <a:lnTo>
                        <a:pt x="1585" y="1903"/>
                      </a:lnTo>
                      <a:lnTo>
                        <a:pt x="1608" y="1965"/>
                      </a:lnTo>
                      <a:lnTo>
                        <a:pt x="1624" y="2015"/>
                      </a:lnTo>
                      <a:lnTo>
                        <a:pt x="1618" y="2064"/>
                      </a:lnTo>
                      <a:lnTo>
                        <a:pt x="1546" y="2182"/>
                      </a:lnTo>
                      <a:lnTo>
                        <a:pt x="1435" y="2190"/>
                      </a:lnTo>
                      <a:lnTo>
                        <a:pt x="1169" y="2178"/>
                      </a:lnTo>
                      <a:lnTo>
                        <a:pt x="1000" y="2148"/>
                      </a:lnTo>
                      <a:lnTo>
                        <a:pt x="914" y="2123"/>
                      </a:lnTo>
                      <a:lnTo>
                        <a:pt x="827" y="2091"/>
                      </a:lnTo>
                      <a:lnTo>
                        <a:pt x="741" y="2049"/>
                      </a:lnTo>
                      <a:lnTo>
                        <a:pt x="698" y="2026"/>
                      </a:lnTo>
                      <a:lnTo>
                        <a:pt x="656" y="2000"/>
                      </a:lnTo>
                      <a:lnTo>
                        <a:pt x="618" y="1969"/>
                      </a:lnTo>
                      <a:lnTo>
                        <a:pt x="576" y="1941"/>
                      </a:lnTo>
                      <a:lnTo>
                        <a:pt x="538" y="1906"/>
                      </a:lnTo>
                      <a:lnTo>
                        <a:pt x="500" y="1868"/>
                      </a:lnTo>
                      <a:lnTo>
                        <a:pt x="466" y="1830"/>
                      </a:lnTo>
                      <a:lnTo>
                        <a:pt x="435" y="1794"/>
                      </a:lnTo>
                      <a:lnTo>
                        <a:pt x="403" y="1760"/>
                      </a:lnTo>
                      <a:lnTo>
                        <a:pt x="376" y="1726"/>
                      </a:lnTo>
                      <a:lnTo>
                        <a:pt x="352" y="1694"/>
                      </a:lnTo>
                      <a:lnTo>
                        <a:pt x="329" y="1665"/>
                      </a:lnTo>
                      <a:lnTo>
                        <a:pt x="308" y="1636"/>
                      </a:lnTo>
                      <a:lnTo>
                        <a:pt x="289" y="1608"/>
                      </a:lnTo>
                      <a:lnTo>
                        <a:pt x="201" y="1443"/>
                      </a:lnTo>
                      <a:lnTo>
                        <a:pt x="188" y="1351"/>
                      </a:lnTo>
                      <a:lnTo>
                        <a:pt x="194" y="1325"/>
                      </a:lnTo>
                      <a:lnTo>
                        <a:pt x="209" y="1291"/>
                      </a:lnTo>
                      <a:lnTo>
                        <a:pt x="255" y="1207"/>
                      </a:lnTo>
                      <a:lnTo>
                        <a:pt x="289" y="1157"/>
                      </a:lnTo>
                      <a:lnTo>
                        <a:pt x="304" y="1131"/>
                      </a:lnTo>
                      <a:lnTo>
                        <a:pt x="325" y="1104"/>
                      </a:lnTo>
                      <a:lnTo>
                        <a:pt x="342" y="1080"/>
                      </a:lnTo>
                      <a:lnTo>
                        <a:pt x="363" y="1057"/>
                      </a:lnTo>
                      <a:lnTo>
                        <a:pt x="384" y="1034"/>
                      </a:lnTo>
                      <a:lnTo>
                        <a:pt x="405" y="1011"/>
                      </a:lnTo>
                      <a:lnTo>
                        <a:pt x="428" y="990"/>
                      </a:lnTo>
                      <a:lnTo>
                        <a:pt x="449" y="973"/>
                      </a:lnTo>
                      <a:lnTo>
                        <a:pt x="490" y="939"/>
                      </a:lnTo>
                      <a:lnTo>
                        <a:pt x="532" y="910"/>
                      </a:lnTo>
                      <a:lnTo>
                        <a:pt x="564" y="886"/>
                      </a:lnTo>
                      <a:lnTo>
                        <a:pt x="595" y="865"/>
                      </a:lnTo>
                      <a:lnTo>
                        <a:pt x="620" y="851"/>
                      </a:lnTo>
                      <a:lnTo>
                        <a:pt x="641" y="838"/>
                      </a:lnTo>
                      <a:lnTo>
                        <a:pt x="587" y="7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75" name="Freeform 260"/>
                <p:cNvSpPr>
                  <a:spLocks noChangeAspect="1"/>
                </p:cNvSpPr>
                <p:nvPr/>
              </p:nvSpPr>
              <p:spPr bwMode="auto">
                <a:xfrm>
                  <a:off x="838" y="1531"/>
                  <a:ext cx="628" cy="465"/>
                </a:xfrm>
                <a:custGeom>
                  <a:avLst/>
                  <a:gdLst>
                    <a:gd name="T0" fmla="*/ 15 w 1255"/>
                    <a:gd name="T1" fmla="*/ 10 h 932"/>
                    <a:gd name="T2" fmla="*/ 10 w 1255"/>
                    <a:gd name="T3" fmla="*/ 29 h 932"/>
                    <a:gd name="T4" fmla="*/ 10 w 1255"/>
                    <a:gd name="T5" fmla="*/ 26 h 932"/>
                    <a:gd name="T6" fmla="*/ 11 w 1255"/>
                    <a:gd name="T7" fmla="*/ 24 h 932"/>
                    <a:gd name="T8" fmla="*/ 12 w 1255"/>
                    <a:gd name="T9" fmla="*/ 23 h 932"/>
                    <a:gd name="T10" fmla="*/ 12 w 1255"/>
                    <a:gd name="T11" fmla="*/ 21 h 932"/>
                    <a:gd name="T12" fmla="*/ 13 w 1255"/>
                    <a:gd name="T13" fmla="*/ 20 h 932"/>
                    <a:gd name="T14" fmla="*/ 12 w 1255"/>
                    <a:gd name="T15" fmla="*/ 18 h 932"/>
                    <a:gd name="T16" fmla="*/ 11 w 1255"/>
                    <a:gd name="T17" fmla="*/ 16 h 932"/>
                    <a:gd name="T18" fmla="*/ 10 w 1255"/>
                    <a:gd name="T19" fmla="*/ 15 h 932"/>
                    <a:gd name="T20" fmla="*/ 9 w 1255"/>
                    <a:gd name="T21" fmla="*/ 14 h 932"/>
                    <a:gd name="T22" fmla="*/ 8 w 1255"/>
                    <a:gd name="T23" fmla="*/ 14 h 932"/>
                    <a:gd name="T24" fmla="*/ 6 w 1255"/>
                    <a:gd name="T25" fmla="*/ 14 h 932"/>
                    <a:gd name="T26" fmla="*/ 5 w 1255"/>
                    <a:gd name="T27" fmla="*/ 14 h 932"/>
                    <a:gd name="T28" fmla="*/ 0 w 1255"/>
                    <a:gd name="T29" fmla="*/ 11 h 932"/>
                    <a:gd name="T30" fmla="*/ 3 w 1255"/>
                    <a:gd name="T31" fmla="*/ 10 h 932"/>
                    <a:gd name="T32" fmla="*/ 5 w 1255"/>
                    <a:gd name="T33" fmla="*/ 8 h 932"/>
                    <a:gd name="T34" fmla="*/ 8 w 1255"/>
                    <a:gd name="T35" fmla="*/ 7 h 932"/>
                    <a:gd name="T36" fmla="*/ 11 w 1255"/>
                    <a:gd name="T37" fmla="*/ 5 h 932"/>
                    <a:gd name="T38" fmla="*/ 14 w 1255"/>
                    <a:gd name="T39" fmla="*/ 3 h 932"/>
                    <a:gd name="T40" fmla="*/ 16 w 1255"/>
                    <a:gd name="T41" fmla="*/ 1 h 932"/>
                    <a:gd name="T42" fmla="*/ 22 w 1255"/>
                    <a:gd name="T43" fmla="*/ 0 h 932"/>
                    <a:gd name="T44" fmla="*/ 29 w 1255"/>
                    <a:gd name="T45" fmla="*/ 0 h 932"/>
                    <a:gd name="T46" fmla="*/ 33 w 1255"/>
                    <a:gd name="T47" fmla="*/ 1 h 932"/>
                    <a:gd name="T48" fmla="*/ 36 w 1255"/>
                    <a:gd name="T49" fmla="*/ 3 h 932"/>
                    <a:gd name="T50" fmla="*/ 38 w 1255"/>
                    <a:gd name="T51" fmla="*/ 4 h 932"/>
                    <a:gd name="T52" fmla="*/ 39 w 1255"/>
                    <a:gd name="T53" fmla="*/ 5 h 932"/>
                    <a:gd name="T54" fmla="*/ 29 w 1255"/>
                    <a:gd name="T55" fmla="*/ 22 h 932"/>
                    <a:gd name="T56" fmla="*/ 29 w 1255"/>
                    <a:gd name="T57" fmla="*/ 17 h 932"/>
                    <a:gd name="T58" fmla="*/ 30 w 1255"/>
                    <a:gd name="T59" fmla="*/ 17 h 932"/>
                    <a:gd name="T60" fmla="*/ 31 w 1255"/>
                    <a:gd name="T61" fmla="*/ 15 h 932"/>
                    <a:gd name="T62" fmla="*/ 32 w 1255"/>
                    <a:gd name="T63" fmla="*/ 14 h 932"/>
                    <a:gd name="T64" fmla="*/ 32 w 1255"/>
                    <a:gd name="T65" fmla="*/ 12 h 932"/>
                    <a:gd name="T66" fmla="*/ 32 w 1255"/>
                    <a:gd name="T67" fmla="*/ 11 h 932"/>
                    <a:gd name="T68" fmla="*/ 32 w 1255"/>
                    <a:gd name="T69" fmla="*/ 9 h 932"/>
                    <a:gd name="T70" fmla="*/ 31 w 1255"/>
                    <a:gd name="T71" fmla="*/ 7 h 932"/>
                    <a:gd name="T72" fmla="*/ 30 w 1255"/>
                    <a:gd name="T73" fmla="*/ 6 h 932"/>
                    <a:gd name="T74" fmla="*/ 29 w 1255"/>
                    <a:gd name="T75" fmla="*/ 5 h 932"/>
                    <a:gd name="T76" fmla="*/ 27 w 1255"/>
                    <a:gd name="T77" fmla="*/ 5 h 932"/>
                    <a:gd name="T78" fmla="*/ 26 w 1255"/>
                    <a:gd name="T79" fmla="*/ 5 h 932"/>
                    <a:gd name="T80" fmla="*/ 24 w 1255"/>
                    <a:gd name="T81" fmla="*/ 5 h 932"/>
                    <a:gd name="T82" fmla="*/ 24 w 1255"/>
                    <a:gd name="T83" fmla="*/ 5 h 9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5"/>
                    <a:gd name="T127" fmla="*/ 0 h 932"/>
                    <a:gd name="T128" fmla="*/ 1255 w 1255"/>
                    <a:gd name="T129" fmla="*/ 932 h 9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5" h="932">
                      <a:moveTo>
                        <a:pt x="746" y="188"/>
                      </a:moveTo>
                      <a:lnTo>
                        <a:pt x="468" y="329"/>
                      </a:lnTo>
                      <a:lnTo>
                        <a:pt x="468" y="878"/>
                      </a:lnTo>
                      <a:lnTo>
                        <a:pt x="314" y="932"/>
                      </a:lnTo>
                      <a:lnTo>
                        <a:pt x="289" y="848"/>
                      </a:lnTo>
                      <a:lnTo>
                        <a:pt x="310" y="835"/>
                      </a:lnTo>
                      <a:lnTo>
                        <a:pt x="331" y="816"/>
                      </a:lnTo>
                      <a:lnTo>
                        <a:pt x="346" y="797"/>
                      </a:lnTo>
                      <a:lnTo>
                        <a:pt x="360" y="774"/>
                      </a:lnTo>
                      <a:lnTo>
                        <a:pt x="371" y="745"/>
                      </a:lnTo>
                      <a:lnTo>
                        <a:pt x="381" y="721"/>
                      </a:lnTo>
                      <a:lnTo>
                        <a:pt x="384" y="694"/>
                      </a:lnTo>
                      <a:lnTo>
                        <a:pt x="386" y="667"/>
                      </a:lnTo>
                      <a:lnTo>
                        <a:pt x="386" y="641"/>
                      </a:lnTo>
                      <a:lnTo>
                        <a:pt x="382" y="614"/>
                      </a:lnTo>
                      <a:lnTo>
                        <a:pt x="375" y="586"/>
                      </a:lnTo>
                      <a:lnTo>
                        <a:pt x="363" y="561"/>
                      </a:lnTo>
                      <a:lnTo>
                        <a:pt x="350" y="538"/>
                      </a:lnTo>
                      <a:lnTo>
                        <a:pt x="337" y="515"/>
                      </a:lnTo>
                      <a:lnTo>
                        <a:pt x="320" y="496"/>
                      </a:lnTo>
                      <a:lnTo>
                        <a:pt x="297" y="483"/>
                      </a:lnTo>
                      <a:lnTo>
                        <a:pt x="276" y="470"/>
                      </a:lnTo>
                      <a:lnTo>
                        <a:pt x="251" y="458"/>
                      </a:lnTo>
                      <a:lnTo>
                        <a:pt x="228" y="453"/>
                      </a:lnTo>
                      <a:lnTo>
                        <a:pt x="204" y="451"/>
                      </a:lnTo>
                      <a:lnTo>
                        <a:pt x="181" y="451"/>
                      </a:lnTo>
                      <a:lnTo>
                        <a:pt x="156" y="454"/>
                      </a:lnTo>
                      <a:lnTo>
                        <a:pt x="132" y="464"/>
                      </a:lnTo>
                      <a:lnTo>
                        <a:pt x="111" y="475"/>
                      </a:lnTo>
                      <a:lnTo>
                        <a:pt x="0" y="380"/>
                      </a:lnTo>
                      <a:lnTo>
                        <a:pt x="17" y="367"/>
                      </a:lnTo>
                      <a:lnTo>
                        <a:pt x="67" y="333"/>
                      </a:lnTo>
                      <a:lnTo>
                        <a:pt x="101" y="312"/>
                      </a:lnTo>
                      <a:lnTo>
                        <a:pt x="141" y="283"/>
                      </a:lnTo>
                      <a:lnTo>
                        <a:pt x="185" y="255"/>
                      </a:lnTo>
                      <a:lnTo>
                        <a:pt x="228" y="224"/>
                      </a:lnTo>
                      <a:lnTo>
                        <a:pt x="276" y="196"/>
                      </a:lnTo>
                      <a:lnTo>
                        <a:pt x="325" y="167"/>
                      </a:lnTo>
                      <a:lnTo>
                        <a:pt x="375" y="135"/>
                      </a:lnTo>
                      <a:lnTo>
                        <a:pt x="421" y="110"/>
                      </a:lnTo>
                      <a:lnTo>
                        <a:pt x="466" y="86"/>
                      </a:lnTo>
                      <a:lnTo>
                        <a:pt x="506" y="63"/>
                      </a:lnTo>
                      <a:lnTo>
                        <a:pt x="576" y="38"/>
                      </a:lnTo>
                      <a:lnTo>
                        <a:pt x="696" y="12"/>
                      </a:lnTo>
                      <a:lnTo>
                        <a:pt x="812" y="0"/>
                      </a:lnTo>
                      <a:lnTo>
                        <a:pt x="921" y="6"/>
                      </a:lnTo>
                      <a:lnTo>
                        <a:pt x="1010" y="29"/>
                      </a:lnTo>
                      <a:lnTo>
                        <a:pt x="1052" y="50"/>
                      </a:lnTo>
                      <a:lnTo>
                        <a:pt x="1090" y="72"/>
                      </a:lnTo>
                      <a:lnTo>
                        <a:pt x="1128" y="97"/>
                      </a:lnTo>
                      <a:lnTo>
                        <a:pt x="1164" y="122"/>
                      </a:lnTo>
                      <a:lnTo>
                        <a:pt x="1192" y="143"/>
                      </a:lnTo>
                      <a:lnTo>
                        <a:pt x="1215" y="160"/>
                      </a:lnTo>
                      <a:lnTo>
                        <a:pt x="1238" y="179"/>
                      </a:lnTo>
                      <a:lnTo>
                        <a:pt x="1255" y="312"/>
                      </a:lnTo>
                      <a:lnTo>
                        <a:pt x="903" y="721"/>
                      </a:lnTo>
                      <a:lnTo>
                        <a:pt x="873" y="584"/>
                      </a:lnTo>
                      <a:lnTo>
                        <a:pt x="898" y="572"/>
                      </a:lnTo>
                      <a:lnTo>
                        <a:pt x="919" y="561"/>
                      </a:lnTo>
                      <a:lnTo>
                        <a:pt x="938" y="546"/>
                      </a:lnTo>
                      <a:lnTo>
                        <a:pt x="959" y="530"/>
                      </a:lnTo>
                      <a:lnTo>
                        <a:pt x="974" y="508"/>
                      </a:lnTo>
                      <a:lnTo>
                        <a:pt x="991" y="485"/>
                      </a:lnTo>
                      <a:lnTo>
                        <a:pt x="1002" y="462"/>
                      </a:lnTo>
                      <a:lnTo>
                        <a:pt x="1008" y="435"/>
                      </a:lnTo>
                      <a:lnTo>
                        <a:pt x="1016" y="411"/>
                      </a:lnTo>
                      <a:lnTo>
                        <a:pt x="1018" y="380"/>
                      </a:lnTo>
                      <a:lnTo>
                        <a:pt x="1018" y="354"/>
                      </a:lnTo>
                      <a:lnTo>
                        <a:pt x="1010" y="327"/>
                      </a:lnTo>
                      <a:lnTo>
                        <a:pt x="1004" y="300"/>
                      </a:lnTo>
                      <a:lnTo>
                        <a:pt x="995" y="276"/>
                      </a:lnTo>
                      <a:lnTo>
                        <a:pt x="981" y="251"/>
                      </a:lnTo>
                      <a:lnTo>
                        <a:pt x="966" y="230"/>
                      </a:lnTo>
                      <a:lnTo>
                        <a:pt x="947" y="211"/>
                      </a:lnTo>
                      <a:lnTo>
                        <a:pt x="928" y="196"/>
                      </a:lnTo>
                      <a:lnTo>
                        <a:pt x="907" y="183"/>
                      </a:lnTo>
                      <a:lnTo>
                        <a:pt x="883" y="173"/>
                      </a:lnTo>
                      <a:lnTo>
                        <a:pt x="858" y="167"/>
                      </a:lnTo>
                      <a:lnTo>
                        <a:pt x="835" y="164"/>
                      </a:lnTo>
                      <a:lnTo>
                        <a:pt x="810" y="164"/>
                      </a:lnTo>
                      <a:lnTo>
                        <a:pt x="786" y="171"/>
                      </a:lnTo>
                      <a:lnTo>
                        <a:pt x="763" y="179"/>
                      </a:lnTo>
                      <a:lnTo>
                        <a:pt x="74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76" name="Freeform 261"/>
                <p:cNvSpPr>
                  <a:spLocks noChangeAspect="1"/>
                </p:cNvSpPr>
                <p:nvPr/>
              </p:nvSpPr>
              <p:spPr bwMode="auto">
                <a:xfrm>
                  <a:off x="1050" y="1600"/>
                  <a:ext cx="243" cy="373"/>
                </a:xfrm>
                <a:custGeom>
                  <a:avLst/>
                  <a:gdLst>
                    <a:gd name="T0" fmla="*/ 14 w 485"/>
                    <a:gd name="T1" fmla="*/ 13 h 747"/>
                    <a:gd name="T2" fmla="*/ 14 w 485"/>
                    <a:gd name="T3" fmla="*/ 13 h 747"/>
                    <a:gd name="T4" fmla="*/ 13 w 485"/>
                    <a:gd name="T5" fmla="*/ 14 h 747"/>
                    <a:gd name="T6" fmla="*/ 12 w 485"/>
                    <a:gd name="T7" fmla="*/ 13 h 747"/>
                    <a:gd name="T8" fmla="*/ 11 w 485"/>
                    <a:gd name="T9" fmla="*/ 13 h 747"/>
                    <a:gd name="T10" fmla="*/ 11 w 485"/>
                    <a:gd name="T11" fmla="*/ 13 h 747"/>
                    <a:gd name="T12" fmla="*/ 10 w 485"/>
                    <a:gd name="T13" fmla="*/ 13 h 747"/>
                    <a:gd name="T14" fmla="*/ 9 w 485"/>
                    <a:gd name="T15" fmla="*/ 12 h 747"/>
                    <a:gd name="T16" fmla="*/ 9 w 485"/>
                    <a:gd name="T17" fmla="*/ 11 h 747"/>
                    <a:gd name="T18" fmla="*/ 8 w 485"/>
                    <a:gd name="T19" fmla="*/ 11 h 747"/>
                    <a:gd name="T20" fmla="*/ 8 w 485"/>
                    <a:gd name="T21" fmla="*/ 10 h 747"/>
                    <a:gd name="T22" fmla="*/ 8 w 485"/>
                    <a:gd name="T23" fmla="*/ 9 h 747"/>
                    <a:gd name="T24" fmla="*/ 7 w 485"/>
                    <a:gd name="T25" fmla="*/ 8 h 747"/>
                    <a:gd name="T26" fmla="*/ 7 w 485"/>
                    <a:gd name="T27" fmla="*/ 8 h 747"/>
                    <a:gd name="T28" fmla="*/ 7 w 485"/>
                    <a:gd name="T29" fmla="*/ 7 h 747"/>
                    <a:gd name="T30" fmla="*/ 7 w 485"/>
                    <a:gd name="T31" fmla="*/ 6 h 747"/>
                    <a:gd name="T32" fmla="*/ 8 w 485"/>
                    <a:gd name="T33" fmla="*/ 5 h 747"/>
                    <a:gd name="T34" fmla="*/ 8 w 485"/>
                    <a:gd name="T35" fmla="*/ 4 h 747"/>
                    <a:gd name="T36" fmla="*/ 8 w 485"/>
                    <a:gd name="T37" fmla="*/ 3 h 747"/>
                    <a:gd name="T38" fmla="*/ 9 w 485"/>
                    <a:gd name="T39" fmla="*/ 3 h 747"/>
                    <a:gd name="T40" fmla="*/ 9 w 485"/>
                    <a:gd name="T41" fmla="*/ 2 h 747"/>
                    <a:gd name="T42" fmla="*/ 10 w 485"/>
                    <a:gd name="T43" fmla="*/ 2 h 747"/>
                    <a:gd name="T44" fmla="*/ 10 w 485"/>
                    <a:gd name="T45" fmla="*/ 1 h 747"/>
                    <a:gd name="T46" fmla="*/ 9 w 485"/>
                    <a:gd name="T47" fmla="*/ 0 h 747"/>
                    <a:gd name="T48" fmla="*/ 0 w 485"/>
                    <a:gd name="T49" fmla="*/ 3 h 747"/>
                    <a:gd name="T50" fmla="*/ 1 w 485"/>
                    <a:gd name="T51" fmla="*/ 23 h 747"/>
                    <a:gd name="T52" fmla="*/ 12 w 485"/>
                    <a:gd name="T53" fmla="*/ 21 h 747"/>
                    <a:gd name="T54" fmla="*/ 16 w 485"/>
                    <a:gd name="T55" fmla="*/ 17 h 747"/>
                    <a:gd name="T56" fmla="*/ 14 w 485"/>
                    <a:gd name="T57" fmla="*/ 13 h 747"/>
                    <a:gd name="T58" fmla="*/ 14 w 485"/>
                    <a:gd name="T59" fmla="*/ 13 h 7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85"/>
                    <a:gd name="T91" fmla="*/ 0 h 747"/>
                    <a:gd name="T92" fmla="*/ 485 w 485"/>
                    <a:gd name="T93" fmla="*/ 747 h 7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85" h="747">
                      <a:moveTo>
                        <a:pt x="447" y="443"/>
                      </a:moveTo>
                      <a:lnTo>
                        <a:pt x="424" y="447"/>
                      </a:lnTo>
                      <a:lnTo>
                        <a:pt x="400" y="448"/>
                      </a:lnTo>
                      <a:lnTo>
                        <a:pt x="375" y="445"/>
                      </a:lnTo>
                      <a:lnTo>
                        <a:pt x="352" y="441"/>
                      </a:lnTo>
                      <a:lnTo>
                        <a:pt x="329" y="429"/>
                      </a:lnTo>
                      <a:lnTo>
                        <a:pt x="308" y="418"/>
                      </a:lnTo>
                      <a:lnTo>
                        <a:pt x="287" y="401"/>
                      </a:lnTo>
                      <a:lnTo>
                        <a:pt x="268" y="382"/>
                      </a:lnTo>
                      <a:lnTo>
                        <a:pt x="253" y="361"/>
                      </a:lnTo>
                      <a:lnTo>
                        <a:pt x="240" y="338"/>
                      </a:lnTo>
                      <a:lnTo>
                        <a:pt x="230" y="312"/>
                      </a:lnTo>
                      <a:lnTo>
                        <a:pt x="223" y="285"/>
                      </a:lnTo>
                      <a:lnTo>
                        <a:pt x="219" y="258"/>
                      </a:lnTo>
                      <a:lnTo>
                        <a:pt x="217" y="230"/>
                      </a:lnTo>
                      <a:lnTo>
                        <a:pt x="219" y="203"/>
                      </a:lnTo>
                      <a:lnTo>
                        <a:pt x="227" y="177"/>
                      </a:lnTo>
                      <a:lnTo>
                        <a:pt x="236" y="150"/>
                      </a:lnTo>
                      <a:lnTo>
                        <a:pt x="247" y="127"/>
                      </a:lnTo>
                      <a:lnTo>
                        <a:pt x="261" y="103"/>
                      </a:lnTo>
                      <a:lnTo>
                        <a:pt x="276" y="84"/>
                      </a:lnTo>
                      <a:lnTo>
                        <a:pt x="293" y="66"/>
                      </a:lnTo>
                      <a:lnTo>
                        <a:pt x="314" y="49"/>
                      </a:lnTo>
                      <a:lnTo>
                        <a:pt x="287" y="0"/>
                      </a:lnTo>
                      <a:lnTo>
                        <a:pt x="0" y="118"/>
                      </a:lnTo>
                      <a:lnTo>
                        <a:pt x="6" y="747"/>
                      </a:lnTo>
                      <a:lnTo>
                        <a:pt x="365" y="692"/>
                      </a:lnTo>
                      <a:lnTo>
                        <a:pt x="485" y="568"/>
                      </a:lnTo>
                      <a:lnTo>
                        <a:pt x="447" y="4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77" name="Freeform 262"/>
                <p:cNvSpPr>
                  <a:spLocks noChangeAspect="1"/>
                </p:cNvSpPr>
                <p:nvPr/>
              </p:nvSpPr>
              <p:spPr bwMode="auto">
                <a:xfrm>
                  <a:off x="356" y="2057"/>
                  <a:ext cx="385" cy="430"/>
                </a:xfrm>
                <a:custGeom>
                  <a:avLst/>
                  <a:gdLst>
                    <a:gd name="T0" fmla="*/ 25 w 770"/>
                    <a:gd name="T1" fmla="*/ 0 h 859"/>
                    <a:gd name="T2" fmla="*/ 14 w 770"/>
                    <a:gd name="T3" fmla="*/ 2 h 859"/>
                    <a:gd name="T4" fmla="*/ 11 w 770"/>
                    <a:gd name="T5" fmla="*/ 4 h 859"/>
                    <a:gd name="T6" fmla="*/ 8 w 770"/>
                    <a:gd name="T7" fmla="*/ 7 h 859"/>
                    <a:gd name="T8" fmla="*/ 6 w 770"/>
                    <a:gd name="T9" fmla="*/ 9 h 859"/>
                    <a:gd name="T10" fmla="*/ 5 w 770"/>
                    <a:gd name="T11" fmla="*/ 12 h 859"/>
                    <a:gd name="T12" fmla="*/ 3 w 770"/>
                    <a:gd name="T13" fmla="*/ 15 h 859"/>
                    <a:gd name="T14" fmla="*/ 2 w 770"/>
                    <a:gd name="T15" fmla="*/ 18 h 859"/>
                    <a:gd name="T16" fmla="*/ 1 w 770"/>
                    <a:gd name="T17" fmla="*/ 21 h 859"/>
                    <a:gd name="T18" fmla="*/ 0 w 770"/>
                    <a:gd name="T19" fmla="*/ 23 h 859"/>
                    <a:gd name="T20" fmla="*/ 3 w 770"/>
                    <a:gd name="T21" fmla="*/ 27 h 859"/>
                    <a:gd name="T22" fmla="*/ 4 w 770"/>
                    <a:gd name="T23" fmla="*/ 25 h 859"/>
                    <a:gd name="T24" fmla="*/ 5 w 770"/>
                    <a:gd name="T25" fmla="*/ 23 h 859"/>
                    <a:gd name="T26" fmla="*/ 7 w 770"/>
                    <a:gd name="T27" fmla="*/ 20 h 859"/>
                    <a:gd name="T28" fmla="*/ 8 w 770"/>
                    <a:gd name="T29" fmla="*/ 17 h 859"/>
                    <a:gd name="T30" fmla="*/ 10 w 770"/>
                    <a:gd name="T31" fmla="*/ 14 h 859"/>
                    <a:gd name="T32" fmla="*/ 11 w 770"/>
                    <a:gd name="T33" fmla="*/ 12 h 859"/>
                    <a:gd name="T34" fmla="*/ 12 w 770"/>
                    <a:gd name="T35" fmla="*/ 11 h 859"/>
                    <a:gd name="T36" fmla="*/ 12 w 770"/>
                    <a:gd name="T37" fmla="*/ 10 h 859"/>
                    <a:gd name="T38" fmla="*/ 13 w 770"/>
                    <a:gd name="T39" fmla="*/ 10 h 859"/>
                    <a:gd name="T40" fmla="*/ 14 w 770"/>
                    <a:gd name="T41" fmla="*/ 9 h 859"/>
                    <a:gd name="T42" fmla="*/ 15 w 770"/>
                    <a:gd name="T43" fmla="*/ 8 h 859"/>
                    <a:gd name="T44" fmla="*/ 16 w 770"/>
                    <a:gd name="T45" fmla="*/ 8 h 859"/>
                    <a:gd name="T46" fmla="*/ 18 w 770"/>
                    <a:gd name="T47" fmla="*/ 7 h 859"/>
                    <a:gd name="T48" fmla="*/ 19 w 770"/>
                    <a:gd name="T49" fmla="*/ 7 h 859"/>
                    <a:gd name="T50" fmla="*/ 23 w 770"/>
                    <a:gd name="T51" fmla="*/ 6 h 859"/>
                    <a:gd name="T52" fmla="*/ 24 w 770"/>
                    <a:gd name="T53" fmla="*/ 6 h 859"/>
                    <a:gd name="T54" fmla="*/ 25 w 770"/>
                    <a:gd name="T55" fmla="*/ 0 h 859"/>
                    <a:gd name="T56" fmla="*/ 25 w 770"/>
                    <a:gd name="T57" fmla="*/ 0 h 8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0"/>
                    <a:gd name="T88" fmla="*/ 0 h 859"/>
                    <a:gd name="T89" fmla="*/ 770 w 770"/>
                    <a:gd name="T90" fmla="*/ 859 h 8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0" h="859">
                      <a:moveTo>
                        <a:pt x="770" y="0"/>
                      </a:moveTo>
                      <a:lnTo>
                        <a:pt x="445" y="40"/>
                      </a:lnTo>
                      <a:lnTo>
                        <a:pt x="339" y="112"/>
                      </a:lnTo>
                      <a:lnTo>
                        <a:pt x="236" y="198"/>
                      </a:lnTo>
                      <a:lnTo>
                        <a:pt x="181" y="282"/>
                      </a:lnTo>
                      <a:lnTo>
                        <a:pt x="130" y="380"/>
                      </a:lnTo>
                      <a:lnTo>
                        <a:pt x="88" y="479"/>
                      </a:lnTo>
                      <a:lnTo>
                        <a:pt x="50" y="574"/>
                      </a:lnTo>
                      <a:lnTo>
                        <a:pt x="21" y="652"/>
                      </a:lnTo>
                      <a:lnTo>
                        <a:pt x="0" y="726"/>
                      </a:lnTo>
                      <a:lnTo>
                        <a:pt x="94" y="859"/>
                      </a:lnTo>
                      <a:lnTo>
                        <a:pt x="126" y="789"/>
                      </a:lnTo>
                      <a:lnTo>
                        <a:pt x="156" y="715"/>
                      </a:lnTo>
                      <a:lnTo>
                        <a:pt x="200" y="624"/>
                      </a:lnTo>
                      <a:lnTo>
                        <a:pt x="246" y="529"/>
                      </a:lnTo>
                      <a:lnTo>
                        <a:pt x="295" y="439"/>
                      </a:lnTo>
                      <a:lnTo>
                        <a:pt x="339" y="363"/>
                      </a:lnTo>
                      <a:lnTo>
                        <a:pt x="364" y="331"/>
                      </a:lnTo>
                      <a:lnTo>
                        <a:pt x="384" y="308"/>
                      </a:lnTo>
                      <a:lnTo>
                        <a:pt x="407" y="289"/>
                      </a:lnTo>
                      <a:lnTo>
                        <a:pt x="432" y="270"/>
                      </a:lnTo>
                      <a:lnTo>
                        <a:pt x="459" y="253"/>
                      </a:lnTo>
                      <a:lnTo>
                        <a:pt x="489" y="238"/>
                      </a:lnTo>
                      <a:lnTo>
                        <a:pt x="550" y="213"/>
                      </a:lnTo>
                      <a:lnTo>
                        <a:pt x="607" y="194"/>
                      </a:lnTo>
                      <a:lnTo>
                        <a:pt x="710" y="171"/>
                      </a:lnTo>
                      <a:lnTo>
                        <a:pt x="751" y="164"/>
                      </a:lnTo>
                      <a:lnTo>
                        <a:pt x="7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78" name="Freeform 263"/>
                <p:cNvSpPr>
                  <a:spLocks noChangeAspect="1"/>
                </p:cNvSpPr>
                <p:nvPr/>
              </p:nvSpPr>
              <p:spPr bwMode="auto">
                <a:xfrm>
                  <a:off x="412" y="2286"/>
                  <a:ext cx="386" cy="435"/>
                </a:xfrm>
                <a:custGeom>
                  <a:avLst/>
                  <a:gdLst>
                    <a:gd name="T0" fmla="*/ 22 w 771"/>
                    <a:gd name="T1" fmla="*/ 0 h 871"/>
                    <a:gd name="T2" fmla="*/ 17 w 771"/>
                    <a:gd name="T3" fmla="*/ 1 h 871"/>
                    <a:gd name="T4" fmla="*/ 15 w 771"/>
                    <a:gd name="T5" fmla="*/ 1 h 871"/>
                    <a:gd name="T6" fmla="*/ 13 w 771"/>
                    <a:gd name="T7" fmla="*/ 2 h 871"/>
                    <a:gd name="T8" fmla="*/ 11 w 771"/>
                    <a:gd name="T9" fmla="*/ 4 h 871"/>
                    <a:gd name="T10" fmla="*/ 10 w 771"/>
                    <a:gd name="T11" fmla="*/ 4 h 871"/>
                    <a:gd name="T12" fmla="*/ 9 w 771"/>
                    <a:gd name="T13" fmla="*/ 5 h 871"/>
                    <a:gd name="T14" fmla="*/ 8 w 771"/>
                    <a:gd name="T15" fmla="*/ 6 h 871"/>
                    <a:gd name="T16" fmla="*/ 7 w 771"/>
                    <a:gd name="T17" fmla="*/ 7 h 871"/>
                    <a:gd name="T18" fmla="*/ 6 w 771"/>
                    <a:gd name="T19" fmla="*/ 9 h 871"/>
                    <a:gd name="T20" fmla="*/ 4 w 771"/>
                    <a:gd name="T21" fmla="*/ 12 h 871"/>
                    <a:gd name="T22" fmla="*/ 3 w 771"/>
                    <a:gd name="T23" fmla="*/ 15 h 871"/>
                    <a:gd name="T24" fmla="*/ 2 w 771"/>
                    <a:gd name="T25" fmla="*/ 18 h 871"/>
                    <a:gd name="T26" fmla="*/ 1 w 771"/>
                    <a:gd name="T27" fmla="*/ 20 h 871"/>
                    <a:gd name="T28" fmla="*/ 0 w 771"/>
                    <a:gd name="T29" fmla="*/ 23 h 871"/>
                    <a:gd name="T30" fmla="*/ 4 w 771"/>
                    <a:gd name="T31" fmla="*/ 27 h 871"/>
                    <a:gd name="T32" fmla="*/ 4 w 771"/>
                    <a:gd name="T33" fmla="*/ 25 h 871"/>
                    <a:gd name="T34" fmla="*/ 5 w 771"/>
                    <a:gd name="T35" fmla="*/ 22 h 871"/>
                    <a:gd name="T36" fmla="*/ 7 w 771"/>
                    <a:gd name="T37" fmla="*/ 19 h 871"/>
                    <a:gd name="T38" fmla="*/ 8 w 771"/>
                    <a:gd name="T39" fmla="*/ 16 h 871"/>
                    <a:gd name="T40" fmla="*/ 10 w 771"/>
                    <a:gd name="T41" fmla="*/ 14 h 871"/>
                    <a:gd name="T42" fmla="*/ 11 w 771"/>
                    <a:gd name="T43" fmla="*/ 11 h 871"/>
                    <a:gd name="T44" fmla="*/ 12 w 771"/>
                    <a:gd name="T45" fmla="*/ 10 h 871"/>
                    <a:gd name="T46" fmla="*/ 12 w 771"/>
                    <a:gd name="T47" fmla="*/ 10 h 871"/>
                    <a:gd name="T48" fmla="*/ 13 w 771"/>
                    <a:gd name="T49" fmla="*/ 9 h 871"/>
                    <a:gd name="T50" fmla="*/ 14 w 771"/>
                    <a:gd name="T51" fmla="*/ 8 h 871"/>
                    <a:gd name="T52" fmla="*/ 15 w 771"/>
                    <a:gd name="T53" fmla="*/ 8 h 871"/>
                    <a:gd name="T54" fmla="*/ 16 w 771"/>
                    <a:gd name="T55" fmla="*/ 7 h 871"/>
                    <a:gd name="T56" fmla="*/ 18 w 771"/>
                    <a:gd name="T57" fmla="*/ 7 h 871"/>
                    <a:gd name="T58" fmla="*/ 20 w 771"/>
                    <a:gd name="T59" fmla="*/ 6 h 871"/>
                    <a:gd name="T60" fmla="*/ 23 w 771"/>
                    <a:gd name="T61" fmla="*/ 5 h 871"/>
                    <a:gd name="T62" fmla="*/ 25 w 771"/>
                    <a:gd name="T63" fmla="*/ 5 h 871"/>
                    <a:gd name="T64" fmla="*/ 22 w 771"/>
                    <a:gd name="T65" fmla="*/ 0 h 871"/>
                    <a:gd name="T66" fmla="*/ 22 w 771"/>
                    <a:gd name="T67" fmla="*/ 0 h 8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71"/>
                    <a:gd name="T103" fmla="*/ 0 h 871"/>
                    <a:gd name="T104" fmla="*/ 771 w 771"/>
                    <a:gd name="T105" fmla="*/ 871 h 8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71" h="871">
                      <a:moveTo>
                        <a:pt x="674" y="0"/>
                      </a:moveTo>
                      <a:lnTo>
                        <a:pt x="534" y="35"/>
                      </a:lnTo>
                      <a:lnTo>
                        <a:pt x="467" y="57"/>
                      </a:lnTo>
                      <a:lnTo>
                        <a:pt x="401" y="90"/>
                      </a:lnTo>
                      <a:lnTo>
                        <a:pt x="334" y="128"/>
                      </a:lnTo>
                      <a:lnTo>
                        <a:pt x="302" y="149"/>
                      </a:lnTo>
                      <a:lnTo>
                        <a:pt x="271" y="173"/>
                      </a:lnTo>
                      <a:lnTo>
                        <a:pt x="243" y="200"/>
                      </a:lnTo>
                      <a:lnTo>
                        <a:pt x="216" y="234"/>
                      </a:lnTo>
                      <a:lnTo>
                        <a:pt x="163" y="318"/>
                      </a:lnTo>
                      <a:lnTo>
                        <a:pt x="116" y="409"/>
                      </a:lnTo>
                      <a:lnTo>
                        <a:pt x="76" y="504"/>
                      </a:lnTo>
                      <a:lnTo>
                        <a:pt x="43" y="595"/>
                      </a:lnTo>
                      <a:lnTo>
                        <a:pt x="19" y="669"/>
                      </a:lnTo>
                      <a:lnTo>
                        <a:pt x="0" y="738"/>
                      </a:lnTo>
                      <a:lnTo>
                        <a:pt x="97" y="871"/>
                      </a:lnTo>
                      <a:lnTo>
                        <a:pt x="125" y="802"/>
                      </a:lnTo>
                      <a:lnTo>
                        <a:pt x="157" y="728"/>
                      </a:lnTo>
                      <a:lnTo>
                        <a:pt x="199" y="637"/>
                      </a:lnTo>
                      <a:lnTo>
                        <a:pt x="245" y="542"/>
                      </a:lnTo>
                      <a:lnTo>
                        <a:pt x="294" y="453"/>
                      </a:lnTo>
                      <a:lnTo>
                        <a:pt x="342" y="377"/>
                      </a:lnTo>
                      <a:lnTo>
                        <a:pt x="365" y="344"/>
                      </a:lnTo>
                      <a:lnTo>
                        <a:pt x="384" y="322"/>
                      </a:lnTo>
                      <a:lnTo>
                        <a:pt x="406" y="301"/>
                      </a:lnTo>
                      <a:lnTo>
                        <a:pt x="431" y="284"/>
                      </a:lnTo>
                      <a:lnTo>
                        <a:pt x="462" y="265"/>
                      </a:lnTo>
                      <a:lnTo>
                        <a:pt x="490" y="249"/>
                      </a:lnTo>
                      <a:lnTo>
                        <a:pt x="555" y="225"/>
                      </a:lnTo>
                      <a:lnTo>
                        <a:pt x="619" y="204"/>
                      </a:lnTo>
                      <a:lnTo>
                        <a:pt x="726" y="179"/>
                      </a:lnTo>
                      <a:lnTo>
                        <a:pt x="771" y="173"/>
                      </a:lnTo>
                      <a:lnTo>
                        <a:pt x="6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79" name="Freeform 264"/>
                <p:cNvSpPr>
                  <a:spLocks noChangeAspect="1"/>
                </p:cNvSpPr>
                <p:nvPr/>
              </p:nvSpPr>
              <p:spPr bwMode="auto">
                <a:xfrm>
                  <a:off x="534" y="2453"/>
                  <a:ext cx="372" cy="463"/>
                </a:xfrm>
                <a:custGeom>
                  <a:avLst/>
                  <a:gdLst>
                    <a:gd name="T0" fmla="*/ 21 w 743"/>
                    <a:gd name="T1" fmla="*/ 0 h 926"/>
                    <a:gd name="T2" fmla="*/ 18 w 743"/>
                    <a:gd name="T3" fmla="*/ 1 h 926"/>
                    <a:gd name="T4" fmla="*/ 16 w 743"/>
                    <a:gd name="T5" fmla="*/ 1 h 926"/>
                    <a:gd name="T6" fmla="*/ 13 w 743"/>
                    <a:gd name="T7" fmla="*/ 2 h 926"/>
                    <a:gd name="T8" fmla="*/ 11 w 743"/>
                    <a:gd name="T9" fmla="*/ 4 h 926"/>
                    <a:gd name="T10" fmla="*/ 10 w 743"/>
                    <a:gd name="T11" fmla="*/ 4 h 926"/>
                    <a:gd name="T12" fmla="*/ 9 w 743"/>
                    <a:gd name="T13" fmla="*/ 5 h 926"/>
                    <a:gd name="T14" fmla="*/ 9 w 743"/>
                    <a:gd name="T15" fmla="*/ 6 h 926"/>
                    <a:gd name="T16" fmla="*/ 8 w 743"/>
                    <a:gd name="T17" fmla="*/ 7 h 926"/>
                    <a:gd name="T18" fmla="*/ 6 w 743"/>
                    <a:gd name="T19" fmla="*/ 10 h 926"/>
                    <a:gd name="T20" fmla="*/ 4 w 743"/>
                    <a:gd name="T21" fmla="*/ 13 h 926"/>
                    <a:gd name="T22" fmla="*/ 3 w 743"/>
                    <a:gd name="T23" fmla="*/ 16 h 926"/>
                    <a:gd name="T24" fmla="*/ 2 w 743"/>
                    <a:gd name="T25" fmla="*/ 19 h 926"/>
                    <a:gd name="T26" fmla="*/ 1 w 743"/>
                    <a:gd name="T27" fmla="*/ 22 h 926"/>
                    <a:gd name="T28" fmla="*/ 0 w 743"/>
                    <a:gd name="T29" fmla="*/ 24 h 926"/>
                    <a:gd name="T30" fmla="*/ 5 w 743"/>
                    <a:gd name="T31" fmla="*/ 29 h 926"/>
                    <a:gd name="T32" fmla="*/ 6 w 743"/>
                    <a:gd name="T33" fmla="*/ 27 h 926"/>
                    <a:gd name="T34" fmla="*/ 7 w 743"/>
                    <a:gd name="T35" fmla="*/ 24 h 926"/>
                    <a:gd name="T36" fmla="*/ 7 w 743"/>
                    <a:gd name="T37" fmla="*/ 21 h 926"/>
                    <a:gd name="T38" fmla="*/ 8 w 743"/>
                    <a:gd name="T39" fmla="*/ 19 h 926"/>
                    <a:gd name="T40" fmla="*/ 9 w 743"/>
                    <a:gd name="T41" fmla="*/ 18 h 926"/>
                    <a:gd name="T42" fmla="*/ 9 w 743"/>
                    <a:gd name="T43" fmla="*/ 16 h 926"/>
                    <a:gd name="T44" fmla="*/ 10 w 743"/>
                    <a:gd name="T45" fmla="*/ 14 h 926"/>
                    <a:gd name="T46" fmla="*/ 11 w 743"/>
                    <a:gd name="T47" fmla="*/ 12 h 926"/>
                    <a:gd name="T48" fmla="*/ 12 w 743"/>
                    <a:gd name="T49" fmla="*/ 11 h 926"/>
                    <a:gd name="T50" fmla="*/ 12 w 743"/>
                    <a:gd name="T51" fmla="*/ 10 h 926"/>
                    <a:gd name="T52" fmla="*/ 13 w 743"/>
                    <a:gd name="T53" fmla="*/ 9 h 926"/>
                    <a:gd name="T54" fmla="*/ 14 w 743"/>
                    <a:gd name="T55" fmla="*/ 9 h 926"/>
                    <a:gd name="T56" fmla="*/ 15 w 743"/>
                    <a:gd name="T57" fmla="*/ 8 h 926"/>
                    <a:gd name="T58" fmla="*/ 16 w 743"/>
                    <a:gd name="T59" fmla="*/ 8 h 926"/>
                    <a:gd name="T60" fmla="*/ 17 w 743"/>
                    <a:gd name="T61" fmla="*/ 7 h 926"/>
                    <a:gd name="T62" fmla="*/ 19 w 743"/>
                    <a:gd name="T63" fmla="*/ 6 h 926"/>
                    <a:gd name="T64" fmla="*/ 21 w 743"/>
                    <a:gd name="T65" fmla="*/ 5 h 926"/>
                    <a:gd name="T66" fmla="*/ 22 w 743"/>
                    <a:gd name="T67" fmla="*/ 5 h 926"/>
                    <a:gd name="T68" fmla="*/ 24 w 743"/>
                    <a:gd name="T69" fmla="*/ 5 h 926"/>
                    <a:gd name="T70" fmla="*/ 21 w 743"/>
                    <a:gd name="T71" fmla="*/ 0 h 926"/>
                    <a:gd name="T72" fmla="*/ 21 w 743"/>
                    <a:gd name="T73" fmla="*/ 0 h 9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3"/>
                    <a:gd name="T112" fmla="*/ 0 h 926"/>
                    <a:gd name="T113" fmla="*/ 743 w 743"/>
                    <a:gd name="T114" fmla="*/ 926 h 9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3" h="926">
                      <a:moveTo>
                        <a:pt x="652" y="0"/>
                      </a:moveTo>
                      <a:lnTo>
                        <a:pt x="547" y="6"/>
                      </a:lnTo>
                      <a:lnTo>
                        <a:pt x="483" y="30"/>
                      </a:lnTo>
                      <a:lnTo>
                        <a:pt x="416" y="59"/>
                      </a:lnTo>
                      <a:lnTo>
                        <a:pt x="348" y="97"/>
                      </a:lnTo>
                      <a:lnTo>
                        <a:pt x="317" y="120"/>
                      </a:lnTo>
                      <a:lnTo>
                        <a:pt x="287" y="144"/>
                      </a:lnTo>
                      <a:lnTo>
                        <a:pt x="257" y="175"/>
                      </a:lnTo>
                      <a:lnTo>
                        <a:pt x="230" y="211"/>
                      </a:lnTo>
                      <a:lnTo>
                        <a:pt x="177" y="298"/>
                      </a:lnTo>
                      <a:lnTo>
                        <a:pt x="127" y="397"/>
                      </a:lnTo>
                      <a:lnTo>
                        <a:pt x="85" y="500"/>
                      </a:lnTo>
                      <a:lnTo>
                        <a:pt x="49" y="597"/>
                      </a:lnTo>
                      <a:lnTo>
                        <a:pt x="25" y="678"/>
                      </a:lnTo>
                      <a:lnTo>
                        <a:pt x="0" y="756"/>
                      </a:lnTo>
                      <a:lnTo>
                        <a:pt x="148" y="926"/>
                      </a:lnTo>
                      <a:lnTo>
                        <a:pt x="171" y="844"/>
                      </a:lnTo>
                      <a:lnTo>
                        <a:pt x="194" y="758"/>
                      </a:lnTo>
                      <a:lnTo>
                        <a:pt x="224" y="656"/>
                      </a:lnTo>
                      <a:lnTo>
                        <a:pt x="243" y="602"/>
                      </a:lnTo>
                      <a:lnTo>
                        <a:pt x="260" y="547"/>
                      </a:lnTo>
                      <a:lnTo>
                        <a:pt x="281" y="496"/>
                      </a:lnTo>
                      <a:lnTo>
                        <a:pt x="300" y="447"/>
                      </a:lnTo>
                      <a:lnTo>
                        <a:pt x="342" y="361"/>
                      </a:lnTo>
                      <a:lnTo>
                        <a:pt x="361" y="327"/>
                      </a:lnTo>
                      <a:lnTo>
                        <a:pt x="382" y="302"/>
                      </a:lnTo>
                      <a:lnTo>
                        <a:pt x="405" y="281"/>
                      </a:lnTo>
                      <a:lnTo>
                        <a:pt x="430" y="264"/>
                      </a:lnTo>
                      <a:lnTo>
                        <a:pt x="456" y="245"/>
                      </a:lnTo>
                      <a:lnTo>
                        <a:pt x="483" y="230"/>
                      </a:lnTo>
                      <a:lnTo>
                        <a:pt x="544" y="201"/>
                      </a:lnTo>
                      <a:lnTo>
                        <a:pt x="603" y="177"/>
                      </a:lnTo>
                      <a:lnTo>
                        <a:pt x="658" y="158"/>
                      </a:lnTo>
                      <a:lnTo>
                        <a:pt x="701" y="144"/>
                      </a:lnTo>
                      <a:lnTo>
                        <a:pt x="743" y="133"/>
                      </a:lnTo>
                      <a:lnTo>
                        <a:pt x="6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80" name="Freeform 265"/>
                <p:cNvSpPr>
                  <a:spLocks noChangeAspect="1"/>
                </p:cNvSpPr>
                <p:nvPr/>
              </p:nvSpPr>
              <p:spPr bwMode="auto">
                <a:xfrm>
                  <a:off x="1393" y="1320"/>
                  <a:ext cx="436" cy="296"/>
                </a:xfrm>
                <a:custGeom>
                  <a:avLst/>
                  <a:gdLst>
                    <a:gd name="T0" fmla="*/ 0 w 870"/>
                    <a:gd name="T1" fmla="*/ 17 h 593"/>
                    <a:gd name="T2" fmla="*/ 1 w 870"/>
                    <a:gd name="T3" fmla="*/ 15 h 593"/>
                    <a:gd name="T4" fmla="*/ 2 w 870"/>
                    <a:gd name="T5" fmla="*/ 13 h 593"/>
                    <a:gd name="T6" fmla="*/ 3 w 870"/>
                    <a:gd name="T7" fmla="*/ 11 h 593"/>
                    <a:gd name="T8" fmla="*/ 4 w 870"/>
                    <a:gd name="T9" fmla="*/ 9 h 593"/>
                    <a:gd name="T10" fmla="*/ 5 w 870"/>
                    <a:gd name="T11" fmla="*/ 6 h 593"/>
                    <a:gd name="T12" fmla="*/ 6 w 870"/>
                    <a:gd name="T13" fmla="*/ 6 h 593"/>
                    <a:gd name="T14" fmla="*/ 6 w 870"/>
                    <a:gd name="T15" fmla="*/ 5 h 593"/>
                    <a:gd name="T16" fmla="*/ 7 w 870"/>
                    <a:gd name="T17" fmla="*/ 4 h 593"/>
                    <a:gd name="T18" fmla="*/ 8 w 870"/>
                    <a:gd name="T19" fmla="*/ 3 h 593"/>
                    <a:gd name="T20" fmla="*/ 8 w 870"/>
                    <a:gd name="T21" fmla="*/ 3 h 593"/>
                    <a:gd name="T22" fmla="*/ 9 w 870"/>
                    <a:gd name="T23" fmla="*/ 2 h 593"/>
                    <a:gd name="T24" fmla="*/ 11 w 870"/>
                    <a:gd name="T25" fmla="*/ 1 h 593"/>
                    <a:gd name="T26" fmla="*/ 13 w 870"/>
                    <a:gd name="T27" fmla="*/ 1 h 593"/>
                    <a:gd name="T28" fmla="*/ 16 w 870"/>
                    <a:gd name="T29" fmla="*/ 0 h 593"/>
                    <a:gd name="T30" fmla="*/ 19 w 870"/>
                    <a:gd name="T31" fmla="*/ 0 h 593"/>
                    <a:gd name="T32" fmla="*/ 26 w 870"/>
                    <a:gd name="T33" fmla="*/ 0 h 593"/>
                    <a:gd name="T34" fmla="*/ 28 w 870"/>
                    <a:gd name="T35" fmla="*/ 4 h 593"/>
                    <a:gd name="T36" fmla="*/ 21 w 870"/>
                    <a:gd name="T37" fmla="*/ 5 h 593"/>
                    <a:gd name="T38" fmla="*/ 16 w 870"/>
                    <a:gd name="T39" fmla="*/ 6 h 593"/>
                    <a:gd name="T40" fmla="*/ 12 w 870"/>
                    <a:gd name="T41" fmla="*/ 8 h 593"/>
                    <a:gd name="T42" fmla="*/ 10 w 870"/>
                    <a:gd name="T43" fmla="*/ 9 h 593"/>
                    <a:gd name="T44" fmla="*/ 10 w 870"/>
                    <a:gd name="T45" fmla="*/ 9 h 593"/>
                    <a:gd name="T46" fmla="*/ 9 w 870"/>
                    <a:gd name="T47" fmla="*/ 10 h 593"/>
                    <a:gd name="T48" fmla="*/ 7 w 870"/>
                    <a:gd name="T49" fmla="*/ 14 h 593"/>
                    <a:gd name="T50" fmla="*/ 5 w 870"/>
                    <a:gd name="T51" fmla="*/ 17 h 593"/>
                    <a:gd name="T52" fmla="*/ 5 w 870"/>
                    <a:gd name="T53" fmla="*/ 18 h 593"/>
                    <a:gd name="T54" fmla="*/ 0 w 870"/>
                    <a:gd name="T55" fmla="*/ 17 h 593"/>
                    <a:gd name="T56" fmla="*/ 0 w 870"/>
                    <a:gd name="T57" fmla="*/ 17 h 5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70"/>
                    <a:gd name="T88" fmla="*/ 0 h 593"/>
                    <a:gd name="T89" fmla="*/ 870 w 870"/>
                    <a:gd name="T90" fmla="*/ 593 h 5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70" h="593">
                      <a:moveTo>
                        <a:pt x="0" y="553"/>
                      </a:moveTo>
                      <a:lnTo>
                        <a:pt x="17" y="498"/>
                      </a:lnTo>
                      <a:lnTo>
                        <a:pt x="40" y="439"/>
                      </a:lnTo>
                      <a:lnTo>
                        <a:pt x="68" y="371"/>
                      </a:lnTo>
                      <a:lnTo>
                        <a:pt x="106" y="293"/>
                      </a:lnTo>
                      <a:lnTo>
                        <a:pt x="150" y="221"/>
                      </a:lnTo>
                      <a:lnTo>
                        <a:pt x="163" y="202"/>
                      </a:lnTo>
                      <a:lnTo>
                        <a:pt x="175" y="185"/>
                      </a:lnTo>
                      <a:lnTo>
                        <a:pt x="201" y="152"/>
                      </a:lnTo>
                      <a:lnTo>
                        <a:pt x="228" y="124"/>
                      </a:lnTo>
                      <a:lnTo>
                        <a:pt x="256" y="99"/>
                      </a:lnTo>
                      <a:lnTo>
                        <a:pt x="287" y="80"/>
                      </a:lnTo>
                      <a:lnTo>
                        <a:pt x="323" y="61"/>
                      </a:lnTo>
                      <a:lnTo>
                        <a:pt x="405" y="34"/>
                      </a:lnTo>
                      <a:lnTo>
                        <a:pt x="494" y="15"/>
                      </a:lnTo>
                      <a:lnTo>
                        <a:pt x="587" y="4"/>
                      </a:lnTo>
                      <a:lnTo>
                        <a:pt x="800" y="0"/>
                      </a:lnTo>
                      <a:lnTo>
                        <a:pt x="870" y="148"/>
                      </a:lnTo>
                      <a:lnTo>
                        <a:pt x="659" y="173"/>
                      </a:lnTo>
                      <a:lnTo>
                        <a:pt x="488" y="207"/>
                      </a:lnTo>
                      <a:lnTo>
                        <a:pt x="357" y="257"/>
                      </a:lnTo>
                      <a:lnTo>
                        <a:pt x="313" y="293"/>
                      </a:lnTo>
                      <a:lnTo>
                        <a:pt x="292" y="316"/>
                      </a:lnTo>
                      <a:lnTo>
                        <a:pt x="272" y="340"/>
                      </a:lnTo>
                      <a:lnTo>
                        <a:pt x="199" y="453"/>
                      </a:lnTo>
                      <a:lnTo>
                        <a:pt x="148" y="549"/>
                      </a:lnTo>
                      <a:lnTo>
                        <a:pt x="129" y="59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81" name="Freeform 266"/>
                <p:cNvSpPr>
                  <a:spLocks noChangeAspect="1"/>
                </p:cNvSpPr>
                <p:nvPr/>
              </p:nvSpPr>
              <p:spPr bwMode="auto">
                <a:xfrm>
                  <a:off x="1563" y="1462"/>
                  <a:ext cx="425" cy="307"/>
                </a:xfrm>
                <a:custGeom>
                  <a:avLst/>
                  <a:gdLst>
                    <a:gd name="T0" fmla="*/ 0 w 852"/>
                    <a:gd name="T1" fmla="*/ 14 h 614"/>
                    <a:gd name="T2" fmla="*/ 0 w 852"/>
                    <a:gd name="T3" fmla="*/ 13 h 614"/>
                    <a:gd name="T4" fmla="*/ 1 w 852"/>
                    <a:gd name="T5" fmla="*/ 12 h 614"/>
                    <a:gd name="T6" fmla="*/ 2 w 852"/>
                    <a:gd name="T7" fmla="*/ 10 h 614"/>
                    <a:gd name="T8" fmla="*/ 3 w 852"/>
                    <a:gd name="T9" fmla="*/ 8 h 614"/>
                    <a:gd name="T10" fmla="*/ 4 w 852"/>
                    <a:gd name="T11" fmla="*/ 7 h 614"/>
                    <a:gd name="T12" fmla="*/ 4 w 852"/>
                    <a:gd name="T13" fmla="*/ 6 h 614"/>
                    <a:gd name="T14" fmla="*/ 5 w 852"/>
                    <a:gd name="T15" fmla="*/ 6 h 614"/>
                    <a:gd name="T16" fmla="*/ 6 w 852"/>
                    <a:gd name="T17" fmla="*/ 5 h 614"/>
                    <a:gd name="T18" fmla="*/ 7 w 852"/>
                    <a:gd name="T19" fmla="*/ 4 h 614"/>
                    <a:gd name="T20" fmla="*/ 8 w 852"/>
                    <a:gd name="T21" fmla="*/ 3 h 614"/>
                    <a:gd name="T22" fmla="*/ 9 w 852"/>
                    <a:gd name="T23" fmla="*/ 3 h 614"/>
                    <a:gd name="T24" fmla="*/ 10 w 852"/>
                    <a:gd name="T25" fmla="*/ 2 h 614"/>
                    <a:gd name="T26" fmla="*/ 12 w 852"/>
                    <a:gd name="T27" fmla="*/ 1 h 614"/>
                    <a:gd name="T28" fmla="*/ 15 w 852"/>
                    <a:gd name="T29" fmla="*/ 1 h 614"/>
                    <a:gd name="T30" fmla="*/ 18 w 852"/>
                    <a:gd name="T31" fmla="*/ 0 h 614"/>
                    <a:gd name="T32" fmla="*/ 24 w 852"/>
                    <a:gd name="T33" fmla="*/ 1 h 614"/>
                    <a:gd name="T34" fmla="*/ 26 w 852"/>
                    <a:gd name="T35" fmla="*/ 5 h 614"/>
                    <a:gd name="T36" fmla="*/ 20 w 852"/>
                    <a:gd name="T37" fmla="*/ 6 h 614"/>
                    <a:gd name="T38" fmla="*/ 14 w 852"/>
                    <a:gd name="T39" fmla="*/ 7 h 614"/>
                    <a:gd name="T40" fmla="*/ 10 w 852"/>
                    <a:gd name="T41" fmla="*/ 9 h 614"/>
                    <a:gd name="T42" fmla="*/ 9 w 852"/>
                    <a:gd name="T43" fmla="*/ 10 h 614"/>
                    <a:gd name="T44" fmla="*/ 8 w 852"/>
                    <a:gd name="T45" fmla="*/ 10 h 614"/>
                    <a:gd name="T46" fmla="*/ 7 w 852"/>
                    <a:gd name="T47" fmla="*/ 11 h 614"/>
                    <a:gd name="T48" fmla="*/ 5 w 852"/>
                    <a:gd name="T49" fmla="*/ 15 h 614"/>
                    <a:gd name="T50" fmla="*/ 3 w 852"/>
                    <a:gd name="T51" fmla="*/ 18 h 614"/>
                    <a:gd name="T52" fmla="*/ 3 w 852"/>
                    <a:gd name="T53" fmla="*/ 20 h 614"/>
                    <a:gd name="T54" fmla="*/ 0 w 852"/>
                    <a:gd name="T55" fmla="*/ 14 h 614"/>
                    <a:gd name="T56" fmla="*/ 0 w 852"/>
                    <a:gd name="T57" fmla="*/ 14 h 6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52"/>
                    <a:gd name="T88" fmla="*/ 0 h 614"/>
                    <a:gd name="T89" fmla="*/ 852 w 852"/>
                    <a:gd name="T90" fmla="*/ 614 h 6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52" h="614">
                      <a:moveTo>
                        <a:pt x="0" y="451"/>
                      </a:moveTo>
                      <a:lnTo>
                        <a:pt x="21" y="409"/>
                      </a:lnTo>
                      <a:lnTo>
                        <a:pt x="44" y="367"/>
                      </a:lnTo>
                      <a:lnTo>
                        <a:pt x="74" y="312"/>
                      </a:lnTo>
                      <a:lnTo>
                        <a:pt x="114" y="255"/>
                      </a:lnTo>
                      <a:lnTo>
                        <a:pt x="137" y="225"/>
                      </a:lnTo>
                      <a:lnTo>
                        <a:pt x="158" y="194"/>
                      </a:lnTo>
                      <a:lnTo>
                        <a:pt x="183" y="164"/>
                      </a:lnTo>
                      <a:lnTo>
                        <a:pt x="207" y="137"/>
                      </a:lnTo>
                      <a:lnTo>
                        <a:pt x="236" y="111"/>
                      </a:lnTo>
                      <a:lnTo>
                        <a:pt x="264" y="88"/>
                      </a:lnTo>
                      <a:lnTo>
                        <a:pt x="297" y="67"/>
                      </a:lnTo>
                      <a:lnTo>
                        <a:pt x="329" y="50"/>
                      </a:lnTo>
                      <a:lnTo>
                        <a:pt x="409" y="25"/>
                      </a:lnTo>
                      <a:lnTo>
                        <a:pt x="496" y="8"/>
                      </a:lnTo>
                      <a:lnTo>
                        <a:pt x="580" y="0"/>
                      </a:lnTo>
                      <a:lnTo>
                        <a:pt x="782" y="2"/>
                      </a:lnTo>
                      <a:lnTo>
                        <a:pt x="852" y="152"/>
                      </a:lnTo>
                      <a:lnTo>
                        <a:pt x="641" y="177"/>
                      </a:lnTo>
                      <a:lnTo>
                        <a:pt x="470" y="211"/>
                      </a:lnTo>
                      <a:lnTo>
                        <a:pt x="339" y="259"/>
                      </a:lnTo>
                      <a:lnTo>
                        <a:pt x="297" y="295"/>
                      </a:lnTo>
                      <a:lnTo>
                        <a:pt x="274" y="320"/>
                      </a:lnTo>
                      <a:lnTo>
                        <a:pt x="251" y="344"/>
                      </a:lnTo>
                      <a:lnTo>
                        <a:pt x="177" y="464"/>
                      </a:lnTo>
                      <a:lnTo>
                        <a:pt x="120" y="571"/>
                      </a:lnTo>
                      <a:lnTo>
                        <a:pt x="101" y="614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82" name="Freeform 267"/>
                <p:cNvSpPr>
                  <a:spLocks noChangeAspect="1"/>
                </p:cNvSpPr>
                <p:nvPr/>
              </p:nvSpPr>
              <p:spPr bwMode="auto">
                <a:xfrm>
                  <a:off x="1678" y="1646"/>
                  <a:ext cx="454" cy="280"/>
                </a:xfrm>
                <a:custGeom>
                  <a:avLst/>
                  <a:gdLst>
                    <a:gd name="T0" fmla="*/ 0 w 909"/>
                    <a:gd name="T1" fmla="*/ 13 h 561"/>
                    <a:gd name="T2" fmla="*/ 0 w 909"/>
                    <a:gd name="T3" fmla="*/ 12 h 561"/>
                    <a:gd name="T4" fmla="*/ 2 w 909"/>
                    <a:gd name="T5" fmla="*/ 9 h 561"/>
                    <a:gd name="T6" fmla="*/ 3 w 909"/>
                    <a:gd name="T7" fmla="*/ 7 h 561"/>
                    <a:gd name="T8" fmla="*/ 4 w 909"/>
                    <a:gd name="T9" fmla="*/ 6 h 561"/>
                    <a:gd name="T10" fmla="*/ 5 w 909"/>
                    <a:gd name="T11" fmla="*/ 6 h 561"/>
                    <a:gd name="T12" fmla="*/ 5 w 909"/>
                    <a:gd name="T13" fmla="*/ 5 h 561"/>
                    <a:gd name="T14" fmla="*/ 6 w 909"/>
                    <a:gd name="T15" fmla="*/ 4 h 561"/>
                    <a:gd name="T16" fmla="*/ 7 w 909"/>
                    <a:gd name="T17" fmla="*/ 3 h 561"/>
                    <a:gd name="T18" fmla="*/ 8 w 909"/>
                    <a:gd name="T19" fmla="*/ 2 h 561"/>
                    <a:gd name="T20" fmla="*/ 9 w 909"/>
                    <a:gd name="T21" fmla="*/ 2 h 561"/>
                    <a:gd name="T22" fmla="*/ 10 w 909"/>
                    <a:gd name="T23" fmla="*/ 1 h 561"/>
                    <a:gd name="T24" fmla="*/ 13 w 909"/>
                    <a:gd name="T25" fmla="*/ 0 h 561"/>
                    <a:gd name="T26" fmla="*/ 16 w 909"/>
                    <a:gd name="T27" fmla="*/ 0 h 561"/>
                    <a:gd name="T28" fmla="*/ 18 w 909"/>
                    <a:gd name="T29" fmla="*/ 0 h 561"/>
                    <a:gd name="T30" fmla="*/ 25 w 909"/>
                    <a:gd name="T31" fmla="*/ 0 h 561"/>
                    <a:gd name="T32" fmla="*/ 28 w 909"/>
                    <a:gd name="T33" fmla="*/ 6 h 561"/>
                    <a:gd name="T34" fmla="*/ 26 w 909"/>
                    <a:gd name="T35" fmla="*/ 6 h 561"/>
                    <a:gd name="T36" fmla="*/ 21 w 909"/>
                    <a:gd name="T37" fmla="*/ 6 h 561"/>
                    <a:gd name="T38" fmla="*/ 15 w 909"/>
                    <a:gd name="T39" fmla="*/ 6 h 561"/>
                    <a:gd name="T40" fmla="*/ 11 w 909"/>
                    <a:gd name="T41" fmla="*/ 7 h 561"/>
                    <a:gd name="T42" fmla="*/ 9 w 909"/>
                    <a:gd name="T43" fmla="*/ 8 h 561"/>
                    <a:gd name="T44" fmla="*/ 9 w 909"/>
                    <a:gd name="T45" fmla="*/ 9 h 561"/>
                    <a:gd name="T46" fmla="*/ 8 w 909"/>
                    <a:gd name="T47" fmla="*/ 10 h 561"/>
                    <a:gd name="T48" fmla="*/ 7 w 909"/>
                    <a:gd name="T49" fmla="*/ 10 h 561"/>
                    <a:gd name="T50" fmla="*/ 7 w 909"/>
                    <a:gd name="T51" fmla="*/ 11 h 561"/>
                    <a:gd name="T52" fmla="*/ 6 w 909"/>
                    <a:gd name="T53" fmla="*/ 12 h 561"/>
                    <a:gd name="T54" fmla="*/ 5 w 909"/>
                    <a:gd name="T55" fmla="*/ 13 h 561"/>
                    <a:gd name="T56" fmla="*/ 4 w 909"/>
                    <a:gd name="T57" fmla="*/ 16 h 561"/>
                    <a:gd name="T58" fmla="*/ 3 w 909"/>
                    <a:gd name="T59" fmla="*/ 17 h 561"/>
                    <a:gd name="T60" fmla="*/ 0 w 909"/>
                    <a:gd name="T61" fmla="*/ 13 h 561"/>
                    <a:gd name="T62" fmla="*/ 0 w 909"/>
                    <a:gd name="T63" fmla="*/ 13 h 56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561"/>
                    <a:gd name="T98" fmla="*/ 909 w 909"/>
                    <a:gd name="T99" fmla="*/ 561 h 56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561">
                      <a:moveTo>
                        <a:pt x="0" y="447"/>
                      </a:moveTo>
                      <a:lnTo>
                        <a:pt x="21" y="405"/>
                      </a:lnTo>
                      <a:lnTo>
                        <a:pt x="78" y="310"/>
                      </a:lnTo>
                      <a:lnTo>
                        <a:pt x="118" y="253"/>
                      </a:lnTo>
                      <a:lnTo>
                        <a:pt x="141" y="221"/>
                      </a:lnTo>
                      <a:lnTo>
                        <a:pt x="164" y="192"/>
                      </a:lnTo>
                      <a:lnTo>
                        <a:pt x="188" y="162"/>
                      </a:lnTo>
                      <a:lnTo>
                        <a:pt x="215" y="135"/>
                      </a:lnTo>
                      <a:lnTo>
                        <a:pt x="242" y="108"/>
                      </a:lnTo>
                      <a:lnTo>
                        <a:pt x="268" y="86"/>
                      </a:lnTo>
                      <a:lnTo>
                        <a:pt x="302" y="65"/>
                      </a:lnTo>
                      <a:lnTo>
                        <a:pt x="337" y="50"/>
                      </a:lnTo>
                      <a:lnTo>
                        <a:pt x="422" y="25"/>
                      </a:lnTo>
                      <a:lnTo>
                        <a:pt x="514" y="10"/>
                      </a:lnTo>
                      <a:lnTo>
                        <a:pt x="607" y="0"/>
                      </a:lnTo>
                      <a:lnTo>
                        <a:pt x="827" y="2"/>
                      </a:lnTo>
                      <a:lnTo>
                        <a:pt x="909" y="219"/>
                      </a:lnTo>
                      <a:lnTo>
                        <a:pt x="839" y="211"/>
                      </a:lnTo>
                      <a:lnTo>
                        <a:pt x="677" y="204"/>
                      </a:lnTo>
                      <a:lnTo>
                        <a:pt x="494" y="207"/>
                      </a:lnTo>
                      <a:lnTo>
                        <a:pt x="360" y="243"/>
                      </a:lnTo>
                      <a:lnTo>
                        <a:pt x="314" y="278"/>
                      </a:lnTo>
                      <a:lnTo>
                        <a:pt x="291" y="300"/>
                      </a:lnTo>
                      <a:lnTo>
                        <a:pt x="268" y="325"/>
                      </a:lnTo>
                      <a:lnTo>
                        <a:pt x="249" y="350"/>
                      </a:lnTo>
                      <a:lnTo>
                        <a:pt x="228" y="377"/>
                      </a:lnTo>
                      <a:lnTo>
                        <a:pt x="207" y="403"/>
                      </a:lnTo>
                      <a:lnTo>
                        <a:pt x="190" y="430"/>
                      </a:lnTo>
                      <a:lnTo>
                        <a:pt x="133" y="523"/>
                      </a:lnTo>
                      <a:lnTo>
                        <a:pt x="112" y="561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35849" name="Group 280"/>
            <p:cNvGrpSpPr>
              <a:grpSpLocks/>
            </p:cNvGrpSpPr>
            <p:nvPr/>
          </p:nvGrpSpPr>
          <p:grpSpPr bwMode="auto">
            <a:xfrm>
              <a:off x="2171700" y="3030538"/>
              <a:ext cx="4321175" cy="2695575"/>
              <a:chOff x="1389" y="1909"/>
              <a:chExt cx="2722" cy="1698"/>
            </a:xfrm>
          </p:grpSpPr>
          <p:sp>
            <p:nvSpPr>
              <p:cNvPr id="35850" name="AutoShape 281" descr="Outlined diamond"/>
              <p:cNvSpPr>
                <a:spLocks noChangeArrowheads="1"/>
              </p:cNvSpPr>
              <p:nvPr/>
            </p:nvSpPr>
            <p:spPr bwMode="auto">
              <a:xfrm rot="-3146360">
                <a:off x="1200" y="2098"/>
                <a:ext cx="1666" cy="1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08 w 21600"/>
                  <a:gd name="T13" fmla="*/ 2314 h 21600"/>
                  <a:gd name="T14" fmla="*/ 19292 w 21600"/>
                  <a:gd name="T15" fmla="*/ 192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13" y="21600"/>
                    </a:lnTo>
                    <a:lnTo>
                      <a:pt x="2058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5851" name="AutoShape 282"/>
              <p:cNvSpPr>
                <a:spLocks noChangeArrowheads="1"/>
              </p:cNvSpPr>
              <p:nvPr/>
            </p:nvSpPr>
            <p:spPr bwMode="auto">
              <a:xfrm rot="-3098963" flipH="1" flipV="1">
                <a:off x="3062" y="2557"/>
                <a:ext cx="74" cy="20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8 w 21600"/>
                  <a:gd name="T13" fmla="*/ 4501 h 21600"/>
                  <a:gd name="T14" fmla="*/ 17222 w 21600"/>
                  <a:gd name="T15" fmla="*/ 170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02779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sah 6"/>
          <p:cNvSpPr>
            <a:spLocks noGrp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en-US" altLang="cs-CZ" smtClean="0"/>
              <a:t> </a:t>
            </a:r>
            <a:r>
              <a:rPr lang="cs-CZ" altLang="cs-CZ" smtClean="0"/>
              <a:t>mutace</a:t>
            </a:r>
            <a:endParaRPr lang="en-US" altLang="cs-CZ" smtClean="0"/>
          </a:p>
          <a:p>
            <a:pPr eaLnBrk="1" hangingPunct="1"/>
            <a:r>
              <a:rPr lang="en-US" altLang="cs-CZ" smtClean="0"/>
              <a:t> </a:t>
            </a:r>
            <a:r>
              <a:rPr lang="cs-CZ" altLang="cs-CZ" smtClean="0"/>
              <a:t>migrace</a:t>
            </a:r>
            <a:endParaRPr lang="en-US" altLang="cs-CZ" smtClean="0"/>
          </a:p>
          <a:p>
            <a:pPr eaLnBrk="1" hangingPunct="1"/>
            <a:r>
              <a:rPr lang="en-US" altLang="cs-CZ" smtClean="0"/>
              <a:t> </a:t>
            </a:r>
            <a:r>
              <a:rPr lang="cs-CZ" altLang="cs-CZ" smtClean="0"/>
              <a:t>přírodní výběr</a:t>
            </a:r>
            <a:endParaRPr lang="en-US" altLang="cs-CZ" smtClean="0"/>
          </a:p>
          <a:p>
            <a:pPr eaLnBrk="1" hangingPunct="1"/>
            <a:r>
              <a:rPr lang="en-US" altLang="cs-CZ" smtClean="0"/>
              <a:t> </a:t>
            </a:r>
            <a:r>
              <a:rPr lang="cs-CZ" altLang="cs-CZ" smtClean="0"/>
              <a:t>genetický drift</a:t>
            </a:r>
            <a:endParaRPr lang="en-US" altLang="cs-CZ" smtClean="0"/>
          </a:p>
          <a:p>
            <a:pPr eaLnBrk="1" hangingPunct="1"/>
            <a:r>
              <a:rPr lang="en-US" altLang="cs-CZ" smtClean="0"/>
              <a:t> </a:t>
            </a:r>
            <a:r>
              <a:rPr lang="cs-CZ" altLang="cs-CZ" smtClean="0"/>
              <a:t>nenáhodné párování</a:t>
            </a:r>
            <a:endParaRPr lang="en-US" altLang="cs-CZ" smtClean="0"/>
          </a:p>
          <a:p>
            <a:pPr eaLnBrk="1" hangingPunct="1"/>
            <a:endParaRPr lang="cs-CZ" altLang="cs-CZ" smtClean="0"/>
          </a:p>
        </p:txBody>
      </p:sp>
      <p:sp>
        <p:nvSpPr>
          <p:cNvPr id="36867" name="AutoShape 3"/>
          <p:cNvSpPr>
            <a:spLocks/>
          </p:cNvSpPr>
          <p:nvPr/>
        </p:nvSpPr>
        <p:spPr bwMode="auto">
          <a:xfrm>
            <a:off x="6311901" y="2205038"/>
            <a:ext cx="568325" cy="2908300"/>
          </a:xfrm>
          <a:prstGeom prst="rightBrace">
            <a:avLst>
              <a:gd name="adj1" fmla="val 4264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000250" y="685800"/>
            <a:ext cx="8097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6869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se genetická struktura mění v čase</a:t>
            </a:r>
            <a:r>
              <a:rPr lang="en-US" altLang="cs-CZ" smtClean="0"/>
              <a:t>?</a:t>
            </a:r>
            <a:endParaRPr lang="cs-CZ" altLang="cs-CZ" smtClean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06441A7D-DA99-4699-8930-5FDAE2AFE2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726" y="3284538"/>
            <a:ext cx="3382963" cy="3168650"/>
          </a:xfrm>
        </p:spPr>
        <p:txBody>
          <a:bodyPr/>
          <a:lstStyle/>
          <a:p>
            <a:pPr marL="355600" indent="0">
              <a:buNone/>
              <a:tabLst>
                <a:tab pos="263525" algn="l"/>
              </a:tabLs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Způsobují změny frekvence alel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8357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CCC05F75-6336-45A8-A889-964CA917C2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726" y="1844675"/>
            <a:ext cx="3382963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Párování spojuje alely do Genotypů</a:t>
            </a:r>
          </a:p>
          <a:p>
            <a:pPr lvl="1">
              <a:spcAft>
                <a:spcPts val="1600"/>
              </a:spcAft>
              <a:defRPr/>
            </a:pPr>
            <a:r>
              <a:rPr lang="cs-CZ" dirty="0"/>
              <a:t>nenáhodné párování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cs-CZ" dirty="0"/>
              <a:t>nenáhodné kombinace alel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2000250" y="685800"/>
            <a:ext cx="8097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7892" name="AutoShape 6"/>
          <p:cNvSpPr>
            <a:spLocks noChangeArrowheads="1"/>
          </p:cNvSpPr>
          <p:nvPr/>
        </p:nvSpPr>
        <p:spPr bwMode="auto">
          <a:xfrm>
            <a:off x="8467726" y="3143250"/>
            <a:ext cx="220663" cy="501650"/>
          </a:xfrm>
          <a:prstGeom prst="downArrow">
            <a:avLst>
              <a:gd name="adj1" fmla="val 50000"/>
              <a:gd name="adj2" fmla="val 56834"/>
            </a:avLst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cs-CZ" sz="2400"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37893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se genetická struktura mění</a:t>
            </a:r>
            <a:r>
              <a:rPr lang="en-US" altLang="cs-CZ" smtClean="0"/>
              <a:t>?</a:t>
            </a:r>
            <a:endParaRPr lang="cs-CZ" altLang="cs-CZ" smtClean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9ED8438D-47A4-49D9-818A-29C7127F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mutace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migrace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přírodní výběr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cs-CZ" dirty="0"/>
              <a:t>genetický drift</a:t>
            </a:r>
            <a:endParaRPr lang="en-US" dirty="0"/>
          </a:p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nenáhodné párování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8254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5" name="Zástupný symbol pro obsah 32"/>
          <p:cNvSpPr>
            <a:spLocks noGrp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0" name="Zástupný symbol pro obsah 29">
            <a:extLst>
              <a:ext uri="{FF2B5EF4-FFF2-40B4-BE49-F238E27FC236}">
                <a16:creationId xmlns:a16="http://schemas.microsoft.com/office/drawing/2014/main" id="{6F2047A4-27CB-407D-B66B-BB2522C1FC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726" y="1844675"/>
            <a:ext cx="3382963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Alelové frekvence</a:t>
            </a:r>
            <a:r>
              <a:rPr lang="en-US" dirty="0"/>
              <a:t>:</a:t>
            </a:r>
          </a:p>
          <a:p>
            <a:pPr marL="447675" indent="-184150">
              <a:buNone/>
              <a:defRPr/>
            </a:pPr>
            <a:r>
              <a:rPr lang="en-US" dirty="0"/>
              <a:t>A = 0.8</a:t>
            </a:r>
          </a:p>
          <a:p>
            <a:pPr marL="447675" indent="-184150">
              <a:buNone/>
              <a:defRPr/>
            </a:pPr>
            <a:r>
              <a:rPr lang="en-US" dirty="0"/>
              <a:t>A = 0.2</a:t>
            </a:r>
          </a:p>
          <a:p>
            <a:pPr>
              <a:spcBef>
                <a:spcPts val="1400"/>
              </a:spcBef>
              <a:defRPr/>
            </a:pPr>
            <a:r>
              <a:rPr lang="cs-CZ" dirty="0"/>
              <a:t>Frekvence genotypů</a:t>
            </a:r>
            <a:r>
              <a:rPr lang="en-US" dirty="0"/>
              <a:t>:</a:t>
            </a:r>
          </a:p>
          <a:p>
            <a:pPr indent="-6350">
              <a:buNone/>
              <a:defRPr/>
            </a:pPr>
            <a:r>
              <a:rPr lang="en-US" dirty="0"/>
              <a:t>AA =   0.8 x 0.8  = 0.64</a:t>
            </a:r>
          </a:p>
          <a:p>
            <a:pPr indent="-6350">
              <a:buNone/>
              <a:defRPr/>
            </a:pPr>
            <a:r>
              <a:rPr lang="en-US" dirty="0" err="1"/>
              <a:t>Aa</a:t>
            </a:r>
            <a:r>
              <a:rPr lang="en-US" dirty="0"/>
              <a:t> = 2(0.8 x0.2) = 0.32</a:t>
            </a:r>
          </a:p>
          <a:p>
            <a:pPr indent="-6350">
              <a:buNone/>
              <a:defRPr/>
            </a:pPr>
            <a:r>
              <a:rPr lang="en-US" dirty="0" err="1"/>
              <a:t>aa</a:t>
            </a:r>
            <a:r>
              <a:rPr lang="en-US" dirty="0"/>
              <a:t> =   0.2 x 0.2  = 0.04</a:t>
            </a:r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9048750" y="836614"/>
            <a:ext cx="120808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2000"/>
              </a:spcAft>
              <a:buNone/>
            </a:pPr>
            <a:r>
              <a:rPr lang="en-US" altLang="cs-CZ" sz="2400">
                <a:latin typeface="Franklin Gothic Medium" panose="020B0603020102020204" pitchFamily="34" charset="0"/>
              </a:rPr>
              <a:t>AA x AA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cs-CZ" sz="2400">
                <a:latin typeface="Franklin Gothic Medium" panose="020B0603020102020204" pitchFamily="34" charset="0"/>
              </a:rPr>
              <a:t>AA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8121528" y="439739"/>
            <a:ext cx="11416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cs-CZ" sz="2400">
                <a:latin typeface="Franklin Gothic Medium" panose="020B0603020102020204" pitchFamily="34" charset="0"/>
              </a:rPr>
              <a:t>aa x aa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endParaRPr lang="en-US" altLang="cs-CZ" sz="2400">
              <a:latin typeface="Franklin Gothic Medium" panose="020B0603020102020204" pitchFamily="34" charset="0"/>
            </a:endParaRP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cs-CZ" sz="2400">
                <a:latin typeface="Franklin Gothic Medium" panose="020B0603020102020204" pitchFamily="34" charset="0"/>
              </a:rPr>
              <a:t>aa</a:t>
            </a:r>
          </a:p>
        </p:txBody>
      </p:sp>
      <p:grpSp>
        <p:nvGrpSpPr>
          <p:cNvPr id="38919" name="Skupina 26"/>
          <p:cNvGrpSpPr>
            <a:grpSpLocks/>
          </p:cNvGrpSpPr>
          <p:nvPr/>
        </p:nvGrpSpPr>
        <p:grpSpPr bwMode="auto">
          <a:xfrm>
            <a:off x="3000375" y="1341438"/>
            <a:ext cx="3697290" cy="4691062"/>
            <a:chOff x="504825" y="182563"/>
            <a:chExt cx="4497390" cy="5705475"/>
          </a:xfrm>
        </p:grpSpPr>
        <p:sp>
          <p:nvSpPr>
            <p:cNvPr id="38920" name="Freeform 2"/>
            <p:cNvSpPr>
              <a:spLocks/>
            </p:cNvSpPr>
            <p:nvPr/>
          </p:nvSpPr>
          <p:spPr bwMode="auto">
            <a:xfrm>
              <a:off x="504825" y="182563"/>
              <a:ext cx="2643188" cy="1725612"/>
            </a:xfrm>
            <a:custGeom>
              <a:avLst/>
              <a:gdLst>
                <a:gd name="T0" fmla="*/ 2147483646 w 1665"/>
                <a:gd name="T1" fmla="*/ 2147483646 h 1087"/>
                <a:gd name="T2" fmla="*/ 2147483646 w 1665"/>
                <a:gd name="T3" fmla="*/ 2147483646 h 1087"/>
                <a:gd name="T4" fmla="*/ 2147483646 w 1665"/>
                <a:gd name="T5" fmla="*/ 2147483646 h 1087"/>
                <a:gd name="T6" fmla="*/ 2147483646 w 1665"/>
                <a:gd name="T7" fmla="*/ 2147483646 h 1087"/>
                <a:gd name="T8" fmla="*/ 2147483646 w 1665"/>
                <a:gd name="T9" fmla="*/ 2147483646 h 1087"/>
                <a:gd name="T10" fmla="*/ 2147483646 w 1665"/>
                <a:gd name="T11" fmla="*/ 2147483646 h 10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5"/>
                <a:gd name="T19" fmla="*/ 0 h 1087"/>
                <a:gd name="T20" fmla="*/ 1665 w 1665"/>
                <a:gd name="T21" fmla="*/ 1087 h 10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5" h="1087">
                  <a:moveTo>
                    <a:pt x="604" y="99"/>
                  </a:moveTo>
                  <a:cubicBezTo>
                    <a:pt x="457" y="175"/>
                    <a:pt x="201" y="404"/>
                    <a:pt x="139" y="563"/>
                  </a:cubicBezTo>
                  <a:cubicBezTo>
                    <a:pt x="77" y="722"/>
                    <a:pt x="0" y="1025"/>
                    <a:pt x="232" y="1056"/>
                  </a:cubicBezTo>
                  <a:cubicBezTo>
                    <a:pt x="464" y="1087"/>
                    <a:pt x="1401" y="907"/>
                    <a:pt x="1533" y="749"/>
                  </a:cubicBezTo>
                  <a:cubicBezTo>
                    <a:pt x="1665" y="591"/>
                    <a:pt x="1180" y="216"/>
                    <a:pt x="1022" y="108"/>
                  </a:cubicBezTo>
                  <a:cubicBezTo>
                    <a:pt x="864" y="0"/>
                    <a:pt x="751" y="23"/>
                    <a:pt x="604" y="99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8921" name="Skupina 25"/>
            <p:cNvGrpSpPr>
              <a:grpSpLocks/>
            </p:cNvGrpSpPr>
            <p:nvPr/>
          </p:nvGrpSpPr>
          <p:grpSpPr bwMode="auto">
            <a:xfrm>
              <a:off x="601664" y="336550"/>
              <a:ext cx="4400551" cy="5551488"/>
              <a:chOff x="601664" y="336550"/>
              <a:chExt cx="4400551" cy="5551488"/>
            </a:xfrm>
          </p:grpSpPr>
          <p:grpSp>
            <p:nvGrpSpPr>
              <p:cNvPr id="38922" name="Group 5"/>
              <p:cNvGrpSpPr>
                <a:grpSpLocks/>
              </p:cNvGrpSpPr>
              <p:nvPr/>
            </p:nvGrpSpPr>
            <p:grpSpPr bwMode="auto">
              <a:xfrm>
                <a:off x="601664" y="1408113"/>
                <a:ext cx="4400551" cy="4479925"/>
                <a:chOff x="844" y="905"/>
                <a:chExt cx="2772" cy="2822"/>
              </a:xfrm>
            </p:grpSpPr>
            <p:sp>
              <p:nvSpPr>
                <p:cNvPr id="38933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1426" y="1534"/>
                  <a:ext cx="1094" cy="109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AA</a:t>
                  </a:r>
                </a:p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0.8 x 0.8</a:t>
                  </a:r>
                </a:p>
              </p:txBody>
            </p:sp>
            <p:sp>
              <p:nvSpPr>
                <p:cNvPr id="38934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2" y="1533"/>
                  <a:ext cx="1094" cy="1094"/>
                </a:xfrm>
                <a:prstGeom prst="rect">
                  <a:avLst/>
                </a:prstGeom>
                <a:solidFill>
                  <a:srgbClr val="E5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Aa</a:t>
                  </a:r>
                </a:p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0.8 x 0.2</a:t>
                  </a:r>
                </a:p>
              </p:txBody>
            </p:sp>
            <p:sp>
              <p:nvSpPr>
                <p:cNvPr id="38935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1420" y="2633"/>
                  <a:ext cx="1094" cy="1094"/>
                </a:xfrm>
                <a:prstGeom prst="rect">
                  <a:avLst/>
                </a:prstGeom>
                <a:solidFill>
                  <a:srgbClr val="E5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aA</a:t>
                  </a:r>
                </a:p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0.2 x 0.8</a:t>
                  </a:r>
                </a:p>
              </p:txBody>
            </p:sp>
            <p:sp>
              <p:nvSpPr>
                <p:cNvPr id="3893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49" y="1788"/>
                  <a:ext cx="476" cy="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A</a:t>
                  </a:r>
                </a:p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0.8</a:t>
                  </a:r>
                </a:p>
              </p:txBody>
            </p:sp>
            <p:sp>
              <p:nvSpPr>
                <p:cNvPr id="3893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732" y="905"/>
                  <a:ext cx="476" cy="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A</a:t>
                  </a:r>
                </a:p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0.8</a:t>
                  </a:r>
                </a:p>
              </p:txBody>
            </p:sp>
            <p:sp>
              <p:nvSpPr>
                <p:cNvPr id="3893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44" y="2871"/>
                  <a:ext cx="476" cy="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a</a:t>
                  </a:r>
                </a:p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0.2</a:t>
                  </a:r>
                </a:p>
              </p:txBody>
            </p:sp>
            <p:sp>
              <p:nvSpPr>
                <p:cNvPr id="3893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35" y="905"/>
                  <a:ext cx="476" cy="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a</a:t>
                  </a:r>
                </a:p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0.2</a:t>
                  </a:r>
                </a:p>
              </p:txBody>
            </p:sp>
            <p:sp>
              <p:nvSpPr>
                <p:cNvPr id="38940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2521" y="2627"/>
                  <a:ext cx="1094" cy="10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Aft>
                      <a:spcPts val="1000"/>
                    </a:spcAft>
                    <a:buBlip>
                      <a:blip r:embed="rId2"/>
                    </a:buBlip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rgbClr val="948A5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ts val="400"/>
                    </a:spcBef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aa</a:t>
                  </a:r>
                </a:p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en-US" altLang="cs-CZ" sz="2400">
                      <a:latin typeface="Franklin Gothic Medium" panose="020B0603020102020204" pitchFamily="34" charset="0"/>
                    </a:rPr>
                    <a:t>0.2 x 0.2</a:t>
                  </a:r>
                </a:p>
              </p:txBody>
            </p:sp>
          </p:grpSp>
          <p:sp>
            <p:nvSpPr>
              <p:cNvPr id="38923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2146300" y="957262"/>
                <a:ext cx="663575" cy="56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en-US" altLang="cs-CZ" sz="2400">
                    <a:latin typeface="Franklin Gothic Medium" panose="020B0603020102020204" pitchFamily="34" charset="0"/>
                  </a:rPr>
                  <a:t>A</a:t>
                </a:r>
              </a:p>
            </p:txBody>
          </p:sp>
          <p:sp>
            <p:nvSpPr>
              <p:cNvPr id="38924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1016000" y="415925"/>
                <a:ext cx="663575" cy="56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en-US" altLang="cs-CZ" sz="2400">
                    <a:latin typeface="Franklin Gothic Medium" panose="020B0603020102020204" pitchFamily="34" charset="0"/>
                  </a:rPr>
                  <a:t>A</a:t>
                </a:r>
              </a:p>
            </p:txBody>
          </p:sp>
          <p:sp>
            <p:nvSpPr>
              <p:cNvPr id="38925" name="Text Box 18"/>
              <p:cNvSpPr txBox="1">
                <a:spLocks noChangeArrowheads="1"/>
              </p:cNvSpPr>
              <p:nvPr/>
            </p:nvSpPr>
            <p:spPr bwMode="auto">
              <a:xfrm flipH="1">
                <a:off x="636588" y="833438"/>
                <a:ext cx="663575" cy="56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en-US" altLang="cs-CZ" sz="2400">
                    <a:latin typeface="Franklin Gothic Medium" panose="020B0603020102020204" pitchFamily="34" charset="0"/>
                  </a:rPr>
                  <a:t>A</a:t>
                </a:r>
              </a:p>
            </p:txBody>
          </p:sp>
          <p:sp>
            <p:nvSpPr>
              <p:cNvPr id="38926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1025525" y="793749"/>
                <a:ext cx="663575" cy="56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en-US" altLang="cs-CZ" sz="2400">
                    <a:latin typeface="Franklin Gothic Medium" panose="020B0603020102020204" pitchFamily="34" charset="0"/>
                  </a:rPr>
                  <a:t>A</a:t>
                </a:r>
              </a:p>
            </p:txBody>
          </p:sp>
          <p:sp>
            <p:nvSpPr>
              <p:cNvPr id="38927" name="Text Box 20"/>
              <p:cNvSpPr txBox="1">
                <a:spLocks noChangeArrowheads="1"/>
              </p:cNvSpPr>
              <p:nvPr/>
            </p:nvSpPr>
            <p:spPr bwMode="auto">
              <a:xfrm flipH="1">
                <a:off x="765175" y="1389063"/>
                <a:ext cx="663575" cy="56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en-US" altLang="cs-CZ" sz="2400">
                    <a:latin typeface="Franklin Gothic Medium" panose="020B0603020102020204" pitchFamily="34" charset="0"/>
                  </a:rPr>
                  <a:t>A</a:t>
                </a:r>
              </a:p>
            </p:txBody>
          </p:sp>
          <p:sp>
            <p:nvSpPr>
              <p:cNvPr id="38928" name="Text Box 21"/>
              <p:cNvSpPr txBox="1">
                <a:spLocks noChangeArrowheads="1"/>
              </p:cNvSpPr>
              <p:nvPr/>
            </p:nvSpPr>
            <p:spPr bwMode="auto">
              <a:xfrm flipH="1">
                <a:off x="1654175" y="1068388"/>
                <a:ext cx="663575" cy="56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en-US" altLang="cs-CZ" sz="2400">
                    <a:latin typeface="Franklin Gothic Medium" panose="020B0603020102020204" pitchFamily="34" charset="0"/>
                  </a:rPr>
                  <a:t>A</a:t>
                </a:r>
              </a:p>
            </p:txBody>
          </p:sp>
          <p:sp>
            <p:nvSpPr>
              <p:cNvPr id="38929" name="Text Box 22"/>
              <p:cNvSpPr txBox="1">
                <a:spLocks noChangeArrowheads="1"/>
              </p:cNvSpPr>
              <p:nvPr/>
            </p:nvSpPr>
            <p:spPr bwMode="auto">
              <a:xfrm flipH="1">
                <a:off x="1482724" y="336550"/>
                <a:ext cx="663575" cy="56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en-US" altLang="cs-CZ" sz="2400">
                    <a:latin typeface="Franklin Gothic Medium" panose="020B0603020102020204" pitchFamily="34" charset="0"/>
                  </a:rPr>
                  <a:t>A</a:t>
                </a:r>
              </a:p>
            </p:txBody>
          </p:sp>
          <p:sp>
            <p:nvSpPr>
              <p:cNvPr id="38930" name="Text Box 23"/>
              <p:cNvSpPr txBox="1">
                <a:spLocks noChangeArrowheads="1"/>
              </p:cNvSpPr>
              <p:nvPr/>
            </p:nvSpPr>
            <p:spPr bwMode="auto">
              <a:xfrm flipH="1">
                <a:off x="1855788" y="488950"/>
                <a:ext cx="663575" cy="56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en-US" altLang="cs-CZ" sz="2400">
                    <a:latin typeface="Franklin Gothic Medium" panose="020B0603020102020204" pitchFamily="34" charset="0"/>
                  </a:rPr>
                  <a:t>A</a:t>
                </a:r>
              </a:p>
            </p:txBody>
          </p:sp>
          <p:sp>
            <p:nvSpPr>
              <p:cNvPr id="38931" name="Text Box 24"/>
              <p:cNvSpPr txBox="1">
                <a:spLocks noChangeArrowheads="1"/>
              </p:cNvSpPr>
              <p:nvPr/>
            </p:nvSpPr>
            <p:spPr bwMode="auto">
              <a:xfrm flipH="1">
                <a:off x="1173164" y="1220788"/>
                <a:ext cx="628650" cy="56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en-US" altLang="cs-CZ" sz="2400">
                    <a:latin typeface="Franklin Gothic Medium" panose="020B0603020102020204" pitchFamily="34" charset="0"/>
                  </a:rPr>
                  <a:t>a</a:t>
                </a:r>
              </a:p>
            </p:txBody>
          </p:sp>
          <p:sp>
            <p:nvSpPr>
              <p:cNvPr id="38932" name="Text Box 25"/>
              <p:cNvSpPr txBox="1">
                <a:spLocks noChangeArrowheads="1"/>
              </p:cNvSpPr>
              <p:nvPr/>
            </p:nvSpPr>
            <p:spPr bwMode="auto">
              <a:xfrm flipH="1">
                <a:off x="1473200" y="755649"/>
                <a:ext cx="628650" cy="56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Aft>
                    <a:spcPts val="1000"/>
                  </a:spcAft>
                  <a:buBlip>
                    <a:blip r:embed="rId2"/>
                  </a:buBlip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948A5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en-US" altLang="cs-CZ" sz="2400">
                    <a:latin typeface="Franklin Gothic Medium" panose="020B0603020102020204" pitchFamily="34" charset="0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84480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GENOM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2060575"/>
            <a:ext cx="4014788" cy="3168650"/>
          </a:xfrm>
        </p:spPr>
      </p:pic>
      <p:sp>
        <p:nvSpPr>
          <p:cNvPr id="39940" name="Zástupný symbol pro obsah 7"/>
          <p:cNvSpPr>
            <a:spLocks noGrp="1"/>
          </p:cNvSpPr>
          <p:nvPr>
            <p:ph idx="13"/>
          </p:nvPr>
        </p:nvSpPr>
        <p:spPr>
          <a:xfrm>
            <a:off x="7104063" y="1844676"/>
            <a:ext cx="3384550" cy="3960813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cs-CZ" altLang="cs-CZ" smtClean="0">
                <a:latin typeface="Calibri" panose="020F0502020204030204" pitchFamily="34" charset="0"/>
              </a:rPr>
              <a:t>Genom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cs-CZ" altLang="cs-CZ" smtClean="0">
                <a:latin typeface="Calibri" panose="020F0502020204030204" pitchFamily="34" charset="0"/>
              </a:rPr>
              <a:t>3 miliardy párů DNA bází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cs-CZ" altLang="cs-CZ" smtClean="0">
                <a:latin typeface="Calibri" panose="020F0502020204030204" pitchFamily="34" charset="0"/>
              </a:rPr>
              <a:t>23 párů chromozómů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cs-CZ" altLang="cs-CZ" smtClean="0">
                <a:latin typeface="Calibri" panose="020F0502020204030204" pitchFamily="34" charset="0"/>
              </a:rPr>
              <a:t>20000–25000 genů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cs-CZ" altLang="cs-CZ" smtClean="0">
                <a:latin typeface="Calibri" panose="020F0502020204030204" pitchFamily="34" charset="0"/>
              </a:rPr>
              <a:t>Lidský genom byl sekvenován: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cs-CZ" altLang="cs-CZ" smtClean="0">
                <a:latin typeface="Calibri" panose="020F0502020204030204" pitchFamily="34" charset="0"/>
              </a:rPr>
              <a:t>Krevní vzorky od několika dobrovolníků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cs-CZ" altLang="cs-CZ" b="1" smtClean="0">
                <a:latin typeface="Calibri" panose="020F0502020204030204" pitchFamily="34" charset="0"/>
              </a:rPr>
              <a:t>-ATTCCGACCAATTGC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7104063" y="2133600"/>
            <a:ext cx="3744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794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VARIABILITA DNA</a:t>
            </a:r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828A604C-F5CB-4F61-9836-352CAC09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6" y="1844675"/>
            <a:ext cx="3959225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 sz="1800" dirty="0"/>
              <a:t>99.9 % párů nukleotidových bází je u všech lidí totožných</a:t>
            </a:r>
          </a:p>
          <a:p>
            <a:pPr lvl="1" eaLnBrk="1" hangingPunct="1">
              <a:defRPr/>
            </a:pPr>
            <a:r>
              <a:rPr lang="cs-CZ" sz="1600" dirty="0"/>
              <a:t>0.1 % zodpovídá za </a:t>
            </a:r>
            <a:r>
              <a:rPr lang="cs-CZ" sz="1600" dirty="0" err="1"/>
              <a:t>fenotypické</a:t>
            </a:r>
            <a:r>
              <a:rPr lang="cs-CZ" sz="1600" dirty="0"/>
              <a:t> rozdíly</a:t>
            </a:r>
          </a:p>
          <a:p>
            <a:pPr lvl="1" eaLnBrk="1" hangingPunct="1">
              <a:defRPr/>
            </a:pPr>
            <a:r>
              <a:rPr lang="cs-CZ" sz="1600" dirty="0"/>
              <a:t>~ více než milion míst, kde se vyskytují rozdíly na úrovni jednoho nukleotidu (SNP)</a:t>
            </a:r>
          </a:p>
          <a:p>
            <a:pPr eaLnBrk="1" hangingPunct="1">
              <a:defRPr/>
            </a:pPr>
            <a:r>
              <a:rPr lang="cs-CZ" sz="1800" dirty="0"/>
              <a:t>Např. AGGCCTA na AGGCTTA</a:t>
            </a:r>
          </a:p>
          <a:p>
            <a:pPr eaLnBrk="1" hangingPunct="1">
              <a:defRPr/>
            </a:pPr>
            <a:r>
              <a:rPr lang="cs-CZ" sz="1800" dirty="0"/>
              <a:t>Tyto mohou vést k onemocnění a modulovat odpověď na:</a:t>
            </a:r>
          </a:p>
          <a:p>
            <a:pPr lvl="1" eaLnBrk="1" hangingPunct="1">
              <a:defRPr/>
            </a:pPr>
            <a:r>
              <a:rPr lang="cs-CZ" sz="1600" dirty="0"/>
              <a:t>patogeny</a:t>
            </a:r>
          </a:p>
          <a:p>
            <a:pPr lvl="1" eaLnBrk="1" hangingPunct="1">
              <a:defRPr/>
            </a:pPr>
            <a:r>
              <a:rPr lang="cs-CZ" sz="1600" dirty="0"/>
              <a:t>léky</a:t>
            </a:r>
          </a:p>
          <a:p>
            <a:pPr lvl="1" eaLnBrk="1" hangingPunct="1">
              <a:defRPr/>
            </a:pPr>
            <a:r>
              <a:rPr lang="cs-CZ" sz="1600" dirty="0"/>
              <a:t>cvičení</a:t>
            </a:r>
          </a:p>
          <a:p>
            <a:pPr lvl="1" eaLnBrk="1" hangingPunct="1">
              <a:defRPr/>
            </a:pPr>
            <a:r>
              <a:rPr lang="cs-CZ" sz="1600" dirty="0"/>
              <a:t>výživu</a:t>
            </a:r>
          </a:p>
          <a:p>
            <a:pPr eaLnBrk="1" hangingPunct="1">
              <a:defRPr/>
            </a:pPr>
            <a:endParaRPr lang="cs-CZ" sz="1800" dirty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412876"/>
            <a:ext cx="31591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716339"/>
            <a:ext cx="26543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8310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JSME IDENTIČTÍ?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3" y="1685926"/>
            <a:ext cx="3384550" cy="4264025"/>
          </a:xfr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B65698B-D769-48F3-9DEB-DFE921072B7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726" y="1844675"/>
            <a:ext cx="3382963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Doporučení vycházejí z předpokladu, že lidé jsou </a:t>
            </a:r>
          </a:p>
          <a:p>
            <a:pPr lvl="1" eaLnBrk="1" hangingPunct="1">
              <a:defRPr/>
            </a:pPr>
            <a:r>
              <a:rPr lang="cs-CZ" dirty="0"/>
              <a:t>kulturně</a:t>
            </a:r>
          </a:p>
          <a:p>
            <a:pPr lvl="1" eaLnBrk="1" hangingPunct="1">
              <a:defRPr/>
            </a:pPr>
            <a:r>
              <a:rPr lang="cs-CZ" dirty="0"/>
              <a:t>etnicky</a:t>
            </a:r>
          </a:p>
          <a:p>
            <a:pPr lvl="1" eaLnBrk="1" hangingPunct="1">
              <a:defRPr/>
            </a:pPr>
            <a:r>
              <a:rPr lang="cs-CZ" dirty="0"/>
              <a:t>socioekonomicky</a:t>
            </a:r>
          </a:p>
          <a:p>
            <a:pPr lvl="1" eaLnBrk="1" hangingPunct="1">
              <a:defRPr/>
            </a:pPr>
            <a:r>
              <a:rPr lang="cs-CZ" dirty="0"/>
              <a:t>geneticky</a:t>
            </a:r>
          </a:p>
          <a:p>
            <a:pPr eaLnBrk="1" hangingPunct="1">
              <a:defRPr/>
            </a:pPr>
            <a:r>
              <a:rPr lang="cs-CZ" dirty="0" err="1"/>
              <a:t>identiční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TO ALE NENÍ PRAVDA</a:t>
            </a: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3304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STRAVA</a:t>
            </a:r>
            <a:endParaRPr lang="en-US" altLang="cs-CZ" smtClean="0"/>
          </a:p>
        </p:txBody>
      </p:sp>
      <p:pic>
        <p:nvPicPr>
          <p:cNvPr id="43011" name="Picture 2" descr="pyramid_usd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5" y="1628775"/>
            <a:ext cx="6292850" cy="4967288"/>
          </a:xfrm>
        </p:spPr>
      </p:pic>
    </p:spTree>
    <p:extLst>
      <p:ext uri="{BB962C8B-B14F-4D97-AF65-F5344CB8AC3E}">
        <p14:creationId xmlns:p14="http://schemas.microsoft.com/office/powerpoint/2010/main" val="1495436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PARADIGMA MOLEKULÁRNÍ BIOLOGIE</a:t>
            </a:r>
          </a:p>
        </p:txBody>
      </p:sp>
      <p:sp>
        <p:nvSpPr>
          <p:cNvPr id="44035" name="Zástupný symbol pro obsah 23"/>
          <p:cNvSpPr>
            <a:spLocks noGrp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eaLnBrk="1" hangingPunct="1"/>
            <a:r>
              <a:rPr lang="cs-CZ" altLang="cs-CZ" smtClean="0"/>
              <a:t>DNA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RNA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PROTEIN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METABOLIT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4403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205038"/>
            <a:ext cx="27432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90A41FC7-076C-4FDC-8370-4ED6FADDA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76401"/>
            <a:ext cx="208915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b="1" dirty="0"/>
              <a:t>GENOMIKA</a:t>
            </a:r>
            <a:br>
              <a:rPr lang="cs-CZ" sz="1500" b="1" dirty="0"/>
            </a:br>
            <a:r>
              <a:rPr lang="cs-CZ" sz="1500" b="1" dirty="0"/>
              <a:t>GENETIKA</a:t>
            </a:r>
          </a:p>
          <a:p>
            <a:pPr fontAlgn="auto">
              <a:spcBef>
                <a:spcPts val="0"/>
              </a:spcBef>
              <a:spcAft>
                <a:spcPts val="4500"/>
              </a:spcAft>
              <a:defRPr/>
            </a:pPr>
            <a:r>
              <a:rPr lang="cs-CZ" sz="1500" b="1" dirty="0"/>
              <a:t>EPIGENETIKA</a:t>
            </a:r>
          </a:p>
          <a:p>
            <a:pPr fontAlgn="auto">
              <a:spcBef>
                <a:spcPts val="0"/>
              </a:spcBef>
              <a:spcAft>
                <a:spcPts val="6200"/>
              </a:spcAft>
              <a:defRPr/>
            </a:pPr>
            <a:r>
              <a:rPr lang="cs-CZ" sz="1500" b="1" dirty="0"/>
              <a:t>TRANSKRIPTOMIKA</a:t>
            </a:r>
          </a:p>
          <a:p>
            <a:pPr fontAlgn="auto">
              <a:spcBef>
                <a:spcPts val="0"/>
              </a:spcBef>
              <a:spcAft>
                <a:spcPts val="6300"/>
              </a:spcAft>
              <a:defRPr/>
            </a:pPr>
            <a:r>
              <a:rPr lang="cs-CZ" sz="1500" b="1" dirty="0"/>
              <a:t>PROTEOMIKA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b="1" dirty="0"/>
              <a:t>METABOLOMIKA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8" name="AutoShape 4"/>
          <p:cNvSpPr>
            <a:spLocks noChangeArrowheads="1"/>
          </p:cNvSpPr>
          <p:nvPr/>
        </p:nvSpPr>
        <p:spPr bwMode="auto">
          <a:xfrm>
            <a:off x="3575051" y="2276476"/>
            <a:ext cx="485775" cy="574675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44039" name="AutoShape 6"/>
          <p:cNvSpPr>
            <a:spLocks noChangeArrowheads="1"/>
          </p:cNvSpPr>
          <p:nvPr/>
        </p:nvSpPr>
        <p:spPr bwMode="auto">
          <a:xfrm>
            <a:off x="3575051" y="3284539"/>
            <a:ext cx="485775" cy="574675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44040" name="AutoShape 7"/>
          <p:cNvSpPr>
            <a:spLocks noChangeArrowheads="1"/>
          </p:cNvSpPr>
          <p:nvPr/>
        </p:nvSpPr>
        <p:spPr bwMode="auto">
          <a:xfrm>
            <a:off x="3575051" y="4365626"/>
            <a:ext cx="485775" cy="574675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44041" name="AutoShape 15"/>
          <p:cNvSpPr>
            <a:spLocks/>
          </p:cNvSpPr>
          <p:nvPr/>
        </p:nvSpPr>
        <p:spPr bwMode="auto">
          <a:xfrm>
            <a:off x="7104063" y="1628775"/>
            <a:ext cx="360362" cy="3816350"/>
          </a:xfrm>
          <a:prstGeom prst="rightBrace">
            <a:avLst>
              <a:gd name="adj1" fmla="val 882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44042" name="Text Box 20"/>
          <p:cNvSpPr txBox="1">
            <a:spLocks noChangeArrowheads="1"/>
          </p:cNvSpPr>
          <p:nvPr/>
        </p:nvSpPr>
        <p:spPr bwMode="auto">
          <a:xfrm>
            <a:off x="4008438" y="36449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40" name="AutoShape 28">
            <a:extLst>
              <a:ext uri="{FF2B5EF4-FFF2-40B4-BE49-F238E27FC236}">
                <a16:creationId xmlns:a16="http://schemas.microsoft.com/office/drawing/2014/main" id="{D10096E5-73B0-42B6-A007-DC7CBA9C4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5508625"/>
            <a:ext cx="7058025" cy="1017588"/>
          </a:xfrm>
          <a:prstGeom prst="upArrowCallout">
            <a:avLst>
              <a:gd name="adj1" fmla="val 173348"/>
              <a:gd name="adj2" fmla="val 173348"/>
              <a:gd name="adj3" fmla="val 16667"/>
              <a:gd name="adj4" fmla="val 6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900000" bIns="0" anchor="b"/>
          <a:lstStyle/>
          <a:p>
            <a:pPr algn="ctr" fontAlgn="auto">
              <a:spcBef>
                <a:spcPts val="2000"/>
              </a:spcBef>
              <a:spcAft>
                <a:spcPts val="0"/>
              </a:spcAft>
              <a:defRPr/>
            </a:pPr>
            <a:r>
              <a:rPr lang="cs-CZ" sz="2500" b="1" dirty="0">
                <a:solidFill>
                  <a:schemeClr val="bg1"/>
                </a:solidFill>
                <a:cs typeface="Arial" pitchFamily="34" charset="0"/>
              </a:rPr>
              <a:t>METABOLICKÝ ÚČINEK VÝŽIVY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</p:txBody>
      </p:sp>
      <p:sp>
        <p:nvSpPr>
          <p:cNvPr id="44044" name="AutoShape 18"/>
          <p:cNvSpPr>
            <a:spLocks/>
          </p:cNvSpPr>
          <p:nvPr/>
        </p:nvSpPr>
        <p:spPr bwMode="auto">
          <a:xfrm>
            <a:off x="5016501" y="1628775"/>
            <a:ext cx="142875" cy="863600"/>
          </a:xfrm>
          <a:prstGeom prst="leftBrace">
            <a:avLst>
              <a:gd name="adj1" fmla="val 50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473C1429-96B4-420B-8B3A-914FE0EBE4CF}"/>
              </a:ext>
            </a:extLst>
          </p:cNvPr>
          <p:cNvGraphicFramePr/>
          <p:nvPr/>
        </p:nvGraphicFramePr>
        <p:xfrm>
          <a:off x="7536160" y="3356992"/>
          <a:ext cx="127470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61128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g00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1860551"/>
            <a:ext cx="35290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Worm Research To Fight Obesity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1916113"/>
            <a:ext cx="260508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GENY-ŽIVOTNÍ STYL</a:t>
            </a:r>
            <a:endParaRPr lang="en-US" altLang="cs-CZ" smtClean="0"/>
          </a:p>
        </p:txBody>
      </p:sp>
      <p:pic>
        <p:nvPicPr>
          <p:cNvPr id="45061" name="Picture 5" descr="About 40 percent overweight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724400"/>
            <a:ext cx="24717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A typical obese cat... 28 pounds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4292601"/>
            <a:ext cx="1582738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People get too fat when they eat too much and don't get enough exercis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581525"/>
            <a:ext cx="23034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553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09800" y="609600"/>
            <a:ext cx="495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4084" name="Text Box 4">
            <a:extLst>
              <a:ext uri="{FF2B5EF4-FFF2-40B4-BE49-F238E27FC236}">
                <a16:creationId xmlns:a16="http://schemas.microsoft.com/office/drawing/2014/main" id="{BB271690-5BB9-4419-9597-A10914A3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2708275"/>
            <a:ext cx="41402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Skupina jedinců, kteří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se mohou navzájem křížit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8196" name="Nadpis 6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Populační genetika</a:t>
            </a:r>
            <a:r>
              <a:rPr lang="en-US" altLang="cs-CZ" smtClean="0"/>
              <a:t/>
            </a:r>
            <a:br>
              <a:rPr lang="en-US" altLang="cs-CZ" smtClean="0"/>
            </a:br>
            <a:endParaRPr lang="cs-CZ" altLang="cs-CZ" smtClean="0"/>
          </a:p>
        </p:txBody>
      </p:sp>
      <p:sp>
        <p:nvSpPr>
          <p:cNvPr id="8197" name="Zástupný symbol pro obsah 7"/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/>
            <a:r>
              <a:rPr lang="cs-CZ" altLang="cs-CZ" smtClean="0"/>
              <a:t>genetická struktura populace</a:t>
            </a:r>
            <a:r>
              <a:rPr lang="en-US" altLang="cs-CZ" smtClean="0"/>
              <a:t/>
            </a:r>
            <a:br>
              <a:rPr lang="en-US" altLang="cs-CZ" smtClean="0"/>
            </a:br>
            <a:endParaRPr lang="en-US" altLang="cs-CZ" smtClean="0"/>
          </a:p>
          <a:p>
            <a:pPr eaLnBrk="1" hangingPunct="1"/>
            <a:r>
              <a:rPr lang="en-US" altLang="cs-CZ" b="1" smtClean="0">
                <a:solidFill>
                  <a:srgbClr val="C00000"/>
                </a:solidFill>
              </a:rPr>
              <a:t>a</a:t>
            </a:r>
            <a:r>
              <a:rPr lang="cs-CZ" altLang="cs-CZ" b="1" smtClean="0">
                <a:solidFill>
                  <a:srgbClr val="C00000"/>
                </a:solidFill>
              </a:rPr>
              <a:t>lely</a:t>
            </a:r>
            <a:endParaRPr lang="en-US" altLang="cs-CZ" b="1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cs-CZ" b="1" smtClean="0">
                <a:solidFill>
                  <a:srgbClr val="C00000"/>
                </a:solidFill>
              </a:rPr>
              <a:t>g</a:t>
            </a:r>
            <a:r>
              <a:rPr lang="cs-CZ" altLang="cs-CZ" b="1" smtClean="0">
                <a:solidFill>
                  <a:srgbClr val="C00000"/>
                </a:solidFill>
              </a:rPr>
              <a:t>enotypy</a:t>
            </a:r>
            <a:r>
              <a:rPr lang="en-US" altLang="cs-CZ" b="1" smtClean="0">
                <a:solidFill>
                  <a:srgbClr val="C00000"/>
                </a:solidFill>
              </a:rPr>
              <a:t/>
            </a:r>
            <a:br>
              <a:rPr lang="en-US" altLang="cs-CZ" b="1" smtClean="0">
                <a:solidFill>
                  <a:srgbClr val="C00000"/>
                </a:solidFill>
              </a:rPr>
            </a:br>
            <a:r>
              <a:rPr lang="en-US" altLang="cs-CZ" b="1" smtClean="0">
                <a:solidFill>
                  <a:srgbClr val="C00000"/>
                </a:solidFill>
              </a:rPr>
              <a:t/>
            </a:r>
            <a:br>
              <a:rPr lang="en-US" altLang="cs-CZ" b="1" smtClean="0">
                <a:solidFill>
                  <a:srgbClr val="C00000"/>
                </a:solidFill>
              </a:rPr>
            </a:br>
            <a:endParaRPr lang="en-US" altLang="cs-CZ" b="1" smtClean="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smtClean="0"/>
              <a:t>Vzorce genetických variací v populaci</a:t>
            </a:r>
            <a:endParaRPr lang="en-US" altLang="cs-CZ" smtClean="0"/>
          </a:p>
          <a:p>
            <a:pPr eaLnBrk="1" hangingPunct="1"/>
            <a:r>
              <a:rPr lang="cs-CZ" altLang="cs-CZ" smtClean="0"/>
              <a:t>Změny genetické struktury v čase</a:t>
            </a:r>
            <a:endParaRPr lang="en-US" altLang="cs-CZ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573646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3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VÝŽIVA A ZDRAVÍ: HISTORIE A TRENDY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E3348F0-3048-46C5-87B3-7FF48BFF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6" y="1844675"/>
            <a:ext cx="7127875" cy="4464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1900 – </a:t>
            </a:r>
            <a:r>
              <a:rPr lang="cs-CZ" dirty="0"/>
              <a:t>Detekce-prevence selektivních nutričních deficitů, např. vit. A, železo</a:t>
            </a:r>
            <a:r>
              <a:rPr lang="en-US" dirty="0"/>
              <a:t>     </a:t>
            </a:r>
          </a:p>
          <a:p>
            <a:pPr eaLnBrk="1" hangingPunct="1">
              <a:defRPr/>
            </a:pPr>
            <a:r>
              <a:rPr lang="en-US" dirty="0"/>
              <a:t>1970 – </a:t>
            </a:r>
            <a:r>
              <a:rPr lang="cs-CZ" dirty="0"/>
              <a:t>vyvážené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diet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dodávka dostatečného množství živin</a:t>
            </a:r>
            <a:r>
              <a:rPr lang="en-US" dirty="0"/>
              <a:t> (</a:t>
            </a:r>
            <a:r>
              <a:rPr lang="cs-CZ" dirty="0"/>
              <a:t>polysacharidy, tuky, proteiny</a:t>
            </a:r>
            <a:r>
              <a:rPr lang="en-US" dirty="0"/>
              <a:t>, mineral</a:t>
            </a:r>
            <a:r>
              <a:rPr lang="cs-CZ" dirty="0"/>
              <a:t>y</a:t>
            </a:r>
            <a:r>
              <a:rPr lang="en-US" dirty="0"/>
              <a:t>, vitamin</a:t>
            </a:r>
            <a:r>
              <a:rPr lang="cs-CZ" dirty="0" err="1"/>
              <a:t>y</a:t>
            </a:r>
            <a:r>
              <a:rPr lang="cs-CZ" dirty="0"/>
              <a:t>. </a:t>
            </a:r>
            <a:r>
              <a:rPr lang="en-US" dirty="0" err="1"/>
              <a:t>Nutriti</a:t>
            </a:r>
            <a:r>
              <a:rPr lang="cs-CZ" dirty="0"/>
              <a:t>ční doporučení</a:t>
            </a:r>
            <a:r>
              <a:rPr lang="en-US" dirty="0"/>
              <a:t> “</a:t>
            </a:r>
            <a:r>
              <a:rPr lang="en-US" dirty="0" err="1"/>
              <a:t>Schijf</a:t>
            </a:r>
            <a:r>
              <a:rPr lang="en-US" dirty="0"/>
              <a:t> van 5” </a:t>
            </a:r>
          </a:p>
          <a:p>
            <a:pPr eaLnBrk="1" hangingPunct="1">
              <a:defRPr/>
            </a:pPr>
            <a:r>
              <a:rPr lang="en-US" dirty="0"/>
              <a:t>1990 </a:t>
            </a:r>
            <a:r>
              <a:rPr lang="cs-CZ" dirty="0"/>
              <a:t>– výhody</a:t>
            </a:r>
            <a:r>
              <a:rPr lang="en-US" dirty="0"/>
              <a:t> </a:t>
            </a:r>
            <a:r>
              <a:rPr lang="cs-CZ" dirty="0"/>
              <a:t>specifických stavěných</a:t>
            </a:r>
            <a:r>
              <a:rPr lang="en-US" dirty="0"/>
              <a:t> </a:t>
            </a:r>
            <a:r>
              <a:rPr lang="cs-CZ" dirty="0"/>
              <a:t>diet</a:t>
            </a:r>
            <a:r>
              <a:rPr lang="en-US" dirty="0"/>
              <a:t>“</a:t>
            </a:r>
            <a:r>
              <a:rPr lang="cs-CZ" dirty="0"/>
              <a:t> jde za vyváženou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dietu</a:t>
            </a:r>
            <a:r>
              <a:rPr lang="en-US" dirty="0"/>
              <a:t>”– </a:t>
            </a:r>
            <a:r>
              <a:rPr lang="cs-CZ" dirty="0"/>
              <a:t>bere v úvahu roli ne-</a:t>
            </a:r>
            <a:r>
              <a:rPr lang="cs-CZ" dirty="0" err="1"/>
              <a:t>nutrientů</a:t>
            </a:r>
            <a:r>
              <a:rPr lang="en-US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Nárůst specificky fungujících diet na trhu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Nárůst zájmu o terapii výživou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7764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HISTORIE: POKRAČOVÁNÍ</a:t>
            </a:r>
            <a:endParaRPr lang="en-US" altLang="cs-CZ" smtClean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B297E4F-4DF3-40F3-BAE7-65291C2E06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Asociace mezi výživou a chronickým onemocněním </a:t>
            </a:r>
            <a:r>
              <a:rPr lang="en-US" dirty="0"/>
              <a:t>(</a:t>
            </a:r>
            <a:r>
              <a:rPr lang="en-US" dirty="0" err="1"/>
              <a:t>Ignatovski</a:t>
            </a:r>
            <a:r>
              <a:rPr lang="en-US" dirty="0"/>
              <a:t> </a:t>
            </a:r>
            <a:r>
              <a:rPr lang="cs-CZ" dirty="0"/>
              <a:t>–</a:t>
            </a:r>
            <a:r>
              <a:rPr lang="en-US" dirty="0"/>
              <a:t>1908)</a:t>
            </a:r>
          </a:p>
          <a:p>
            <a:pPr eaLnBrk="1" hangingPunct="1">
              <a:defRPr/>
            </a:pPr>
            <a:r>
              <a:rPr lang="cs-CZ" dirty="0"/>
              <a:t>První příklady prokazatelného vztahu výživy k rozvoji </a:t>
            </a:r>
            <a:r>
              <a:rPr lang="cs-CZ" dirty="0" err="1"/>
              <a:t>onemonění</a:t>
            </a:r>
            <a:r>
              <a:rPr lang="cs-CZ" dirty="0"/>
              <a:t> </a:t>
            </a:r>
            <a:r>
              <a:rPr lang="en-US" dirty="0"/>
              <a:t>(disease-causing):</a:t>
            </a:r>
          </a:p>
          <a:p>
            <a:pPr lvl="1" eaLnBrk="1" hangingPunct="1">
              <a:defRPr/>
            </a:pPr>
            <a:r>
              <a:rPr lang="en-US" dirty="0"/>
              <a:t>Gala</a:t>
            </a:r>
            <a:r>
              <a:rPr lang="cs-CZ" dirty="0" err="1"/>
              <a:t>ktosémie</a:t>
            </a:r>
            <a:r>
              <a:rPr lang="cs-CZ" dirty="0"/>
              <a:t> </a:t>
            </a:r>
            <a:r>
              <a:rPr lang="en-US" dirty="0"/>
              <a:t>(1917)</a:t>
            </a:r>
          </a:p>
          <a:p>
            <a:pPr lvl="1" eaLnBrk="1" hangingPunct="1">
              <a:defRPr/>
            </a:pPr>
            <a:r>
              <a:rPr lang="cs-CZ" dirty="0"/>
              <a:t>Fenylketonurie </a:t>
            </a:r>
            <a:r>
              <a:rPr lang="en-US" dirty="0"/>
              <a:t>(1934)</a:t>
            </a:r>
          </a:p>
          <a:p>
            <a:pPr eaLnBrk="1" hangingPunct="1">
              <a:defRPr/>
            </a:pPr>
            <a:r>
              <a:rPr lang="en-US" dirty="0"/>
              <a:t>Human Genome Project and SNPs (1998)</a:t>
            </a:r>
          </a:p>
        </p:txBody>
      </p:sp>
    </p:spTree>
    <p:extLst>
      <p:ext uri="{BB962C8B-B14F-4D97-AF65-F5344CB8AC3E}">
        <p14:creationId xmlns:p14="http://schemas.microsoft.com/office/powerpoint/2010/main" val="16957688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ite_graphi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205038"/>
            <a:ext cx="42862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CO JE NUTRIGENOMIKA?</a:t>
            </a:r>
            <a:endParaRPr lang="en-US" altLang="cs-CZ" smtClean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7E005C9-6A67-4289-9FED-93F0B546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6" y="4724401"/>
            <a:ext cx="6994525" cy="15843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Jezte správně pro váš genotyp, vaše genetické pozadí</a:t>
            </a:r>
          </a:p>
          <a:p>
            <a:pPr eaLnBrk="1" hangingPunct="1">
              <a:defRPr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cs-CZ" sz="2600" b="1" dirty="0">
                <a:solidFill>
                  <a:schemeClr val="accent6">
                    <a:lumMod val="75000"/>
                  </a:schemeClr>
                </a:solidFill>
              </a:rPr>
              <a:t>Dříve byly chytré léky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sz="2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.”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49157" name="Picture 4" descr="AnneHart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695451"/>
            <a:ext cx="23241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2433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NUTRIGENOMIKA VS. NUTRIGENETIKA</a:t>
            </a:r>
            <a:endParaRPr lang="en-US" altLang="cs-CZ" smtClean="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3FDED81-5E41-40D5-8E72-92D75CFAA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6275" y="1844675"/>
            <a:ext cx="3600450" cy="4464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Nutrigenom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ika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dirty="0"/>
              <a:t>“</a:t>
            </a:r>
            <a:r>
              <a:rPr lang="en-US" sz="1600" dirty="0" err="1"/>
              <a:t>Nutrigenom</a:t>
            </a:r>
            <a:r>
              <a:rPr lang="cs-CZ" sz="1600" dirty="0" err="1"/>
              <a:t>ika</a:t>
            </a:r>
            <a:r>
              <a:rPr lang="cs-CZ" sz="1600" dirty="0"/>
              <a:t> se zabývá aplikací </a:t>
            </a:r>
            <a:r>
              <a:rPr lang="cs-CZ" sz="1600" dirty="0" err="1"/>
              <a:t>genomiky</a:t>
            </a:r>
            <a:r>
              <a:rPr lang="cs-CZ" sz="1600" dirty="0"/>
              <a:t> v nutričním výzkumu, umožňuje poznání souvislostí mezi specifickými </a:t>
            </a:r>
            <a:r>
              <a:rPr lang="cs-CZ" sz="1600" dirty="0" err="1"/>
              <a:t>nutrienty</a:t>
            </a:r>
            <a:r>
              <a:rPr lang="cs-CZ" sz="1600" dirty="0"/>
              <a:t> a genetickými faktory, např. zkoumá způsob, jakým potrava nebo složky potravy ovlivňuji genovou expresi. </a:t>
            </a:r>
            <a:r>
              <a:rPr lang="cs-CZ" sz="1600" dirty="0" err="1"/>
              <a:t>Nutrigenomika</a:t>
            </a:r>
            <a:r>
              <a:rPr lang="cs-CZ" sz="1600" dirty="0"/>
              <a:t> by měla umožnit lepší </a:t>
            </a:r>
            <a:r>
              <a:rPr lang="cs-CZ" sz="1600" dirty="0" err="1"/>
              <a:t>porozumení</a:t>
            </a:r>
            <a:r>
              <a:rPr lang="cs-CZ" sz="1600" dirty="0"/>
              <a:t> způsobu, jakým výživa ovlivňuje metabolické cesty a jakým způsobem toto souvisí s chorobami, u nichž existuje souvislost s výživou</a:t>
            </a:r>
            <a:r>
              <a:rPr lang="en-US" sz="1600" dirty="0"/>
              <a:t>.” Chadwick R. (2004) Proceedings of the Nutrition Society 63:161-166.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24A9C5B-54ED-4780-9C9C-E554F45AFCDD}"/>
              </a:ext>
            </a:extLst>
          </p:cNvPr>
          <p:cNvSpPr>
            <a:spLocks noGrp="1" noChangeArrowheads="1"/>
          </p:cNvSpPr>
          <p:nvPr>
            <p:ph idx="13"/>
          </p:nvPr>
        </p:nvSpPr>
        <p:spPr>
          <a:xfrm>
            <a:off x="6816726" y="1844675"/>
            <a:ext cx="3382963" cy="4464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Nutrigene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tika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dirty="0"/>
              <a:t>“</a:t>
            </a:r>
            <a:r>
              <a:rPr lang="en-US" sz="1600" dirty="0" err="1"/>
              <a:t>Nutrigenet</a:t>
            </a:r>
            <a:r>
              <a:rPr lang="cs-CZ" sz="1600" dirty="0" err="1"/>
              <a:t>ika</a:t>
            </a:r>
            <a:r>
              <a:rPr lang="cs-CZ" sz="1600" dirty="0"/>
              <a:t> se zabývá studiem individuálních rozdílů na genetické úrovni, které ovlivňují odpověď na přijímanou stravu. Tyto individuální rozdíly jsou spíše na úrovni SNP polymorfismů než na úrovni poškození celého genu. </a:t>
            </a:r>
            <a:r>
              <a:rPr lang="cs-CZ" sz="1600" dirty="0" err="1"/>
              <a:t>Nutrigenomika</a:t>
            </a:r>
            <a:r>
              <a:rPr lang="cs-CZ" sz="1600" dirty="0"/>
              <a:t> by měla umožnit individualizované nutriční poradenství. “</a:t>
            </a:r>
            <a:r>
              <a:rPr lang="en-US" sz="1600" dirty="0"/>
              <a:t>Chadwick R. (2004) Proceedings of the Nutrition Society 63:161-166.</a:t>
            </a:r>
          </a:p>
        </p:txBody>
      </p:sp>
    </p:spTree>
    <p:extLst>
      <p:ext uri="{BB962C8B-B14F-4D97-AF65-F5344CB8AC3E}">
        <p14:creationId xmlns:p14="http://schemas.microsoft.com/office/powerpoint/2010/main" val="4743422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NUTRIGENOMIKA VS. NUTRIGENETIKA</a:t>
            </a:r>
            <a:endParaRPr lang="en-US" altLang="cs-CZ" smtClean="0"/>
          </a:p>
        </p:txBody>
      </p:sp>
      <p:sp>
        <p:nvSpPr>
          <p:cNvPr id="51203" name="Rectangle 1027">
            <a:extLst>
              <a:ext uri="{FF2B5EF4-FFF2-40B4-BE49-F238E27FC236}">
                <a16:creationId xmlns:a16="http://schemas.microsoft.com/office/drawing/2014/main" id="{F61B29AF-D323-47B9-9132-6BC4A1282F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Nutrigenomi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ka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800" dirty="0"/>
              <a:t>“</a:t>
            </a:r>
            <a:r>
              <a:rPr lang="en-US" sz="1800" dirty="0" err="1"/>
              <a:t>Nutrigenomics</a:t>
            </a:r>
            <a:r>
              <a:rPr lang="en-US" sz="1800" dirty="0"/>
              <a:t> </a:t>
            </a:r>
            <a:r>
              <a:rPr lang="cs-CZ" sz="1800" dirty="0"/>
              <a:t>se pokouší studovat vlivy výživy na úrovni celého genomu….(a)  má za cíl identifikovat geny, které ovlivňují riziko onemocnění se vztahem k výživě na </a:t>
            </a:r>
            <a:r>
              <a:rPr lang="cs-CZ" sz="1800" dirty="0" err="1"/>
              <a:t>celogenomové</a:t>
            </a:r>
            <a:r>
              <a:rPr lang="cs-CZ" sz="1800" dirty="0"/>
              <a:t> úrovni… má za cíl porozumět mechanismům, které jsou podkladem těchto genetických predispozic.“ </a:t>
            </a:r>
            <a:r>
              <a:rPr lang="en-US" sz="1800" dirty="0"/>
              <a:t>Muller M &amp; </a:t>
            </a:r>
            <a:r>
              <a:rPr lang="en-US" sz="1800" dirty="0" err="1"/>
              <a:t>Kersten</a:t>
            </a:r>
            <a:r>
              <a:rPr lang="en-US" sz="1800" dirty="0"/>
              <a:t> S. (2003) Nature Reviews Genetics 4:315-322.</a:t>
            </a:r>
          </a:p>
        </p:txBody>
      </p:sp>
      <p:sp>
        <p:nvSpPr>
          <p:cNvPr id="51204" name="Rectangle 1028">
            <a:extLst>
              <a:ext uri="{FF2B5EF4-FFF2-40B4-BE49-F238E27FC236}">
                <a16:creationId xmlns:a16="http://schemas.microsoft.com/office/drawing/2014/main" id="{F1DE939C-A2B2-4F56-978A-FA1611494DF2}"/>
              </a:ext>
            </a:extLst>
          </p:cNvPr>
          <p:cNvSpPr>
            <a:spLocks noGrp="1" noChangeArrowheads="1"/>
          </p:cNvSpPr>
          <p:nvPr>
            <p:ph idx="13"/>
          </p:nvPr>
        </p:nvSpPr>
        <p:spPr>
          <a:xfrm>
            <a:off x="6816726" y="1844675"/>
            <a:ext cx="3382963" cy="4464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Nutrigenet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ika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800" dirty="0"/>
              <a:t>“</a:t>
            </a:r>
            <a:r>
              <a:rPr lang="en-US" sz="1800" dirty="0" err="1"/>
              <a:t>Nutrigeneti</a:t>
            </a:r>
            <a:r>
              <a:rPr lang="cs-CZ" sz="1800" dirty="0" err="1"/>
              <a:t>ka</a:t>
            </a:r>
            <a:r>
              <a:rPr lang="cs-CZ" sz="1800" dirty="0"/>
              <a:t> zkoumá účinek genetických variací na interakci mezi stravou a onemocněním nebo nutričními požadavky. Genetika má zásadní úlohu pro identifikaci individuálního rizika rozvoje určitého onemocnění.“ </a:t>
            </a:r>
            <a:r>
              <a:rPr lang="en-US" sz="1800" dirty="0"/>
              <a:t>Muller M</a:t>
            </a:r>
            <a:r>
              <a:rPr lang="cs-CZ" sz="1800" dirty="0"/>
              <a:t> </a:t>
            </a:r>
            <a:r>
              <a:rPr lang="en-US" sz="1800" dirty="0"/>
              <a:t>&amp;</a:t>
            </a:r>
            <a:r>
              <a:rPr lang="cs-CZ" sz="1800" dirty="0"/>
              <a:t> </a:t>
            </a:r>
            <a:r>
              <a:rPr lang="en-US" sz="1800" dirty="0" err="1"/>
              <a:t>Kersten</a:t>
            </a:r>
            <a:r>
              <a:rPr lang="en-US" sz="1800" dirty="0"/>
              <a:t> S. (2003) Nature Reviews Genetics 4:315-322.</a:t>
            </a:r>
          </a:p>
        </p:txBody>
      </p:sp>
    </p:spTree>
    <p:extLst>
      <p:ext uri="{BB962C8B-B14F-4D97-AF65-F5344CB8AC3E}">
        <p14:creationId xmlns:p14="http://schemas.microsoft.com/office/powerpoint/2010/main" val="32180991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NUTRIGENOMIKA VS. NUTRIGENETIKA</a:t>
            </a:r>
            <a:endParaRPr lang="en-US" altLang="cs-CZ" smtClean="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636F969-B759-41EE-B9CB-41E1767385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6276" y="1844675"/>
            <a:ext cx="3527425" cy="4464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Nutrigen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omika</a:t>
            </a:r>
            <a:r>
              <a:rPr lang="en-US" dirty="0"/>
              <a:t>	</a:t>
            </a:r>
          </a:p>
          <a:p>
            <a:pPr marL="182563" indent="-182563">
              <a:defRPr/>
            </a:pPr>
            <a:r>
              <a:rPr lang="en-US" sz="1500" dirty="0"/>
              <a:t>“</a:t>
            </a:r>
            <a:r>
              <a:rPr lang="en-US" sz="1500" dirty="0" err="1"/>
              <a:t>Nutrigen</a:t>
            </a:r>
            <a:r>
              <a:rPr lang="cs-CZ" sz="1500" dirty="0" err="1"/>
              <a:t>omika</a:t>
            </a:r>
            <a:r>
              <a:rPr lang="cs-CZ" sz="1500" dirty="0"/>
              <a:t> popisuje použití prostředků funkční </a:t>
            </a:r>
            <a:r>
              <a:rPr lang="cs-CZ" sz="1500" dirty="0" err="1"/>
              <a:t>genomiky</a:t>
            </a:r>
            <a:r>
              <a:rPr lang="cs-CZ" sz="1500" dirty="0"/>
              <a:t> pro zkoumání biologického systému po vydání nutričního signálů, což umožní porozumět mechanismu, jakým molekuly z potravy ovlivňuje metabolické dráhy a kontrolu </a:t>
            </a:r>
            <a:r>
              <a:rPr lang="cs-CZ" sz="1500" dirty="0" err="1"/>
              <a:t>homeostázy</a:t>
            </a:r>
            <a:r>
              <a:rPr lang="cs-CZ" sz="1500" dirty="0"/>
              <a:t>.“ </a:t>
            </a:r>
            <a:r>
              <a:rPr lang="en-US" sz="1500" dirty="0" err="1"/>
              <a:t>Mutch</a:t>
            </a:r>
            <a:r>
              <a:rPr lang="en-US" sz="1500" dirty="0"/>
              <a:t> D, et al. (2005) FASEB Journal 19:1602-1616.</a:t>
            </a:r>
          </a:p>
          <a:p>
            <a:pPr marL="182563" indent="-182563">
              <a:defRPr/>
            </a:pPr>
            <a:r>
              <a:rPr lang="en-US" sz="1500" dirty="0"/>
              <a:t>“</a:t>
            </a:r>
            <a:r>
              <a:rPr lang="en-US" sz="1500" dirty="0" err="1"/>
              <a:t>Nutrigenomi</a:t>
            </a:r>
            <a:r>
              <a:rPr lang="cs-CZ" sz="1500" dirty="0" err="1"/>
              <a:t>ka</a:t>
            </a:r>
            <a:r>
              <a:rPr lang="cs-CZ" sz="1500" dirty="0"/>
              <a:t> se zaměřuje na efekt složek potravy na genom, </a:t>
            </a:r>
            <a:r>
              <a:rPr lang="cs-CZ" sz="1500" dirty="0" err="1"/>
              <a:t>proteom</a:t>
            </a:r>
            <a:r>
              <a:rPr lang="cs-CZ" sz="1500" dirty="0"/>
              <a:t> a </a:t>
            </a:r>
            <a:r>
              <a:rPr lang="cs-CZ" sz="1500" dirty="0" err="1"/>
              <a:t>metabolom</a:t>
            </a:r>
            <a:r>
              <a:rPr lang="en-US" sz="1500" dirty="0"/>
              <a:t>.” </a:t>
            </a:r>
            <a:r>
              <a:rPr lang="en-US" sz="1500" dirty="0" err="1"/>
              <a:t>Ordovas</a:t>
            </a:r>
            <a:r>
              <a:rPr lang="en-US" sz="1500" dirty="0"/>
              <a:t> J &amp; </a:t>
            </a:r>
            <a:r>
              <a:rPr lang="en-US" sz="1500" dirty="0" err="1"/>
              <a:t>Mooser</a:t>
            </a:r>
            <a:r>
              <a:rPr lang="en-US" sz="1500" dirty="0"/>
              <a:t> M. (2004) Current Opinion in </a:t>
            </a:r>
            <a:r>
              <a:rPr lang="en-US" sz="1500" dirty="0" err="1"/>
              <a:t>Lipidology</a:t>
            </a:r>
            <a:r>
              <a:rPr lang="en-US" sz="1500" dirty="0"/>
              <a:t> 15:101-108.</a:t>
            </a:r>
          </a:p>
          <a:p>
            <a:pPr eaLnBrk="1" hangingPunct="1">
              <a:defRPr/>
            </a:pPr>
            <a:endParaRPr lang="en-US" sz="1600" dirty="0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CA86A10-BB01-4CCA-8D4A-E3491E139CF0}"/>
              </a:ext>
            </a:extLst>
          </p:cNvPr>
          <p:cNvSpPr>
            <a:spLocks noGrp="1" noChangeArrowheads="1"/>
          </p:cNvSpPr>
          <p:nvPr>
            <p:ph idx="13"/>
          </p:nvPr>
        </p:nvSpPr>
        <p:spPr>
          <a:xfrm>
            <a:off x="6816725" y="1844675"/>
            <a:ext cx="3671888" cy="4464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Nutrigeneti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ka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82563" indent="-182563">
              <a:defRPr/>
            </a:pPr>
            <a:r>
              <a:rPr lang="en-US" sz="1500" dirty="0"/>
              <a:t>“</a:t>
            </a:r>
            <a:r>
              <a:rPr lang="en-US" sz="1500" dirty="0" err="1"/>
              <a:t>Nutrigeneti</a:t>
            </a:r>
            <a:r>
              <a:rPr lang="cs-CZ" sz="1500" dirty="0" err="1"/>
              <a:t>ka</a:t>
            </a:r>
            <a:r>
              <a:rPr lang="en-US" sz="1500" dirty="0"/>
              <a:t> </a:t>
            </a:r>
            <a:r>
              <a:rPr lang="cs-CZ" sz="1500" dirty="0"/>
              <a:t>představuje vědu zabývající se identifikací a charakterizací genových variant souvisejících s různou odpovědí na různé </a:t>
            </a:r>
            <a:r>
              <a:rPr lang="cs-CZ" sz="1500" dirty="0" err="1"/>
              <a:t>nutrienty</a:t>
            </a:r>
            <a:r>
              <a:rPr lang="cs-CZ" sz="1500" dirty="0"/>
              <a:t> a zaměřuje se na hledání souvislostí mezi těmito variace a stavem onemocnění</a:t>
            </a:r>
            <a:r>
              <a:rPr lang="en-US" sz="1500" dirty="0"/>
              <a:t>.” </a:t>
            </a:r>
            <a:r>
              <a:rPr lang="en-US" sz="1500" dirty="0" err="1"/>
              <a:t>Mutch</a:t>
            </a:r>
            <a:r>
              <a:rPr lang="en-US" sz="1500" dirty="0"/>
              <a:t> D, et al. (2005) FASEB Journal 19:1602-1616.</a:t>
            </a:r>
          </a:p>
          <a:p>
            <a:pPr marL="182563" indent="-182563">
              <a:defRPr/>
            </a:pPr>
            <a:r>
              <a:rPr lang="en-US" sz="1500" dirty="0"/>
              <a:t>“</a:t>
            </a:r>
            <a:r>
              <a:rPr lang="en-US" sz="1500" dirty="0" err="1"/>
              <a:t>Nutrigeneti</a:t>
            </a:r>
            <a:r>
              <a:rPr lang="cs-CZ" sz="1500" dirty="0" err="1"/>
              <a:t>ka</a:t>
            </a:r>
            <a:r>
              <a:rPr lang="cs-CZ" sz="1500" dirty="0"/>
              <a:t> zkoumá účinek genetických variací na interakci mezi stravou a cvičením. To zahrnuje…. genové varianty související nebo zodpovědné za diferencovanou odpověď na </a:t>
            </a:r>
            <a:r>
              <a:rPr lang="cs-CZ" sz="1500" dirty="0" err="1"/>
              <a:t>nutrienty</a:t>
            </a:r>
            <a:r>
              <a:rPr lang="cs-CZ" sz="1500" dirty="0"/>
              <a:t> ve stravě.“ </a:t>
            </a:r>
            <a:r>
              <a:rPr lang="en-US" sz="1500" dirty="0" err="1"/>
              <a:t>Ordovas</a:t>
            </a:r>
            <a:r>
              <a:rPr lang="en-US" sz="1500" dirty="0"/>
              <a:t> J &amp; </a:t>
            </a:r>
            <a:r>
              <a:rPr lang="en-US" sz="1500" dirty="0" err="1"/>
              <a:t>Mooser</a:t>
            </a:r>
            <a:r>
              <a:rPr lang="en-US" sz="1500" dirty="0"/>
              <a:t> M. (2004) Current Opinion in </a:t>
            </a:r>
            <a:r>
              <a:rPr lang="en-US" sz="1500" dirty="0" err="1"/>
              <a:t>Lipidology</a:t>
            </a:r>
            <a:r>
              <a:rPr lang="en-US" sz="1500" dirty="0"/>
              <a:t> 15:101-108.</a:t>
            </a:r>
            <a:r>
              <a:rPr lang="cs-CZ" sz="1500" dirty="0"/>
              <a:t>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751640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NUTRIGENOMIKA VS. NUTRIGENETIKA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3643E04-DC79-4C3F-AB11-F7FF0C29E2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/>
              <a:t>Genomika</a:t>
            </a:r>
            <a:r>
              <a:rPr lang="cs-CZ" dirty="0"/>
              <a:t>: studie lidského genomu</a:t>
            </a:r>
          </a:p>
          <a:p>
            <a:pPr eaLnBrk="1" hangingPunct="1">
              <a:defRPr/>
            </a:pPr>
            <a:r>
              <a:rPr lang="cs-CZ" dirty="0"/>
              <a:t>Geny taktéž determinují, jakým způsobem výživa ovlivňuje zdraví, </a:t>
            </a:r>
            <a:r>
              <a:rPr lang="cs-CZ" dirty="0" err="1"/>
              <a:t>event</a:t>
            </a:r>
            <a:r>
              <a:rPr lang="cs-CZ" dirty="0"/>
              <a:t>. souvisí s nemocí</a:t>
            </a:r>
          </a:p>
          <a:p>
            <a:pPr eaLnBrk="1" hangingPunct="1">
              <a:defRPr/>
            </a:pPr>
            <a:r>
              <a:rPr lang="cs-CZ" dirty="0"/>
              <a:t>Komerční potenciál:</a:t>
            </a:r>
          </a:p>
          <a:p>
            <a:pPr lvl="1" eaLnBrk="1" hangingPunct="1">
              <a:defRPr/>
            </a:pPr>
            <a:r>
              <a:rPr lang="cs-CZ" dirty="0"/>
              <a:t>Individualizované nutriční poradenství</a:t>
            </a:r>
          </a:p>
          <a:p>
            <a:pPr lvl="1" eaLnBrk="1" hangingPunct="1">
              <a:defRPr/>
            </a:pPr>
            <a:r>
              <a:rPr lang="cs-CZ" dirty="0"/>
              <a:t>Individuálně sestavené produkty</a:t>
            </a:r>
          </a:p>
        </p:txBody>
      </p:sp>
    </p:spTree>
    <p:extLst>
      <p:ext uri="{BB962C8B-B14F-4D97-AF65-F5344CB8AC3E}">
        <p14:creationId xmlns:p14="http://schemas.microsoft.com/office/powerpoint/2010/main" val="29391274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NUTRIGENOMIKA: PRINCIPY</a:t>
            </a: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/>
            <a:r>
              <a:rPr lang="cs-CZ" altLang="cs-CZ" smtClean="0"/>
              <a:t>Látky obsažené v potravě (mikro- i makronutrienty) působí přímo či nepřímo na lidský genom a mění tak jeho strukturu či genovou expresi. </a:t>
            </a:r>
          </a:p>
          <a:p>
            <a:pPr eaLnBrk="1" hangingPunct="1"/>
            <a:r>
              <a:rPr lang="cs-CZ" altLang="cs-CZ" smtClean="0"/>
              <a:t>Za určitých okolností může být dieta u některých jedinců významným rizikovým faktorem vzniku řady chorob. </a:t>
            </a:r>
          </a:p>
          <a:p>
            <a:pPr eaLnBrk="1" hangingPunct="1"/>
            <a:r>
              <a:rPr lang="cs-CZ" altLang="cs-CZ" smtClean="0"/>
              <a:t>Některé z cílových genů látek obsažených v potravě hrají pravděpodobně roli v nástupu, incidenci, průběhu a závažnosti některých chronických chorob. </a:t>
            </a:r>
          </a:p>
          <a:p>
            <a:pPr eaLnBrk="1" hangingPunct="1"/>
            <a:r>
              <a:rPr lang="cs-CZ" altLang="cs-CZ" smtClean="0"/>
              <a:t>Míra vlivu diety na rovnováhu mezi stavem zdraví a nemoci může záviset na konkrétní genetické výbavě jednotlivce. 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Nutriční intervence založená na znalosti jak konkrétního nutričního stavu a potřeb, tak genotypu (individualizovaná výživa) může být užita k prevenci, zmírnění nebo léčení chronických nemocí. 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775530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NUTRIGENOMIKA: NÁSTROJE</a:t>
            </a: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/>
            <a:r>
              <a:rPr lang="cs-CZ" altLang="cs-CZ" sz="1900"/>
              <a:t>expresní profilování genů – transkriptomu, např. pomocí expresních cRNA nebo cDNA čipů, analogické postupy vyvinuty pro sledování exprese na úrovni proteinů (proteomu – především dvojrozměrná elektroforéza a různé formy hmotnostní spektrometrie) a metabolitů (metabolomu) = dietní otisky, signatury</a:t>
            </a:r>
          </a:p>
          <a:p>
            <a:pPr eaLnBrk="1" hangingPunct="1"/>
            <a:r>
              <a:rPr lang="cs-CZ" altLang="cs-CZ" sz="1900"/>
              <a:t>populační izoláty, u kterých je omezena genetická variabilita, umožňují detailní analýzu samotné genetické komponenty komplexních metabolických onemocnění už bez zahrnutí její interakce s prostředím (tj. dietou v případě nutriční genomiky), např. Huterité (původně tyrolská komunita, žijící nyní v oblastní Jižní Dakoty, držící se velmi striktně původní receptů a způsobů přípravy potravy</a:t>
            </a:r>
          </a:p>
          <a:p>
            <a:pPr eaLnBrk="1" hangingPunct="1"/>
            <a:r>
              <a:rPr lang="cs-CZ" altLang="cs-CZ" sz="1900"/>
              <a:t>Geneticky definované savčí modely: potkan, myš</a:t>
            </a:r>
          </a:p>
        </p:txBody>
      </p:sp>
    </p:spTree>
    <p:extLst>
      <p:ext uri="{BB962C8B-B14F-4D97-AF65-F5344CB8AC3E}">
        <p14:creationId xmlns:p14="http://schemas.microsoft.com/office/powerpoint/2010/main" val="27685761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NUTRIGENOMIKA: NOVÁ DEFINICE</a:t>
            </a:r>
            <a:endParaRPr lang="nl-NL" altLang="cs-CZ" smtClean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1017A27-046B-4219-BBC0-704DCFAC2C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cs-CZ" sz="1750" dirty="0" err="1"/>
              <a:t>Nutrigenomika</a:t>
            </a:r>
            <a:r>
              <a:rPr lang="cs-CZ" sz="1750" dirty="0"/>
              <a:t> zkoumá </a:t>
            </a:r>
            <a:r>
              <a:rPr lang="cs-CZ" sz="1750" dirty="0" err="1"/>
              <a:t>celogenomové</a:t>
            </a:r>
            <a:r>
              <a:rPr lang="cs-CZ" sz="1750" dirty="0"/>
              <a:t> vlivy a interakce ovlivněné výživou</a:t>
            </a:r>
          </a:p>
          <a:p>
            <a:pPr>
              <a:spcAft>
                <a:spcPts val="0"/>
              </a:spcAft>
              <a:defRPr/>
            </a:pPr>
            <a:r>
              <a:rPr lang="cs-CZ" sz="1750" dirty="0"/>
              <a:t>Z perspektivy </a:t>
            </a:r>
            <a:r>
              <a:rPr lang="cs-CZ" sz="1750" dirty="0" err="1"/>
              <a:t>nutrigenomiky</a:t>
            </a:r>
            <a:r>
              <a:rPr lang="cs-CZ" sz="1750" dirty="0"/>
              <a:t> jsou </a:t>
            </a:r>
            <a:r>
              <a:rPr lang="cs-CZ" sz="1750" dirty="0" err="1"/>
              <a:t>nutrienty</a:t>
            </a:r>
            <a:r>
              <a:rPr lang="cs-CZ" sz="1750" dirty="0"/>
              <a:t> dietní signály, jež jsou detekovány buněčnými systémy, které ovlivňují genovou a proteinovou expresi a postupně produkci specifických metabolitů</a:t>
            </a:r>
          </a:p>
          <a:p>
            <a:pPr>
              <a:spcAft>
                <a:spcPts val="0"/>
              </a:spcAft>
              <a:defRPr/>
            </a:pPr>
            <a:r>
              <a:rPr lang="cs-CZ" sz="1750" dirty="0"/>
              <a:t>Vzorce genové exprese, proteinové exprese a produkce metabolitů v </a:t>
            </a:r>
            <a:r>
              <a:rPr lang="cs-CZ" sz="1750" dirty="0" err="1"/>
              <a:t>odpověďi</a:t>
            </a:r>
            <a:r>
              <a:rPr lang="cs-CZ" sz="1750" dirty="0"/>
              <a:t> na přítomnost určitých </a:t>
            </a:r>
            <a:r>
              <a:rPr lang="cs-CZ" sz="1750" dirty="0" err="1"/>
              <a:t>nutrientů</a:t>
            </a:r>
            <a:r>
              <a:rPr lang="cs-CZ" sz="1750" dirty="0"/>
              <a:t> nebo určitých nutričních režimů se označuje jako „dietní podpis=otisk“</a:t>
            </a:r>
            <a:r>
              <a:rPr lang="nl-NL" sz="1750" dirty="0"/>
              <a:t> </a:t>
            </a:r>
          </a:p>
          <a:p>
            <a:pPr>
              <a:spcAft>
                <a:spcPts val="0"/>
              </a:spcAft>
              <a:defRPr/>
            </a:pPr>
            <a:r>
              <a:rPr lang="nl-NL" sz="1750" dirty="0"/>
              <a:t>Nutrigenomi</a:t>
            </a:r>
            <a:r>
              <a:rPr lang="cs-CZ" sz="1750" dirty="0" err="1"/>
              <a:t>ka</a:t>
            </a:r>
            <a:r>
              <a:rPr lang="nl-NL" sz="1750" dirty="0"/>
              <a:t> </a:t>
            </a:r>
            <a:r>
              <a:rPr lang="cs-CZ" sz="1750" dirty="0"/>
              <a:t>se pokouší tyto </a:t>
            </a:r>
            <a:r>
              <a:rPr lang="cs-CZ" sz="1750" dirty="0" err="1"/>
              <a:t>deitní</a:t>
            </a:r>
            <a:r>
              <a:rPr lang="cs-CZ" sz="1750" dirty="0"/>
              <a:t> otisky ve specifických buňkách, tkáních a organizmech studovat a pochopit, jakým způsobem výživa ovlivňuje </a:t>
            </a:r>
            <a:r>
              <a:rPr lang="cs-CZ" sz="1750" dirty="0" err="1"/>
              <a:t>homeostázu</a:t>
            </a:r>
            <a:endParaRPr lang="cs-CZ" sz="1750" dirty="0"/>
          </a:p>
          <a:p>
            <a:pPr eaLnBrk="1" hangingPunct="1">
              <a:defRPr/>
            </a:pPr>
            <a:r>
              <a:rPr lang="cs-CZ" sz="1750" dirty="0" err="1"/>
              <a:t>Nutrigenomika</a:t>
            </a:r>
            <a:r>
              <a:rPr lang="cs-CZ" sz="1750" dirty="0"/>
              <a:t> má za cíl identifikovat ty geny, jež ovlivňují riziko dietně závislých onemocnění v </a:t>
            </a:r>
            <a:r>
              <a:rPr lang="cs-CZ" sz="1750" dirty="0" err="1"/>
              <a:t>celogenomovém</a:t>
            </a:r>
            <a:r>
              <a:rPr lang="cs-CZ" sz="1750" dirty="0"/>
              <a:t> měřítku a pochopit mechanismy, které jsou podkladem těchto genetických predispozic</a:t>
            </a:r>
            <a:endParaRPr lang="nl-NL" sz="1750" dirty="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503613" y="6237289"/>
            <a:ext cx="6743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nl-NL" altLang="cs-CZ" sz="1000"/>
              <a:t>Müller M,  Kersten S. Nutrigenomics: Goals and Perspectives. Nature Reviews Genetics </a:t>
            </a:r>
            <a:r>
              <a:rPr lang="nl-NL" altLang="cs-CZ" sz="1000" b="1"/>
              <a:t>4</a:t>
            </a:r>
            <a:r>
              <a:rPr lang="nl-NL" altLang="cs-CZ" sz="1000"/>
              <a:t>, 315 -322 (2003) </a:t>
            </a:r>
          </a:p>
        </p:txBody>
      </p:sp>
    </p:spTree>
    <p:extLst>
      <p:ext uri="{BB962C8B-B14F-4D97-AF65-F5344CB8AC3E}">
        <p14:creationId xmlns:p14="http://schemas.microsoft.com/office/powerpoint/2010/main" val="2872606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12"/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/>
            <a:r>
              <a:rPr lang="en-US" altLang="cs-CZ" smtClean="0"/>
              <a:t> </a:t>
            </a:r>
            <a:r>
              <a:rPr lang="cs-CZ" altLang="cs-CZ" smtClean="0"/>
              <a:t>frekvence genotypů</a:t>
            </a:r>
            <a:endParaRPr lang="en-US" altLang="cs-CZ" smtClean="0"/>
          </a:p>
          <a:p>
            <a:pPr eaLnBrk="1" hangingPunct="1"/>
            <a:r>
              <a:rPr lang="en-US" altLang="cs-CZ" smtClean="0"/>
              <a:t> </a:t>
            </a:r>
            <a:r>
              <a:rPr lang="cs-CZ" altLang="cs-CZ" smtClean="0"/>
              <a:t>frekvence alel</a:t>
            </a:r>
            <a:endParaRPr lang="en-US" altLang="cs-CZ" smtClean="0"/>
          </a:p>
          <a:p>
            <a:pPr eaLnBrk="1" hangingPunct="1"/>
            <a:endParaRPr lang="cs-CZ" altLang="cs-CZ" smtClean="0"/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5451475" y="3136901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2800">
              <a:solidFill>
                <a:srgbClr val="CE003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951038" y="762000"/>
            <a:ext cx="637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245" name="Nadpis 11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Popis genetické struktury</a:t>
            </a:r>
          </a:p>
        </p:txBody>
      </p:sp>
      <p:sp>
        <p:nvSpPr>
          <p:cNvPr id="10246" name="Text Box 2"/>
          <p:cNvSpPr txBox="1">
            <a:spLocks noChangeArrowheads="1"/>
          </p:cNvSpPr>
          <p:nvPr/>
        </p:nvSpPr>
        <p:spPr bwMode="auto">
          <a:xfrm>
            <a:off x="3071813" y="2852738"/>
            <a:ext cx="4248150" cy="24003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ct val="0"/>
              </a:spcBef>
              <a:spcAft>
                <a:spcPts val="3000"/>
              </a:spcAft>
              <a:buNone/>
            </a:pPr>
            <a:r>
              <a:rPr lang="en-US" altLang="cs-CZ" sz="2500">
                <a:solidFill>
                  <a:schemeClr val="bg1"/>
                </a:solidFill>
                <a:latin typeface="Franklin Gothic Medium" panose="020B0603020102020204" pitchFamily="34" charset="0"/>
              </a:rPr>
              <a:t>	</a:t>
            </a:r>
            <a:r>
              <a:rPr lang="cs-CZ" altLang="cs-CZ" sz="2500">
                <a:solidFill>
                  <a:schemeClr val="bg1"/>
                </a:solidFill>
                <a:latin typeface="Franklin Gothic Medium" panose="020B0603020102020204" pitchFamily="34" charset="0"/>
              </a:rPr>
              <a:t>rr</a:t>
            </a:r>
            <a:r>
              <a:rPr lang="en-US" altLang="cs-CZ" sz="250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cs-CZ" altLang="cs-CZ" sz="2500">
                <a:solidFill>
                  <a:schemeClr val="bg1"/>
                </a:solidFill>
                <a:latin typeface="Franklin Gothic Medium" panose="020B0603020102020204" pitchFamily="34" charset="0"/>
              </a:rPr>
              <a:t>= </a:t>
            </a:r>
            <a:r>
              <a:rPr lang="en-US" altLang="cs-CZ" sz="2500">
                <a:solidFill>
                  <a:schemeClr val="bg1"/>
                </a:solidFill>
                <a:latin typeface="Franklin Gothic Medium" panose="020B0603020102020204" pitchFamily="34" charset="0"/>
              </a:rPr>
              <a:t>b</a:t>
            </a:r>
            <a:r>
              <a:rPr lang="cs-CZ" altLang="cs-CZ" sz="2500">
                <a:solidFill>
                  <a:schemeClr val="bg1"/>
                </a:solidFill>
                <a:latin typeface="Franklin Gothic Medium" panose="020B0603020102020204" pitchFamily="34" charset="0"/>
              </a:rPr>
              <a:t>ílá</a:t>
            </a:r>
            <a:endParaRPr lang="en-US" altLang="cs-CZ" sz="2500">
              <a:latin typeface="Franklin Gothic Medium" panose="020B0603020102020204" pitchFamily="34" charset="0"/>
            </a:endParaRPr>
          </a:p>
          <a:p>
            <a:pPr>
              <a:spcAft>
                <a:spcPts val="3000"/>
              </a:spcAft>
              <a:buNone/>
            </a:pPr>
            <a:r>
              <a:rPr lang="en-US" altLang="cs-CZ" sz="2500">
                <a:solidFill>
                  <a:srgbClr val="C0C0C0"/>
                </a:solidFill>
                <a:latin typeface="Franklin Gothic Medium" panose="020B0603020102020204" pitchFamily="34" charset="0"/>
              </a:rPr>
              <a:t>=</a:t>
            </a:r>
            <a:r>
              <a:rPr lang="en-US" altLang="cs-CZ" sz="2500">
                <a:solidFill>
                  <a:srgbClr val="B2B2B2"/>
                </a:solidFill>
                <a:latin typeface="Franklin Gothic Medium" panose="020B0603020102020204" pitchFamily="34" charset="0"/>
              </a:rPr>
              <a:t> 		</a:t>
            </a:r>
            <a:r>
              <a:rPr lang="cs-CZ" altLang="cs-CZ" sz="2500">
                <a:solidFill>
                  <a:srgbClr val="FF6780"/>
                </a:solidFill>
                <a:latin typeface="Franklin Gothic Medium" panose="020B0603020102020204" pitchFamily="34" charset="0"/>
              </a:rPr>
              <a:t>Rr = růžová</a:t>
            </a:r>
            <a:r>
              <a:rPr lang="en-US" altLang="cs-CZ" sz="2500">
                <a:solidFill>
                  <a:srgbClr val="FF6780"/>
                </a:solidFill>
                <a:latin typeface="Franklin Gothic Medium" panose="020B0603020102020204" pitchFamily="34" charset="0"/>
              </a:rPr>
              <a:t/>
            </a:r>
            <a:br>
              <a:rPr lang="en-US" altLang="cs-CZ" sz="2500">
                <a:solidFill>
                  <a:srgbClr val="FF6780"/>
                </a:solidFill>
                <a:latin typeface="Franklin Gothic Medium" panose="020B0603020102020204" pitchFamily="34" charset="0"/>
              </a:rPr>
            </a:br>
            <a:endParaRPr lang="en-US" altLang="cs-CZ" sz="2500">
              <a:solidFill>
                <a:srgbClr val="CE003B"/>
              </a:solidFill>
              <a:latin typeface="Franklin Gothic Medium" panose="020B0603020102020204" pitchFamily="34" charset="0"/>
            </a:endParaRPr>
          </a:p>
          <a:p>
            <a:pPr>
              <a:spcAft>
                <a:spcPts val="3000"/>
              </a:spcAft>
              <a:buNone/>
            </a:pPr>
            <a:r>
              <a:rPr lang="en-US" altLang="cs-CZ" sz="2500">
                <a:solidFill>
                  <a:srgbClr val="CE003B"/>
                </a:solidFill>
                <a:latin typeface="Franklin Gothic Medium" panose="020B0603020102020204" pitchFamily="34" charset="0"/>
              </a:rPr>
              <a:t>		</a:t>
            </a:r>
            <a:r>
              <a:rPr lang="cs-CZ" altLang="cs-CZ" sz="2500">
                <a:solidFill>
                  <a:srgbClr val="CE003B"/>
                </a:solidFill>
                <a:latin typeface="Franklin Gothic Medium" panose="020B0603020102020204" pitchFamily="34" charset="0"/>
              </a:rPr>
              <a:t>RR = červená</a:t>
            </a:r>
            <a:endParaRPr lang="en-US" altLang="cs-CZ" sz="2500">
              <a:solidFill>
                <a:srgbClr val="FF074E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47" name="Picture 4" descr="ph01221j"/>
          <p:cNvPicPr>
            <a:picLocks noChangeAspect="1" noChangeArrowheads="1"/>
          </p:cNvPicPr>
          <p:nvPr/>
        </p:nvPicPr>
        <p:blipFill>
          <a:blip r:embed="rId3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66667" b="15152"/>
          <a:stretch>
            <a:fillRect/>
          </a:stretch>
        </p:blipFill>
        <p:spPr bwMode="auto">
          <a:xfrm>
            <a:off x="3143250" y="2924176"/>
            <a:ext cx="17287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4407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NUTRIGENOMIKA</a:t>
            </a:r>
            <a:r>
              <a:rPr lang="en-US" altLang="cs-CZ" smtClean="0"/>
              <a:t> </a:t>
            </a:r>
          </a:p>
        </p:txBody>
      </p:sp>
      <p:sp>
        <p:nvSpPr>
          <p:cNvPr id="57347" name="Rectangle 1029">
            <a:extLst>
              <a:ext uri="{FF2B5EF4-FFF2-40B4-BE49-F238E27FC236}">
                <a16:creationId xmlns:a16="http://schemas.microsoft.com/office/drawing/2014/main" id="{7484B0B7-CB68-4F1F-9FB0-16540F0D2A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Studuje, jak různé složky potravy mohou interagovat s určitými geny a zvyšovat tak riziko onemocnění jako je diabetes II. Typu, obezita, kardiovaskulární choroby a některé typy nádorových onemocnění</a:t>
            </a:r>
          </a:p>
          <a:p>
            <a:pPr lvl="1" eaLnBrk="1" hangingPunct="1">
              <a:defRPr/>
            </a:pPr>
            <a:r>
              <a:rPr lang="cs-CZ" dirty="0"/>
              <a:t>Cíl </a:t>
            </a:r>
            <a:r>
              <a:rPr lang="en-US" dirty="0"/>
              <a:t>: </a:t>
            </a:r>
            <a:r>
              <a:rPr lang="cs-CZ" dirty="0"/>
              <a:t>použít personalizované diety k prevenci nebo oddálení nástupu onemocnění a optimalizaci a udržení lidského zdraví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7348" name="Rectangle 1031"/>
          <p:cNvSpPr>
            <a:spLocks noChangeArrowheads="1"/>
          </p:cNvSpPr>
          <p:nvPr/>
        </p:nvSpPr>
        <p:spPr bwMode="auto">
          <a:xfrm>
            <a:off x="3503613" y="6092825"/>
            <a:ext cx="55782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cs-CZ" sz="2000">
                <a:latin typeface="Calibri" panose="020F0502020204030204" pitchFamily="34" charset="0"/>
              </a:rPr>
              <a:t>http://nutrigenomics.ucdavis.edu/pressarticles.htm</a:t>
            </a:r>
          </a:p>
        </p:txBody>
      </p:sp>
    </p:spTree>
    <p:extLst>
      <p:ext uri="{BB962C8B-B14F-4D97-AF65-F5344CB8AC3E}">
        <p14:creationId xmlns:p14="http://schemas.microsoft.com/office/powerpoint/2010/main" val="3866915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VÝŽIVA A REGULACE GENOVÉ EXPRESE</a:t>
            </a:r>
            <a:endParaRPr lang="en-GB" altLang="cs-CZ" smtClean="0"/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/>
            <a:r>
              <a:rPr lang="cs-CZ" altLang="cs-CZ" smtClean="0"/>
              <a:t>Přichází éra nutrigenomiky</a:t>
            </a:r>
            <a:r>
              <a:rPr lang="en-US" altLang="cs-CZ" smtClean="0"/>
              <a:t>: </a:t>
            </a:r>
            <a:r>
              <a:rPr lang="cs-CZ" altLang="cs-CZ" smtClean="0"/>
              <a:t>byl popsán a charakterizován genom člověka a několika rostlin a geneticky modifikované potraviny jsou nyní hojně dostupné</a:t>
            </a:r>
            <a:endParaRPr lang="en-US" altLang="cs-CZ" smtClean="0"/>
          </a:p>
          <a:p>
            <a:pPr eaLnBrk="1" hangingPunct="1"/>
            <a:r>
              <a:rPr lang="cs-CZ" altLang="cs-CZ" smtClean="0"/>
              <a:t>Nové genomické technologie umožnily výzkum nutriční modulace nejrůznějších patofyziologických drah prostřednictvím nutrientů, mikronutrientů a dalších látek</a:t>
            </a:r>
          </a:p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9942692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3216275" y="1092200"/>
            <a:ext cx="6961188" cy="863600"/>
          </a:xfrm>
        </p:spPr>
        <p:txBody>
          <a:bodyPr/>
          <a:lstStyle/>
          <a:p>
            <a:pPr eaLnBrk="1" hangingPunct="1"/>
            <a:r>
              <a:rPr lang="cs-CZ" altLang="cs-CZ" smtClean="0"/>
              <a:t>NUTRIGENETIKA A NUTRIGENOMIKA – DVĚ STRANY TÉŽE MINCE</a:t>
            </a:r>
            <a:endParaRPr lang="en-US" altLang="cs-CZ" smtClean="0"/>
          </a:p>
        </p:txBody>
      </p:sp>
      <p:sp>
        <p:nvSpPr>
          <p:cNvPr id="5939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3719514" y="6165850"/>
            <a:ext cx="6948487" cy="554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cs-CZ" sz="1800"/>
              <a:t>Mutch D, et al. (2005) </a:t>
            </a:r>
            <a:r>
              <a:rPr lang="en-US" altLang="cs-CZ" sz="1800" i="1"/>
              <a:t>FASEB Journal </a:t>
            </a:r>
            <a:r>
              <a:rPr lang="en-US" altLang="cs-CZ" sz="1800"/>
              <a:t>19:1602-1616</a:t>
            </a:r>
            <a:r>
              <a:rPr lang="en-US" altLang="cs-CZ"/>
              <a:t>.</a:t>
            </a:r>
          </a:p>
        </p:txBody>
      </p:sp>
      <p:graphicFrame>
        <p:nvGraphicFramePr>
          <p:cNvPr id="59396" name="Object 3"/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4583113" y="1989138"/>
          <a:ext cx="4953000" cy="416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3352381" imgH="2819644" progId="">
                  <p:embed/>
                </p:oleObj>
              </mc:Choice>
              <mc:Fallback>
                <p:oleObj name="Photo Editor Photo" r:id="rId3" imgW="3352381" imgH="2819644" progId="">
                  <p:embed/>
                  <p:pic>
                    <p:nvPicPr>
                      <p:cNvPr id="5939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1989138"/>
                        <a:ext cx="4953000" cy="416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5358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Nutrigenomics - 1">
            <a:extLst>
              <a:ext uri="{FF2B5EF4-FFF2-40B4-BE49-F238E27FC236}">
                <a16:creationId xmlns:a16="http://schemas.microsoft.com/office/drawing/2014/main" id="{5DCA177D-9868-40E2-AE36-9E2802435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275" y="2060575"/>
            <a:ext cx="4267200" cy="309245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60419" name="Nadpis 5"/>
          <p:cNvSpPr>
            <a:spLocks noGrp="1"/>
          </p:cNvSpPr>
          <p:nvPr>
            <p:ph type="title"/>
          </p:nvPr>
        </p:nvSpPr>
        <p:spPr>
          <a:xfrm>
            <a:off x="3216275" y="1092200"/>
            <a:ext cx="6961188" cy="863600"/>
          </a:xfrm>
        </p:spPr>
        <p:txBody>
          <a:bodyPr/>
          <a:lstStyle/>
          <a:p>
            <a:pPr eaLnBrk="1" hangingPunct="1"/>
            <a:r>
              <a:rPr lang="cs-CZ" altLang="cs-CZ" smtClean="0"/>
              <a:t>NUTRIGENOMIKA – NOVÁ VLNA V NUTRIČNÍM VÝZKUMU</a:t>
            </a:r>
          </a:p>
        </p:txBody>
      </p:sp>
      <p:sp>
        <p:nvSpPr>
          <p:cNvPr id="60420" name="Zástupný symbol pro obsah 6"/>
          <p:cNvSpPr>
            <a:spLocks noGrp="1"/>
          </p:cNvSpPr>
          <p:nvPr>
            <p:ph idx="1"/>
          </p:nvPr>
        </p:nvSpPr>
        <p:spPr>
          <a:xfrm>
            <a:off x="3216276" y="5300663"/>
            <a:ext cx="6994525" cy="1008062"/>
          </a:xfrm>
        </p:spPr>
        <p:txBody>
          <a:bodyPr/>
          <a:lstStyle/>
          <a:p>
            <a:pPr eaLnBrk="1" hangingPunct="1"/>
            <a:r>
              <a:rPr lang="cs-CZ" altLang="cs-CZ" sz="2000"/>
              <a:t>Potravinářské a farmaceutické společnosti již na celosvěové úrovni rozpoznaly komerční potenciál nutrigenomiky a začaly vyvíjet výrazné výzkumné úsilí. </a:t>
            </a:r>
            <a:endParaRPr lang="en-US" altLang="cs-CZ" sz="200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788760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70" name="Rectangle 6">
            <a:extLst>
              <a:ext uri="{FF2B5EF4-FFF2-40B4-BE49-F238E27FC236}">
                <a16:creationId xmlns:a16="http://schemas.microsoft.com/office/drawing/2014/main" id="{64D82C94-6558-47C6-988A-0B9CCAFC0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6" y="3933825"/>
            <a:ext cx="199866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Components with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established efficacy</a:t>
            </a:r>
            <a:endParaRPr lang="cs-CZ" sz="1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>
              <a:spcAft>
                <a:spcPts val="500"/>
              </a:spcAft>
              <a:defRPr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Research based on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epidemiology</a:t>
            </a:r>
            <a:endParaRPr lang="en-GB" sz="1600" b="1" dirty="0">
              <a:solidFill>
                <a:schemeClr val="accent6">
                  <a:lumMod val="75000"/>
                </a:schemeClr>
              </a:solidFill>
              <a:latin typeface="TNO Oranda Wide"/>
            </a:endParaRPr>
          </a:p>
          <a:p>
            <a:pPr>
              <a:spcAft>
                <a:spcPts val="500"/>
              </a:spcAft>
              <a:defRPr/>
            </a:pPr>
            <a:endParaRPr lang="en-GB" sz="1600" b="1" dirty="0">
              <a:solidFill>
                <a:schemeClr val="accent6">
                  <a:lumMod val="75000"/>
                </a:schemeClr>
              </a:solidFill>
              <a:latin typeface="TNO Oranda Wide"/>
            </a:endParaRPr>
          </a:p>
        </p:txBody>
      </p:sp>
      <p:sp>
        <p:nvSpPr>
          <p:cNvPr id="61443" name="Rectangle 11"/>
          <p:cNvSpPr>
            <a:spLocks noChangeArrowheads="1"/>
          </p:cNvSpPr>
          <p:nvPr/>
        </p:nvSpPr>
        <p:spPr bwMode="auto">
          <a:xfrm>
            <a:off x="3798888" y="2587625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GB" altLang="cs-CZ" sz="1400" b="1" i="1">
                <a:solidFill>
                  <a:srgbClr val="0000FF"/>
                </a:solidFill>
                <a:latin typeface="Calibri" panose="020F0502020204030204" pitchFamily="34" charset="0"/>
              </a:rPr>
              <a:t>  </a:t>
            </a:r>
            <a:endParaRPr lang="en-GB" altLang="cs-CZ" sz="1700">
              <a:solidFill>
                <a:srgbClr val="0000FF"/>
              </a:solidFill>
              <a:latin typeface="TNO Oranda Wide"/>
            </a:endParaRPr>
          </a:p>
        </p:txBody>
      </p:sp>
      <p:grpSp>
        <p:nvGrpSpPr>
          <p:cNvPr id="61444" name="Group 12"/>
          <p:cNvGrpSpPr>
            <a:grpSpLocks/>
          </p:cNvGrpSpPr>
          <p:nvPr/>
        </p:nvGrpSpPr>
        <p:grpSpPr bwMode="auto">
          <a:xfrm>
            <a:off x="3059113" y="2039938"/>
            <a:ext cx="1422400" cy="406400"/>
            <a:chOff x="336" y="916"/>
            <a:chExt cx="1008" cy="288"/>
          </a:xfrm>
        </p:grpSpPr>
        <p:sp>
          <p:nvSpPr>
            <p:cNvPr id="61472" name="Rectangle 13"/>
            <p:cNvSpPr>
              <a:spLocks noChangeArrowheads="1"/>
            </p:cNvSpPr>
            <p:nvPr/>
          </p:nvSpPr>
          <p:spPr bwMode="auto">
            <a:xfrm>
              <a:off x="336" y="916"/>
              <a:ext cx="1008" cy="288"/>
            </a:xfrm>
            <a:prstGeom prst="rect">
              <a:avLst/>
            </a:prstGeom>
            <a:solidFill>
              <a:srgbClr val="336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61473" name="Freeform 14"/>
            <p:cNvSpPr>
              <a:spLocks/>
            </p:cNvSpPr>
            <p:nvPr/>
          </p:nvSpPr>
          <p:spPr bwMode="auto">
            <a:xfrm>
              <a:off x="336" y="916"/>
              <a:ext cx="1008" cy="36"/>
            </a:xfrm>
            <a:custGeom>
              <a:avLst/>
              <a:gdLst>
                <a:gd name="T0" fmla="*/ 0 w 1008"/>
                <a:gd name="T1" fmla="*/ 0 h 36"/>
                <a:gd name="T2" fmla="*/ 36 w 1008"/>
                <a:gd name="T3" fmla="*/ 36 h 36"/>
                <a:gd name="T4" fmla="*/ 972 w 1008"/>
                <a:gd name="T5" fmla="*/ 36 h 36"/>
                <a:gd name="T6" fmla="*/ 1008 w 1008"/>
                <a:gd name="T7" fmla="*/ 0 h 36"/>
                <a:gd name="T8" fmla="*/ 0 w 100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36"/>
                <a:gd name="T17" fmla="*/ 1008 w 100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36">
                  <a:moveTo>
                    <a:pt x="0" y="0"/>
                  </a:moveTo>
                  <a:lnTo>
                    <a:pt x="36" y="36"/>
                  </a:lnTo>
                  <a:lnTo>
                    <a:pt x="972" y="36"/>
                  </a:lnTo>
                  <a:lnTo>
                    <a:pt x="10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8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74" name="Freeform 15"/>
            <p:cNvSpPr>
              <a:spLocks/>
            </p:cNvSpPr>
            <p:nvPr/>
          </p:nvSpPr>
          <p:spPr bwMode="auto">
            <a:xfrm>
              <a:off x="336" y="916"/>
              <a:ext cx="36" cy="288"/>
            </a:xfrm>
            <a:custGeom>
              <a:avLst/>
              <a:gdLst>
                <a:gd name="T0" fmla="*/ 0 w 36"/>
                <a:gd name="T1" fmla="*/ 0 h 288"/>
                <a:gd name="T2" fmla="*/ 0 w 36"/>
                <a:gd name="T3" fmla="*/ 288 h 288"/>
                <a:gd name="T4" fmla="*/ 36 w 36"/>
                <a:gd name="T5" fmla="*/ 252 h 288"/>
                <a:gd name="T6" fmla="*/ 36 w 36"/>
                <a:gd name="T7" fmla="*/ 36 h 288"/>
                <a:gd name="T8" fmla="*/ 0 w 36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88"/>
                <a:gd name="T17" fmla="*/ 36 w 3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88">
                  <a:moveTo>
                    <a:pt x="0" y="0"/>
                  </a:moveTo>
                  <a:lnTo>
                    <a:pt x="0" y="288"/>
                  </a:lnTo>
                  <a:lnTo>
                    <a:pt x="36" y="25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A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75" name="Freeform 16"/>
            <p:cNvSpPr>
              <a:spLocks/>
            </p:cNvSpPr>
            <p:nvPr/>
          </p:nvSpPr>
          <p:spPr bwMode="auto">
            <a:xfrm>
              <a:off x="336" y="1168"/>
              <a:ext cx="1008" cy="36"/>
            </a:xfrm>
            <a:custGeom>
              <a:avLst/>
              <a:gdLst>
                <a:gd name="T0" fmla="*/ 0 w 1008"/>
                <a:gd name="T1" fmla="*/ 36 h 36"/>
                <a:gd name="T2" fmla="*/ 1008 w 1008"/>
                <a:gd name="T3" fmla="*/ 36 h 36"/>
                <a:gd name="T4" fmla="*/ 972 w 1008"/>
                <a:gd name="T5" fmla="*/ 0 h 36"/>
                <a:gd name="T6" fmla="*/ 36 w 1008"/>
                <a:gd name="T7" fmla="*/ 0 h 36"/>
                <a:gd name="T8" fmla="*/ 0 w 1008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36"/>
                <a:gd name="T17" fmla="*/ 1008 w 100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36">
                  <a:moveTo>
                    <a:pt x="0" y="36"/>
                  </a:moveTo>
                  <a:lnTo>
                    <a:pt x="1008" y="36"/>
                  </a:lnTo>
                  <a:lnTo>
                    <a:pt x="972" y="0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94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76" name="Freeform 17"/>
            <p:cNvSpPr>
              <a:spLocks/>
            </p:cNvSpPr>
            <p:nvPr/>
          </p:nvSpPr>
          <p:spPr bwMode="auto">
            <a:xfrm>
              <a:off x="1308" y="916"/>
              <a:ext cx="36" cy="288"/>
            </a:xfrm>
            <a:custGeom>
              <a:avLst/>
              <a:gdLst>
                <a:gd name="T0" fmla="*/ 36 w 36"/>
                <a:gd name="T1" fmla="*/ 288 h 288"/>
                <a:gd name="T2" fmla="*/ 36 w 36"/>
                <a:gd name="T3" fmla="*/ 0 h 288"/>
                <a:gd name="T4" fmla="*/ 0 w 36"/>
                <a:gd name="T5" fmla="*/ 36 h 288"/>
                <a:gd name="T6" fmla="*/ 0 w 36"/>
                <a:gd name="T7" fmla="*/ 252 h 288"/>
                <a:gd name="T8" fmla="*/ 36 w 36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88"/>
                <a:gd name="T17" fmla="*/ 36 w 3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88">
                  <a:moveTo>
                    <a:pt x="36" y="288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0" y="252"/>
                  </a:lnTo>
                  <a:lnTo>
                    <a:pt x="36" y="288"/>
                  </a:lnTo>
                  <a:close/>
                </a:path>
              </a:pathLst>
            </a:custGeom>
            <a:solidFill>
              <a:srgbClr val="1E3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445" name="Rectangle 18"/>
          <p:cNvSpPr>
            <a:spLocks noChangeArrowheads="1"/>
          </p:cNvSpPr>
          <p:nvPr/>
        </p:nvSpPr>
        <p:spPr bwMode="auto">
          <a:xfrm>
            <a:off x="3270251" y="2103439"/>
            <a:ext cx="1093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GB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cs-CZ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GB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 genera</a:t>
            </a:r>
            <a:r>
              <a:rPr lang="cs-CZ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ce</a:t>
            </a:r>
            <a:endParaRPr lang="en-GB" altLang="cs-CZ" sz="1800" b="1">
              <a:solidFill>
                <a:schemeClr val="bg1"/>
              </a:solidFill>
              <a:latin typeface="TNO Oranda Wide"/>
            </a:endParaRPr>
          </a:p>
        </p:txBody>
      </p:sp>
      <p:sp>
        <p:nvSpPr>
          <p:cNvPr id="60478" name="AutoShape 19">
            <a:extLst>
              <a:ext uri="{FF2B5EF4-FFF2-40B4-BE49-F238E27FC236}">
                <a16:creationId xmlns:a16="http://schemas.microsoft.com/office/drawing/2014/main" id="{33EEDD63-D71B-4C3A-9649-9A3FB87F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508250"/>
            <a:ext cx="2032000" cy="1195388"/>
          </a:xfrm>
          <a:prstGeom prst="homePlate">
            <a:avLst>
              <a:gd name="adj" fmla="val 2597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1500" b="1" dirty="0">
                <a:solidFill>
                  <a:schemeClr val="bg1"/>
                </a:solidFill>
              </a:rPr>
              <a:t>Doplňky:</a:t>
            </a:r>
            <a:endParaRPr lang="en-GB" sz="1500" b="1" dirty="0">
              <a:solidFill>
                <a:schemeClr val="bg1"/>
              </a:solidFill>
            </a:endParaRPr>
          </a:p>
          <a:p>
            <a:pPr>
              <a:buFontTx/>
              <a:buChar char="•"/>
              <a:defRPr/>
            </a:pPr>
            <a:r>
              <a:rPr lang="en-GB" sz="1500" dirty="0">
                <a:solidFill>
                  <a:schemeClr val="bg1"/>
                </a:solidFill>
              </a:rPr>
              <a:t> </a:t>
            </a:r>
            <a:r>
              <a:rPr lang="en-GB" sz="1500" b="1" dirty="0">
                <a:solidFill>
                  <a:schemeClr val="bg1"/>
                </a:solidFill>
              </a:rPr>
              <a:t>vita</a:t>
            </a:r>
            <a:r>
              <a:rPr lang="cs-CZ" sz="1500" b="1" dirty="0" err="1">
                <a:solidFill>
                  <a:schemeClr val="bg1"/>
                </a:solidFill>
              </a:rPr>
              <a:t>mínové</a:t>
            </a:r>
            <a:r>
              <a:rPr lang="cs-CZ" sz="1500" b="1" dirty="0">
                <a:solidFill>
                  <a:schemeClr val="bg1"/>
                </a:solidFill>
              </a:rPr>
              <a:t> doplňky</a:t>
            </a:r>
            <a:endParaRPr lang="en-GB" sz="1500" b="1" dirty="0">
              <a:solidFill>
                <a:schemeClr val="bg1"/>
              </a:solidFill>
            </a:endParaRPr>
          </a:p>
          <a:p>
            <a:pPr>
              <a:buFontTx/>
              <a:buChar char="•"/>
              <a:defRPr/>
            </a:pPr>
            <a:r>
              <a:rPr lang="en-GB" sz="1500" b="1" dirty="0">
                <a:solidFill>
                  <a:schemeClr val="bg1"/>
                </a:solidFill>
              </a:rPr>
              <a:t> </a:t>
            </a:r>
            <a:r>
              <a:rPr lang="cs-CZ" sz="1500" b="1" dirty="0">
                <a:solidFill>
                  <a:schemeClr val="bg1"/>
                </a:solidFill>
              </a:rPr>
              <a:t>obohacení vápníkem</a:t>
            </a:r>
            <a:endParaRPr lang="en-GB" sz="1500" b="1" dirty="0">
              <a:solidFill>
                <a:schemeClr val="bg1"/>
              </a:solidFill>
            </a:endParaRPr>
          </a:p>
          <a:p>
            <a:pPr>
              <a:buFontTx/>
              <a:buChar char="•"/>
              <a:defRPr/>
            </a:pPr>
            <a:r>
              <a:rPr lang="en-GB" sz="1500" b="1" dirty="0">
                <a:solidFill>
                  <a:schemeClr val="bg1"/>
                </a:solidFill>
              </a:rPr>
              <a:t> </a:t>
            </a:r>
            <a:r>
              <a:rPr lang="cs-CZ" sz="1500" b="1" dirty="0">
                <a:solidFill>
                  <a:schemeClr val="bg1"/>
                </a:solidFill>
              </a:rPr>
              <a:t>vláknina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61447" name="Rectangle 21"/>
          <p:cNvSpPr>
            <a:spLocks noChangeArrowheads="1"/>
          </p:cNvSpPr>
          <p:nvPr/>
        </p:nvSpPr>
        <p:spPr bwMode="auto">
          <a:xfrm>
            <a:off x="5176839" y="3948113"/>
            <a:ext cx="1965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1448" name="Rectangle 22"/>
          <p:cNvSpPr>
            <a:spLocks noChangeArrowheads="1"/>
          </p:cNvSpPr>
          <p:nvPr/>
        </p:nvSpPr>
        <p:spPr bwMode="auto">
          <a:xfrm>
            <a:off x="5253038" y="399732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GB" altLang="cs-CZ" sz="1600" b="1">
                <a:solidFill>
                  <a:schemeClr val="bg1"/>
                </a:solidFill>
                <a:latin typeface="Calibri" panose="020F0502020204030204" pitchFamily="34" charset="0"/>
              </a:rPr>
              <a:t>•</a:t>
            </a:r>
          </a:p>
        </p:txBody>
      </p:sp>
      <p:sp>
        <p:nvSpPr>
          <p:cNvPr id="60450" name="Rectangle 23">
            <a:extLst>
              <a:ext uri="{FF2B5EF4-FFF2-40B4-BE49-F238E27FC236}">
                <a16:creationId xmlns:a16="http://schemas.microsoft.com/office/drawing/2014/main" id="{9FD43B70-DEF7-4A8E-A807-1255FD835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425" y="3933825"/>
            <a:ext cx="19446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Research based on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safety and efficacy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assessment:</a:t>
            </a:r>
            <a:endParaRPr lang="cs-CZ" sz="1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>
              <a:spcAft>
                <a:spcPts val="500"/>
              </a:spcAft>
              <a:defRPr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‘discovery’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of positive effects of food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compounds</a:t>
            </a:r>
            <a:endParaRPr lang="cs-CZ" sz="1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>
              <a:spcAft>
                <a:spcPts val="500"/>
              </a:spcAft>
              <a:defRPr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Active component(s)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identified or the efficacy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confirmed</a:t>
            </a:r>
            <a:endParaRPr lang="en-GB" sz="1600" b="1" dirty="0">
              <a:solidFill>
                <a:schemeClr val="accent6">
                  <a:lumMod val="75000"/>
                </a:schemeClr>
              </a:solidFill>
              <a:latin typeface="TNO Oranda Wide"/>
            </a:endParaRPr>
          </a:p>
        </p:txBody>
      </p:sp>
      <p:sp>
        <p:nvSpPr>
          <p:cNvPr id="61450" name="Rectangle 30"/>
          <p:cNvSpPr>
            <a:spLocks noChangeArrowheads="1"/>
          </p:cNvSpPr>
          <p:nvPr/>
        </p:nvSpPr>
        <p:spPr bwMode="auto">
          <a:xfrm>
            <a:off x="5303839" y="6381751"/>
            <a:ext cx="1627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GB" altLang="cs-CZ" sz="1600" b="1">
                <a:solidFill>
                  <a:srgbClr val="002060"/>
                </a:solidFill>
                <a:latin typeface="Calibri" panose="020F0502020204030204" pitchFamily="34" charset="0"/>
              </a:rPr>
              <a:t>may not have been</a:t>
            </a:r>
          </a:p>
        </p:txBody>
      </p:sp>
      <p:grpSp>
        <p:nvGrpSpPr>
          <p:cNvPr id="61451" name="Group 33"/>
          <p:cNvGrpSpPr>
            <a:grpSpLocks/>
          </p:cNvGrpSpPr>
          <p:nvPr/>
        </p:nvGrpSpPr>
        <p:grpSpPr bwMode="auto">
          <a:xfrm>
            <a:off x="5414963" y="2039938"/>
            <a:ext cx="1422400" cy="406400"/>
            <a:chOff x="2160" y="916"/>
            <a:chExt cx="1008" cy="288"/>
          </a:xfrm>
        </p:grpSpPr>
        <p:sp>
          <p:nvSpPr>
            <p:cNvPr id="61467" name="Rectangle 34"/>
            <p:cNvSpPr>
              <a:spLocks noChangeArrowheads="1"/>
            </p:cNvSpPr>
            <p:nvPr/>
          </p:nvSpPr>
          <p:spPr bwMode="auto">
            <a:xfrm>
              <a:off x="2160" y="916"/>
              <a:ext cx="1008" cy="288"/>
            </a:xfrm>
            <a:prstGeom prst="rect">
              <a:avLst/>
            </a:prstGeom>
            <a:solidFill>
              <a:srgbClr val="336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61468" name="Freeform 35"/>
            <p:cNvSpPr>
              <a:spLocks/>
            </p:cNvSpPr>
            <p:nvPr/>
          </p:nvSpPr>
          <p:spPr bwMode="auto">
            <a:xfrm>
              <a:off x="2160" y="916"/>
              <a:ext cx="1008" cy="36"/>
            </a:xfrm>
            <a:custGeom>
              <a:avLst/>
              <a:gdLst>
                <a:gd name="T0" fmla="*/ 0 w 1008"/>
                <a:gd name="T1" fmla="*/ 0 h 36"/>
                <a:gd name="T2" fmla="*/ 36 w 1008"/>
                <a:gd name="T3" fmla="*/ 36 h 36"/>
                <a:gd name="T4" fmla="*/ 972 w 1008"/>
                <a:gd name="T5" fmla="*/ 36 h 36"/>
                <a:gd name="T6" fmla="*/ 1008 w 1008"/>
                <a:gd name="T7" fmla="*/ 0 h 36"/>
                <a:gd name="T8" fmla="*/ 0 w 100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36"/>
                <a:gd name="T17" fmla="*/ 1008 w 100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36">
                  <a:moveTo>
                    <a:pt x="0" y="0"/>
                  </a:moveTo>
                  <a:lnTo>
                    <a:pt x="36" y="36"/>
                  </a:lnTo>
                  <a:lnTo>
                    <a:pt x="972" y="36"/>
                  </a:lnTo>
                  <a:lnTo>
                    <a:pt x="10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8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69" name="Freeform 36"/>
            <p:cNvSpPr>
              <a:spLocks/>
            </p:cNvSpPr>
            <p:nvPr/>
          </p:nvSpPr>
          <p:spPr bwMode="auto">
            <a:xfrm>
              <a:off x="2160" y="916"/>
              <a:ext cx="36" cy="288"/>
            </a:xfrm>
            <a:custGeom>
              <a:avLst/>
              <a:gdLst>
                <a:gd name="T0" fmla="*/ 0 w 36"/>
                <a:gd name="T1" fmla="*/ 0 h 288"/>
                <a:gd name="T2" fmla="*/ 0 w 36"/>
                <a:gd name="T3" fmla="*/ 288 h 288"/>
                <a:gd name="T4" fmla="*/ 36 w 36"/>
                <a:gd name="T5" fmla="*/ 252 h 288"/>
                <a:gd name="T6" fmla="*/ 36 w 36"/>
                <a:gd name="T7" fmla="*/ 36 h 288"/>
                <a:gd name="T8" fmla="*/ 0 w 36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88"/>
                <a:gd name="T17" fmla="*/ 36 w 3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88">
                  <a:moveTo>
                    <a:pt x="0" y="0"/>
                  </a:moveTo>
                  <a:lnTo>
                    <a:pt x="0" y="288"/>
                  </a:lnTo>
                  <a:lnTo>
                    <a:pt x="36" y="25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A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70" name="Freeform 37"/>
            <p:cNvSpPr>
              <a:spLocks/>
            </p:cNvSpPr>
            <p:nvPr/>
          </p:nvSpPr>
          <p:spPr bwMode="auto">
            <a:xfrm>
              <a:off x="2160" y="1168"/>
              <a:ext cx="1008" cy="36"/>
            </a:xfrm>
            <a:custGeom>
              <a:avLst/>
              <a:gdLst>
                <a:gd name="T0" fmla="*/ 0 w 1008"/>
                <a:gd name="T1" fmla="*/ 36 h 36"/>
                <a:gd name="T2" fmla="*/ 1008 w 1008"/>
                <a:gd name="T3" fmla="*/ 36 h 36"/>
                <a:gd name="T4" fmla="*/ 972 w 1008"/>
                <a:gd name="T5" fmla="*/ 0 h 36"/>
                <a:gd name="T6" fmla="*/ 36 w 1008"/>
                <a:gd name="T7" fmla="*/ 0 h 36"/>
                <a:gd name="T8" fmla="*/ 0 w 1008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36"/>
                <a:gd name="T17" fmla="*/ 1008 w 100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36">
                  <a:moveTo>
                    <a:pt x="0" y="36"/>
                  </a:moveTo>
                  <a:lnTo>
                    <a:pt x="1008" y="36"/>
                  </a:lnTo>
                  <a:lnTo>
                    <a:pt x="972" y="0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94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71" name="Freeform 38"/>
            <p:cNvSpPr>
              <a:spLocks/>
            </p:cNvSpPr>
            <p:nvPr/>
          </p:nvSpPr>
          <p:spPr bwMode="auto">
            <a:xfrm>
              <a:off x="3132" y="916"/>
              <a:ext cx="36" cy="288"/>
            </a:xfrm>
            <a:custGeom>
              <a:avLst/>
              <a:gdLst>
                <a:gd name="T0" fmla="*/ 36 w 36"/>
                <a:gd name="T1" fmla="*/ 288 h 288"/>
                <a:gd name="T2" fmla="*/ 36 w 36"/>
                <a:gd name="T3" fmla="*/ 0 h 288"/>
                <a:gd name="T4" fmla="*/ 0 w 36"/>
                <a:gd name="T5" fmla="*/ 36 h 288"/>
                <a:gd name="T6" fmla="*/ 0 w 36"/>
                <a:gd name="T7" fmla="*/ 252 h 288"/>
                <a:gd name="T8" fmla="*/ 36 w 36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88"/>
                <a:gd name="T17" fmla="*/ 36 w 3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88">
                  <a:moveTo>
                    <a:pt x="36" y="288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0" y="252"/>
                  </a:lnTo>
                  <a:lnTo>
                    <a:pt x="36" y="288"/>
                  </a:lnTo>
                  <a:close/>
                </a:path>
              </a:pathLst>
            </a:custGeom>
            <a:solidFill>
              <a:srgbClr val="1E3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452" name="Rectangle 39"/>
          <p:cNvSpPr>
            <a:spLocks noChangeArrowheads="1"/>
          </p:cNvSpPr>
          <p:nvPr/>
        </p:nvSpPr>
        <p:spPr bwMode="auto">
          <a:xfrm>
            <a:off x="5551489" y="2103439"/>
            <a:ext cx="1093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GB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cs-CZ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GB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 genera</a:t>
            </a:r>
            <a:r>
              <a:rPr lang="cs-CZ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ce</a:t>
            </a:r>
            <a:endParaRPr lang="en-GB" altLang="cs-CZ" sz="1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0462" name="AutoShape 40">
            <a:extLst>
              <a:ext uri="{FF2B5EF4-FFF2-40B4-BE49-F238E27FC236}">
                <a16:creationId xmlns:a16="http://schemas.microsoft.com/office/drawing/2014/main" id="{0A060D29-5355-4802-9FAE-147848FA6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4" y="2508250"/>
            <a:ext cx="2193925" cy="1195388"/>
          </a:xfrm>
          <a:prstGeom prst="homePlate">
            <a:avLst>
              <a:gd name="adj" fmla="val 2815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92075" indent="-92075">
              <a:defRPr/>
            </a:pPr>
            <a:r>
              <a:rPr lang="cs-CZ" sz="1500" b="1" dirty="0">
                <a:solidFill>
                  <a:schemeClr val="bg1"/>
                </a:solidFill>
              </a:rPr>
              <a:t>Celé potraviny:</a:t>
            </a:r>
            <a:endParaRPr lang="en-GB" sz="1500" b="1" dirty="0">
              <a:solidFill>
                <a:schemeClr val="bg1"/>
              </a:solidFill>
            </a:endParaRPr>
          </a:p>
          <a:p>
            <a:pPr marL="92075" indent="-92075">
              <a:buFontTx/>
              <a:buChar char="•"/>
              <a:defRPr/>
            </a:pPr>
            <a:r>
              <a:rPr lang="en-GB" sz="1500" dirty="0">
                <a:solidFill>
                  <a:schemeClr val="bg1"/>
                </a:solidFill>
              </a:rPr>
              <a:t> </a:t>
            </a:r>
            <a:r>
              <a:rPr lang="en-GB" sz="1500" b="1" dirty="0">
                <a:solidFill>
                  <a:schemeClr val="bg1"/>
                </a:solidFill>
              </a:rPr>
              <a:t>bro</a:t>
            </a:r>
            <a:r>
              <a:rPr lang="cs-CZ" sz="1500" b="1" dirty="0">
                <a:solidFill>
                  <a:schemeClr val="bg1"/>
                </a:solidFill>
              </a:rPr>
              <a:t>kolice</a:t>
            </a:r>
            <a:endParaRPr lang="en-GB" sz="1500" b="1" dirty="0">
              <a:solidFill>
                <a:schemeClr val="bg1"/>
              </a:solidFill>
              <a:latin typeface="TNO Oranda Wide"/>
            </a:endParaRPr>
          </a:p>
          <a:p>
            <a:pPr marL="92075" indent="-92075">
              <a:buFontTx/>
              <a:buChar char="•"/>
              <a:defRPr/>
            </a:pPr>
            <a:r>
              <a:rPr lang="en-GB" sz="1500" b="1" dirty="0">
                <a:solidFill>
                  <a:schemeClr val="bg1"/>
                </a:solidFill>
              </a:rPr>
              <a:t> </a:t>
            </a:r>
            <a:r>
              <a:rPr lang="cs-CZ" sz="1500" b="1" dirty="0">
                <a:solidFill>
                  <a:schemeClr val="bg1"/>
                </a:solidFill>
              </a:rPr>
              <a:t>jogurt</a:t>
            </a:r>
            <a:endParaRPr lang="en-GB" sz="1500" b="1" dirty="0">
              <a:solidFill>
                <a:schemeClr val="bg1"/>
              </a:solidFill>
              <a:latin typeface="TNO Oranda Wide"/>
            </a:endParaRPr>
          </a:p>
          <a:p>
            <a:pPr marL="92075" indent="-92075">
              <a:buFontTx/>
              <a:buChar char="•"/>
              <a:defRPr/>
            </a:pPr>
            <a:r>
              <a:rPr lang="cs-CZ" sz="1500" b="1" dirty="0">
                <a:solidFill>
                  <a:schemeClr val="bg1"/>
                </a:solidFill>
              </a:rPr>
              <a:t> zelený čaj</a:t>
            </a:r>
          </a:p>
          <a:p>
            <a:pPr marL="92075" indent="-92075">
              <a:buFontTx/>
              <a:buChar char="•"/>
              <a:defRPr/>
            </a:pPr>
            <a:r>
              <a:rPr lang="cs-CZ" sz="1500" b="1" dirty="0">
                <a:solidFill>
                  <a:schemeClr val="bg1"/>
                </a:solidFill>
              </a:rPr>
              <a:t> celozrnné produkty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60422" name="Rectangle 42">
            <a:extLst>
              <a:ext uri="{FF2B5EF4-FFF2-40B4-BE49-F238E27FC236}">
                <a16:creationId xmlns:a16="http://schemas.microsoft.com/office/drawing/2014/main" id="{D03E3269-2A75-4BBC-A075-346476615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1916114"/>
            <a:ext cx="2663825" cy="44656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61455" name="Rectangle 43"/>
          <p:cNvSpPr>
            <a:spLocks noChangeArrowheads="1"/>
          </p:cNvSpPr>
          <p:nvPr/>
        </p:nvSpPr>
        <p:spPr bwMode="auto">
          <a:xfrm>
            <a:off x="7924801" y="3900489"/>
            <a:ext cx="19653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0425" name="Rectangle 45">
            <a:extLst>
              <a:ext uri="{FF2B5EF4-FFF2-40B4-BE49-F238E27FC236}">
                <a16:creationId xmlns:a16="http://schemas.microsoft.com/office/drawing/2014/main" id="{844BABA8-F256-42DF-9ABE-859F1A50C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3933826"/>
            <a:ext cx="2592388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2563" indent="-182563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solidFill>
                  <a:srgbClr val="002060"/>
                </a:solidFill>
                <a:latin typeface="Calibri" pitchFamily="34" charset="0"/>
              </a:rPr>
              <a:t>Nově vytvořené funkční součásti</a:t>
            </a:r>
            <a:r>
              <a:rPr lang="en-GB" sz="1600" b="1" dirty="0">
                <a:solidFill>
                  <a:srgbClr val="002060"/>
                </a:solidFill>
                <a:latin typeface="Calibri" pitchFamily="34" charset="0"/>
              </a:rPr>
              <a:t> /</a:t>
            </a:r>
            <a:r>
              <a:rPr lang="cs-CZ" sz="1600" b="1" dirty="0">
                <a:solidFill>
                  <a:srgbClr val="002060"/>
                </a:solidFill>
                <a:latin typeface="Calibri" pitchFamily="34" charset="0"/>
              </a:rPr>
              <a:t> potraviny založené na mechanisticky prokázané účinnosti 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cs-CZ" sz="1600" b="1" dirty="0">
                <a:solidFill>
                  <a:srgbClr val="002060"/>
                </a:solidFill>
                <a:latin typeface="Calibri" pitchFamily="34" charset="0"/>
              </a:rPr>
              <a:t>Výzkum zaměřený na „farmaceutický“</a:t>
            </a:r>
            <a:r>
              <a:rPr lang="en-GB" sz="1600" b="1" dirty="0">
                <a:solidFill>
                  <a:srgbClr val="002060"/>
                </a:solidFill>
                <a:latin typeface="Calibri" pitchFamily="34" charset="0"/>
              </a:rPr>
              <a:t>’</a:t>
            </a:r>
            <a:r>
              <a:rPr lang="cs-CZ" sz="1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Calibri" pitchFamily="34" charset="0"/>
              </a:rPr>
              <a:t>screening: </a:t>
            </a:r>
            <a:r>
              <a:rPr lang="cs-CZ" sz="1600" b="1" dirty="0">
                <a:solidFill>
                  <a:srgbClr val="002060"/>
                </a:solidFill>
                <a:latin typeface="Calibri" pitchFamily="34" charset="0"/>
              </a:rPr>
              <a:t>účinek, cílený vývoj</a:t>
            </a:r>
            <a:r>
              <a:rPr lang="en-GB" sz="1600" b="1" dirty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cs-CZ" sz="1600" b="1" dirty="0">
                <a:solidFill>
                  <a:srgbClr val="002060"/>
                </a:solidFill>
                <a:latin typeface="Calibri" pitchFamily="34" charset="0"/>
              </a:rPr>
              <a:t> řízená optimalizace</a:t>
            </a:r>
            <a:r>
              <a:rPr lang="en-GB" sz="1600" b="1" dirty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cs-CZ" sz="1600" b="1" dirty="0">
                <a:solidFill>
                  <a:srgbClr val="002060"/>
                </a:solidFill>
                <a:latin typeface="Calibri" pitchFamily="34" charset="0"/>
              </a:rPr>
              <a:t> biologická dostupnost</a:t>
            </a:r>
            <a:endParaRPr lang="en-GB" sz="1600" b="1" dirty="0">
              <a:solidFill>
                <a:srgbClr val="002060"/>
              </a:solidFill>
              <a:latin typeface="TNO Oranda Wide"/>
            </a:endParaRPr>
          </a:p>
          <a:p>
            <a:pPr>
              <a:defRPr/>
            </a:pPr>
            <a:endParaRPr lang="en-GB" sz="1600" b="1" dirty="0">
              <a:solidFill>
                <a:srgbClr val="0000FF"/>
              </a:solidFill>
              <a:latin typeface="TNO Oranda Wide"/>
            </a:endParaRPr>
          </a:p>
          <a:p>
            <a:pPr>
              <a:defRPr/>
            </a:pPr>
            <a:endParaRPr lang="en-GB" sz="1600" b="1" dirty="0">
              <a:solidFill>
                <a:srgbClr val="0000FF"/>
              </a:solidFill>
              <a:latin typeface="TNO Oranda Wide"/>
            </a:endParaRPr>
          </a:p>
          <a:p>
            <a:pPr>
              <a:defRPr/>
            </a:pPr>
            <a:endParaRPr lang="en-GB" sz="1600" b="1" dirty="0">
              <a:solidFill>
                <a:srgbClr val="0000FF"/>
              </a:solidFill>
              <a:latin typeface="TNO Oranda Wide"/>
            </a:endParaRPr>
          </a:p>
          <a:p>
            <a:pPr>
              <a:defRPr/>
            </a:pPr>
            <a:endParaRPr lang="en-GB" sz="1600" b="1" dirty="0">
              <a:solidFill>
                <a:srgbClr val="0000FF"/>
              </a:solidFill>
              <a:latin typeface="TNO Oranda Wide"/>
            </a:endParaRPr>
          </a:p>
          <a:p>
            <a:pPr>
              <a:defRPr/>
            </a:pPr>
            <a:r>
              <a:rPr lang="cs-CZ" sz="16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en-GB" sz="1600" b="1" dirty="0">
              <a:solidFill>
                <a:srgbClr val="0000FF"/>
              </a:solidFill>
              <a:latin typeface="TNO Oranda Wide"/>
            </a:endParaRPr>
          </a:p>
          <a:p>
            <a:pPr>
              <a:defRPr/>
            </a:pPr>
            <a:endParaRPr lang="en-GB" sz="1600" b="1" dirty="0">
              <a:solidFill>
                <a:srgbClr val="0000FF"/>
              </a:solidFill>
              <a:latin typeface="TNO Oranda Wide"/>
            </a:endParaRPr>
          </a:p>
          <a:p>
            <a:pPr>
              <a:defRPr/>
            </a:pPr>
            <a:endParaRPr lang="en-GB" sz="1600" b="1" dirty="0">
              <a:solidFill>
                <a:srgbClr val="0000FF"/>
              </a:solidFill>
              <a:latin typeface="TNO Oranda Wide"/>
            </a:endParaRPr>
          </a:p>
          <a:p>
            <a:pPr>
              <a:defRPr/>
            </a:pPr>
            <a:endParaRPr lang="en-GB" sz="1600" b="1" dirty="0">
              <a:solidFill>
                <a:srgbClr val="0000FF"/>
              </a:solidFill>
              <a:latin typeface="TNO Oranda Wide"/>
            </a:endParaRPr>
          </a:p>
          <a:p>
            <a:pPr>
              <a:defRPr/>
            </a:pPr>
            <a:endParaRPr lang="en-GB" sz="1600" b="1" dirty="0">
              <a:solidFill>
                <a:srgbClr val="0000FF"/>
              </a:solidFill>
              <a:latin typeface="TNO Oranda Wide"/>
            </a:endParaRPr>
          </a:p>
          <a:p>
            <a:pPr>
              <a:defRPr/>
            </a:pPr>
            <a:endParaRPr lang="en-GB" sz="1600" b="1" dirty="0">
              <a:solidFill>
                <a:srgbClr val="0000FF"/>
              </a:solidFill>
              <a:latin typeface="TNO Oranda Wide"/>
            </a:endParaRPr>
          </a:p>
        </p:txBody>
      </p:sp>
      <p:grpSp>
        <p:nvGrpSpPr>
          <p:cNvPr id="61457" name="Group 59"/>
          <p:cNvGrpSpPr>
            <a:grpSpLocks/>
          </p:cNvGrpSpPr>
          <p:nvPr/>
        </p:nvGrpSpPr>
        <p:grpSpPr bwMode="auto">
          <a:xfrm>
            <a:off x="7967663" y="2039938"/>
            <a:ext cx="1422400" cy="406400"/>
            <a:chOff x="3984" y="916"/>
            <a:chExt cx="1008" cy="288"/>
          </a:xfrm>
        </p:grpSpPr>
        <p:sp>
          <p:nvSpPr>
            <p:cNvPr id="61462" name="Rectangle 60"/>
            <p:cNvSpPr>
              <a:spLocks noChangeArrowheads="1"/>
            </p:cNvSpPr>
            <p:nvPr/>
          </p:nvSpPr>
          <p:spPr bwMode="auto">
            <a:xfrm>
              <a:off x="3984" y="916"/>
              <a:ext cx="1008" cy="288"/>
            </a:xfrm>
            <a:prstGeom prst="rect">
              <a:avLst/>
            </a:prstGeom>
            <a:solidFill>
              <a:srgbClr val="336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ts val="1000"/>
                </a:spcAft>
                <a:buBlip>
                  <a:blip r:embed="rId2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61463" name="Freeform 61"/>
            <p:cNvSpPr>
              <a:spLocks/>
            </p:cNvSpPr>
            <p:nvPr/>
          </p:nvSpPr>
          <p:spPr bwMode="auto">
            <a:xfrm>
              <a:off x="3984" y="916"/>
              <a:ext cx="1008" cy="36"/>
            </a:xfrm>
            <a:custGeom>
              <a:avLst/>
              <a:gdLst>
                <a:gd name="T0" fmla="*/ 0 w 1008"/>
                <a:gd name="T1" fmla="*/ 0 h 36"/>
                <a:gd name="T2" fmla="*/ 36 w 1008"/>
                <a:gd name="T3" fmla="*/ 36 h 36"/>
                <a:gd name="T4" fmla="*/ 972 w 1008"/>
                <a:gd name="T5" fmla="*/ 36 h 36"/>
                <a:gd name="T6" fmla="*/ 1008 w 1008"/>
                <a:gd name="T7" fmla="*/ 0 h 36"/>
                <a:gd name="T8" fmla="*/ 0 w 100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36"/>
                <a:gd name="T17" fmla="*/ 1008 w 100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36">
                  <a:moveTo>
                    <a:pt x="0" y="0"/>
                  </a:moveTo>
                  <a:lnTo>
                    <a:pt x="36" y="36"/>
                  </a:lnTo>
                  <a:lnTo>
                    <a:pt x="972" y="36"/>
                  </a:lnTo>
                  <a:lnTo>
                    <a:pt x="10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8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64" name="Freeform 62"/>
            <p:cNvSpPr>
              <a:spLocks/>
            </p:cNvSpPr>
            <p:nvPr/>
          </p:nvSpPr>
          <p:spPr bwMode="auto">
            <a:xfrm>
              <a:off x="3984" y="916"/>
              <a:ext cx="36" cy="288"/>
            </a:xfrm>
            <a:custGeom>
              <a:avLst/>
              <a:gdLst>
                <a:gd name="T0" fmla="*/ 0 w 36"/>
                <a:gd name="T1" fmla="*/ 0 h 288"/>
                <a:gd name="T2" fmla="*/ 0 w 36"/>
                <a:gd name="T3" fmla="*/ 288 h 288"/>
                <a:gd name="T4" fmla="*/ 36 w 36"/>
                <a:gd name="T5" fmla="*/ 252 h 288"/>
                <a:gd name="T6" fmla="*/ 36 w 36"/>
                <a:gd name="T7" fmla="*/ 36 h 288"/>
                <a:gd name="T8" fmla="*/ 0 w 36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88"/>
                <a:gd name="T17" fmla="*/ 36 w 3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88">
                  <a:moveTo>
                    <a:pt x="0" y="0"/>
                  </a:moveTo>
                  <a:lnTo>
                    <a:pt x="0" y="288"/>
                  </a:lnTo>
                  <a:lnTo>
                    <a:pt x="36" y="25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A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65" name="Freeform 63"/>
            <p:cNvSpPr>
              <a:spLocks/>
            </p:cNvSpPr>
            <p:nvPr/>
          </p:nvSpPr>
          <p:spPr bwMode="auto">
            <a:xfrm>
              <a:off x="3984" y="1168"/>
              <a:ext cx="1008" cy="36"/>
            </a:xfrm>
            <a:custGeom>
              <a:avLst/>
              <a:gdLst>
                <a:gd name="T0" fmla="*/ 0 w 1008"/>
                <a:gd name="T1" fmla="*/ 36 h 36"/>
                <a:gd name="T2" fmla="*/ 1008 w 1008"/>
                <a:gd name="T3" fmla="*/ 36 h 36"/>
                <a:gd name="T4" fmla="*/ 972 w 1008"/>
                <a:gd name="T5" fmla="*/ 0 h 36"/>
                <a:gd name="T6" fmla="*/ 36 w 1008"/>
                <a:gd name="T7" fmla="*/ 0 h 36"/>
                <a:gd name="T8" fmla="*/ 0 w 1008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36"/>
                <a:gd name="T17" fmla="*/ 1008 w 100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36">
                  <a:moveTo>
                    <a:pt x="0" y="36"/>
                  </a:moveTo>
                  <a:lnTo>
                    <a:pt x="1008" y="36"/>
                  </a:lnTo>
                  <a:lnTo>
                    <a:pt x="972" y="0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94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66" name="Freeform 64"/>
            <p:cNvSpPr>
              <a:spLocks/>
            </p:cNvSpPr>
            <p:nvPr/>
          </p:nvSpPr>
          <p:spPr bwMode="auto">
            <a:xfrm>
              <a:off x="4956" y="916"/>
              <a:ext cx="36" cy="288"/>
            </a:xfrm>
            <a:custGeom>
              <a:avLst/>
              <a:gdLst>
                <a:gd name="T0" fmla="*/ 36 w 36"/>
                <a:gd name="T1" fmla="*/ 288 h 288"/>
                <a:gd name="T2" fmla="*/ 36 w 36"/>
                <a:gd name="T3" fmla="*/ 0 h 288"/>
                <a:gd name="T4" fmla="*/ 0 w 36"/>
                <a:gd name="T5" fmla="*/ 36 h 288"/>
                <a:gd name="T6" fmla="*/ 0 w 36"/>
                <a:gd name="T7" fmla="*/ 252 h 288"/>
                <a:gd name="T8" fmla="*/ 36 w 36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88"/>
                <a:gd name="T17" fmla="*/ 36 w 3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88">
                  <a:moveTo>
                    <a:pt x="36" y="288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0" y="252"/>
                  </a:lnTo>
                  <a:lnTo>
                    <a:pt x="36" y="288"/>
                  </a:lnTo>
                  <a:close/>
                </a:path>
              </a:pathLst>
            </a:custGeom>
            <a:solidFill>
              <a:srgbClr val="1E3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458" name="Rectangle 65"/>
          <p:cNvSpPr>
            <a:spLocks noChangeArrowheads="1"/>
          </p:cNvSpPr>
          <p:nvPr/>
        </p:nvSpPr>
        <p:spPr bwMode="auto">
          <a:xfrm>
            <a:off x="8104189" y="2103439"/>
            <a:ext cx="1093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GB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cs-CZ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GB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genera</a:t>
            </a:r>
            <a:r>
              <a:rPr lang="cs-CZ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ce</a:t>
            </a:r>
            <a:endParaRPr lang="en-GB" altLang="cs-CZ" sz="1800" b="1">
              <a:solidFill>
                <a:schemeClr val="bg1"/>
              </a:solidFill>
              <a:latin typeface="TNO Oranda Wide"/>
            </a:endParaRPr>
          </a:p>
        </p:txBody>
      </p:sp>
      <p:sp>
        <p:nvSpPr>
          <p:cNvPr id="61459" name="Rectangle 66"/>
          <p:cNvSpPr>
            <a:spLocks noChangeArrowheads="1"/>
          </p:cNvSpPr>
          <p:nvPr/>
        </p:nvSpPr>
        <p:spPr bwMode="auto">
          <a:xfrm>
            <a:off x="8866188" y="2603500"/>
            <a:ext cx="80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GB" altLang="cs-CZ" sz="1400" b="1" i="1">
                <a:solidFill>
                  <a:srgbClr val="0000FF"/>
                </a:solidFill>
                <a:latin typeface="Calibri" panose="020F0502020204030204" pitchFamily="34" charset="0"/>
              </a:rPr>
              <a:t>  </a:t>
            </a:r>
            <a:endParaRPr lang="en-GB" altLang="cs-CZ" sz="1700">
              <a:solidFill>
                <a:srgbClr val="0000FF"/>
              </a:solidFill>
              <a:latin typeface="TNO Oranda Wide"/>
            </a:endParaRPr>
          </a:p>
        </p:txBody>
      </p:sp>
      <p:sp>
        <p:nvSpPr>
          <p:cNvPr id="60442" name="AutoShape 67">
            <a:extLst>
              <a:ext uri="{FF2B5EF4-FFF2-40B4-BE49-F238E27FC236}">
                <a16:creationId xmlns:a16="http://schemas.microsoft.com/office/drawing/2014/main" id="{DD9CD617-BB8F-4CDA-95F2-A16C3626A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4" y="2508250"/>
            <a:ext cx="2154237" cy="1208088"/>
          </a:xfrm>
          <a:prstGeom prst="homePlate">
            <a:avLst>
              <a:gd name="adj" fmla="val 2815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1500" b="1" dirty="0">
                <a:solidFill>
                  <a:schemeClr val="bg1"/>
                </a:solidFill>
              </a:rPr>
              <a:t>„</a:t>
            </a:r>
            <a:r>
              <a:rPr lang="cs-CZ" sz="1500" b="1" dirty="0" err="1">
                <a:solidFill>
                  <a:schemeClr val="bg1"/>
                </a:solidFill>
              </a:rPr>
              <a:t>enhanced</a:t>
            </a:r>
            <a:r>
              <a:rPr lang="cs-CZ" sz="1500" b="1" dirty="0">
                <a:solidFill>
                  <a:schemeClr val="bg1"/>
                </a:solidFill>
              </a:rPr>
              <a:t>“ potraviny:</a:t>
            </a:r>
            <a:endParaRPr lang="en-GB" sz="1500" dirty="0">
              <a:solidFill>
                <a:schemeClr val="bg1"/>
              </a:solidFill>
              <a:latin typeface="TNO Oranda Wide"/>
            </a:endParaRPr>
          </a:p>
          <a:p>
            <a:pPr>
              <a:buFontTx/>
              <a:buChar char="•"/>
              <a:defRPr/>
            </a:pPr>
            <a:r>
              <a:rPr lang="en-GB" sz="1500" b="1" dirty="0">
                <a:solidFill>
                  <a:schemeClr val="bg1"/>
                </a:solidFill>
              </a:rPr>
              <a:t> </a:t>
            </a:r>
            <a:r>
              <a:rPr lang="en-GB" sz="1500" b="1" dirty="0" err="1">
                <a:solidFill>
                  <a:schemeClr val="bg1"/>
                </a:solidFill>
              </a:rPr>
              <a:t>nov</a:t>
            </a:r>
            <a:r>
              <a:rPr lang="cs-CZ" sz="1500" b="1" dirty="0">
                <a:solidFill>
                  <a:schemeClr val="bg1"/>
                </a:solidFill>
              </a:rPr>
              <a:t>é složení</a:t>
            </a:r>
            <a:r>
              <a:rPr lang="en-GB" sz="1500" b="1" dirty="0">
                <a:solidFill>
                  <a:schemeClr val="bg1"/>
                </a:solidFill>
              </a:rPr>
              <a:t>?</a:t>
            </a:r>
          </a:p>
          <a:p>
            <a:pPr>
              <a:buFontTx/>
              <a:buChar char="•"/>
              <a:defRPr/>
            </a:pPr>
            <a:r>
              <a:rPr lang="en-GB" sz="1500" b="1" dirty="0">
                <a:solidFill>
                  <a:schemeClr val="bg1"/>
                </a:solidFill>
              </a:rPr>
              <a:t> </a:t>
            </a:r>
            <a:r>
              <a:rPr lang="en-GB" sz="1500" b="1" dirty="0" err="1">
                <a:solidFill>
                  <a:schemeClr val="bg1"/>
                </a:solidFill>
              </a:rPr>
              <a:t>nov</a:t>
            </a:r>
            <a:r>
              <a:rPr lang="cs-CZ" sz="1500" b="1" dirty="0">
                <a:solidFill>
                  <a:schemeClr val="bg1"/>
                </a:solidFill>
              </a:rPr>
              <a:t>é produkty</a:t>
            </a:r>
            <a:r>
              <a:rPr lang="en-GB" sz="1500" b="1" dirty="0">
                <a:solidFill>
                  <a:schemeClr val="bg1"/>
                </a:solidFill>
              </a:rPr>
              <a:t>?</a:t>
            </a:r>
          </a:p>
          <a:p>
            <a:pPr>
              <a:buFontTx/>
              <a:buChar char="•"/>
              <a:defRPr/>
            </a:pPr>
            <a:r>
              <a:rPr lang="en-GB" sz="1500" b="1" dirty="0">
                <a:solidFill>
                  <a:schemeClr val="bg1"/>
                </a:solidFill>
              </a:rPr>
              <a:t> ??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61461" name="Nadpis 68"/>
          <p:cNvSpPr>
            <a:spLocks noGrp="1"/>
          </p:cNvSpPr>
          <p:nvPr>
            <p:ph type="title"/>
          </p:nvPr>
        </p:nvSpPr>
        <p:spPr>
          <a:xfrm>
            <a:off x="3000376" y="1092200"/>
            <a:ext cx="7667625" cy="863600"/>
          </a:xfrm>
        </p:spPr>
        <p:txBody>
          <a:bodyPr/>
          <a:lstStyle/>
          <a:p>
            <a:pPr eaLnBrk="1" hangingPunct="1"/>
            <a:r>
              <a:rPr lang="cs-CZ" altLang="cs-CZ" sz="2100"/>
              <a:t>POTRAVINÁŘSKÝ PRŮMYSL SMĚŘUJE K VYTVOŘENÍ TŘETÍ GENERACE TZV. FUNKČNÍCH POTRAVIN</a:t>
            </a:r>
            <a:r>
              <a:rPr lang="en-US" altLang="cs-CZ" sz="2100"/>
              <a:t/>
            </a:r>
            <a:br>
              <a:rPr lang="en-US" altLang="cs-CZ" sz="2100"/>
            </a:br>
            <a:endParaRPr lang="cs-CZ" altLang="cs-CZ" sz="2100"/>
          </a:p>
        </p:txBody>
      </p:sp>
    </p:spTree>
    <p:extLst>
      <p:ext uri="{BB962C8B-B14F-4D97-AF65-F5344CB8AC3E}">
        <p14:creationId xmlns:p14="http://schemas.microsoft.com/office/powerpoint/2010/main" val="42250976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AutoShape 5">
            <a:extLst>
              <a:ext uri="{FF2B5EF4-FFF2-40B4-BE49-F238E27FC236}">
                <a16:creationId xmlns:a16="http://schemas.microsoft.com/office/drawing/2014/main" id="{215F3830-071A-48C3-BE50-81706E0DD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1989139"/>
            <a:ext cx="2379663" cy="4111625"/>
          </a:xfrm>
          <a:prstGeom prst="downArrow">
            <a:avLst>
              <a:gd name="adj1" fmla="val 75009"/>
              <a:gd name="adj2" fmla="val 461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6EE479DC-131C-4E1D-95F2-A36AADD1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1989139"/>
            <a:ext cx="4464050" cy="105605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5725" tIns="42862" rIns="85725" bIns="42862">
            <a:spAutoFit/>
          </a:bodyPr>
          <a:lstStyle/>
          <a:p>
            <a:pPr marL="92075" defTabSz="762000">
              <a:defRPr/>
            </a:pPr>
            <a:r>
              <a:rPr lang="cs-CZ" sz="2100" b="1" dirty="0"/>
              <a:t>Symptomy: </a:t>
            </a:r>
          </a:p>
          <a:p>
            <a:pPr marL="92075" defTabSz="762000">
              <a:defRPr/>
            </a:pPr>
            <a:r>
              <a:rPr lang="cs-CZ" sz="2100" b="1" dirty="0"/>
              <a:t>zvýšený LDL v plazmě, srdeční obtíže</a:t>
            </a:r>
            <a:endParaRPr lang="en-US" sz="2100" b="1" dirty="0"/>
          </a:p>
        </p:txBody>
      </p: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3287714" y="22050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873125"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Celý organismus</a:t>
            </a:r>
            <a:endParaRPr lang="en-US" altLang="cs-CZ" sz="1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3287714" y="3068638"/>
            <a:ext cx="1800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873125"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Empirické poznatky</a:t>
            </a:r>
            <a:endParaRPr lang="en-US" altLang="cs-CZ" sz="1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470" name="Rectangle 9"/>
          <p:cNvSpPr>
            <a:spLocks noChangeArrowheads="1"/>
          </p:cNvSpPr>
          <p:nvPr/>
        </p:nvSpPr>
        <p:spPr bwMode="auto">
          <a:xfrm>
            <a:off x="3287714" y="4292601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873125"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anose="020F0502020204030204" pitchFamily="34" charset="0"/>
              </a:rPr>
              <a:t>screening</a:t>
            </a:r>
            <a:endParaRPr lang="en-US" altLang="cs-CZ" sz="1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2471" name="Skupina 22"/>
          <p:cNvGrpSpPr>
            <a:grpSpLocks/>
          </p:cNvGrpSpPr>
          <p:nvPr/>
        </p:nvGrpSpPr>
        <p:grpSpPr bwMode="auto">
          <a:xfrm>
            <a:off x="5591175" y="2997200"/>
            <a:ext cx="4826000" cy="2863850"/>
            <a:chOff x="3995936" y="2996952"/>
            <a:chExt cx="4896544" cy="2863850"/>
          </a:xfrm>
        </p:grpSpPr>
        <p:sp>
          <p:nvSpPr>
            <p:cNvPr id="61442" name="Rectangle 2">
              <a:extLst>
                <a:ext uri="{FF2B5EF4-FFF2-40B4-BE49-F238E27FC236}">
                  <a16:creationId xmlns:a16="http://schemas.microsoft.com/office/drawing/2014/main" id="{ECB7DC71-6B7D-4180-B3E7-796517EE3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771" y="2996952"/>
              <a:ext cx="4509975" cy="286385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62474" name="Line 3"/>
            <p:cNvSpPr>
              <a:spLocks noChangeShapeType="1"/>
            </p:cNvSpPr>
            <p:nvPr/>
          </p:nvSpPr>
          <p:spPr bwMode="auto">
            <a:xfrm flipV="1">
              <a:off x="7452320" y="4365104"/>
              <a:ext cx="301625" cy="333375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450" name="Rectangle 10">
              <a:extLst>
                <a:ext uri="{FF2B5EF4-FFF2-40B4-BE49-F238E27FC236}">
                  <a16:creationId xmlns:a16="http://schemas.microsoft.com/office/drawing/2014/main" id="{3F21F432-C70A-4ED6-BAC1-D284F0FE6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936" y="3111252"/>
              <a:ext cx="4896544" cy="8316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2075" tIns="46038" rIns="92075" bIns="46038">
              <a:spAutoFit/>
            </a:bodyPr>
            <a:lstStyle/>
            <a:p>
              <a:pPr algn="ctr" defTabSz="873125">
                <a:defRPr/>
              </a:pPr>
              <a:r>
                <a:rPr lang="cs-CZ" b="1" dirty="0">
                  <a:solidFill>
                    <a:schemeClr val="accent1">
                      <a:lumMod val="75000"/>
                    </a:schemeClr>
                  </a:solidFill>
                </a:rPr>
                <a:t>Mechanismus je „černá skříňka“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1452" name="Rectangle 12">
              <a:extLst>
                <a:ext uri="{FF2B5EF4-FFF2-40B4-BE49-F238E27FC236}">
                  <a16:creationId xmlns:a16="http://schemas.microsoft.com/office/drawing/2014/main" id="{CACCC39B-2A5E-4FFA-A2DD-A307EE351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936" y="3860552"/>
              <a:ext cx="2917824" cy="46230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2075" tIns="46038" rIns="92075" bIns="46038">
              <a:spAutoFit/>
            </a:bodyPr>
            <a:lstStyle/>
            <a:p>
              <a:pPr defTabSz="873125">
                <a:defRPr/>
              </a:pPr>
              <a:r>
                <a:rPr lang="cs-CZ" dirty="0">
                  <a:solidFill>
                    <a:schemeClr val="bg1"/>
                  </a:solidFill>
                </a:rPr>
                <a:t>Rozpustná vláknina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453" name="Rectangle 13">
              <a:extLst>
                <a:ext uri="{FF2B5EF4-FFF2-40B4-BE49-F238E27FC236}">
                  <a16:creationId xmlns:a16="http://schemas.microsoft.com/office/drawing/2014/main" id="{7DE29232-AAAF-4717-8AE1-A7B10B930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936" y="4365377"/>
              <a:ext cx="2499831" cy="46230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2075" tIns="46038" rIns="92075" bIns="46038">
              <a:spAutoFit/>
            </a:bodyPr>
            <a:lstStyle/>
            <a:p>
              <a:pPr defTabSz="873125">
                <a:defRPr/>
              </a:pPr>
              <a:r>
                <a:rPr lang="cs-CZ" dirty="0">
                  <a:solidFill>
                    <a:schemeClr val="bg1"/>
                  </a:solidFill>
                </a:rPr>
                <a:t>Rostlinné steroly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454" name="Rectangle 14">
              <a:extLst>
                <a:ext uri="{FF2B5EF4-FFF2-40B4-BE49-F238E27FC236}">
                  <a16:creationId xmlns:a16="http://schemas.microsoft.com/office/drawing/2014/main" id="{598DECAD-C30F-42F9-A2B4-414343A2E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936" y="4868615"/>
              <a:ext cx="1091338" cy="46230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2075" tIns="46038" rIns="92075" bIns="46038">
              <a:spAutoFit/>
            </a:bodyPr>
            <a:lstStyle/>
            <a:p>
              <a:pPr defTabSz="873125">
                <a:defRPr/>
              </a:pPr>
              <a:r>
                <a:rPr lang="en-US" dirty="0" err="1">
                  <a:solidFill>
                    <a:schemeClr val="bg1"/>
                  </a:solidFill>
                </a:rPr>
                <a:t>stati</a:t>
              </a:r>
              <a:r>
                <a:rPr lang="cs-CZ" dirty="0" err="1">
                  <a:solidFill>
                    <a:schemeClr val="bg1"/>
                  </a:solidFill>
                </a:rPr>
                <a:t>ny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455" name="Rectangle 15">
              <a:extLst>
                <a:ext uri="{FF2B5EF4-FFF2-40B4-BE49-F238E27FC236}">
                  <a16:creationId xmlns:a16="http://schemas.microsoft.com/office/drawing/2014/main" id="{11654118-BFA9-479B-AE2F-2BECA7968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936" y="5373440"/>
              <a:ext cx="3020290" cy="46230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2075" tIns="46038" rIns="92075" bIns="46038">
              <a:spAutoFit/>
            </a:bodyPr>
            <a:lstStyle/>
            <a:p>
              <a:pPr defTabSz="873125">
                <a:defRPr/>
              </a:pPr>
              <a:r>
                <a:rPr lang="el-GR" dirty="0">
                  <a:solidFill>
                    <a:schemeClr val="bg1"/>
                  </a:solidFill>
                  <a:cs typeface="Arial" pitchFamily="34" charset="0"/>
                </a:rPr>
                <a:t>ω</a:t>
              </a:r>
              <a:r>
                <a:rPr lang="en-US" dirty="0">
                  <a:solidFill>
                    <a:schemeClr val="bg1"/>
                  </a:solidFill>
                </a:rPr>
                <a:t>-3 </a:t>
              </a:r>
              <a:r>
                <a:rPr lang="cs-CZ" dirty="0">
                  <a:solidFill>
                    <a:schemeClr val="bg1"/>
                  </a:solidFill>
                </a:rPr>
                <a:t>mastné kyseliny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>
              <a:off x="5940152" y="4293096"/>
              <a:ext cx="241300" cy="20002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>
              <a:off x="5868144" y="4581128"/>
              <a:ext cx="257175" cy="1206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 flipV="1">
              <a:off x="5076056" y="5013176"/>
              <a:ext cx="966589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 flipV="1">
              <a:off x="6156176" y="5301207"/>
              <a:ext cx="214312" cy="21602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460" name="Rectangle 20">
              <a:extLst>
                <a:ext uri="{FF2B5EF4-FFF2-40B4-BE49-F238E27FC236}">
                  <a16:creationId xmlns:a16="http://schemas.microsoft.com/office/drawing/2014/main" id="{120108B1-982F-400E-AF59-5B271955F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226" y="3841502"/>
              <a:ext cx="2295254" cy="83163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defTabSz="873125">
                <a:defRPr/>
              </a:pPr>
              <a:r>
                <a:rPr lang="cs-CZ" dirty="0"/>
                <a:t>Hladina cholesterolu</a:t>
              </a:r>
              <a:endParaRPr lang="en-US" dirty="0"/>
            </a:p>
          </p:txBody>
        </p:sp>
        <p:grpSp>
          <p:nvGrpSpPr>
            <p:cNvPr id="62485" name="Skupina 21"/>
            <p:cNvGrpSpPr>
              <a:grpSpLocks/>
            </p:cNvGrpSpPr>
            <p:nvPr/>
          </p:nvGrpSpPr>
          <p:grpSpPr bwMode="auto">
            <a:xfrm>
              <a:off x="6228184" y="4437112"/>
              <a:ext cx="1092200" cy="803275"/>
              <a:chOff x="6084168" y="4509120"/>
              <a:chExt cx="1092200" cy="803275"/>
            </a:xfrm>
          </p:grpSpPr>
          <p:sp>
            <p:nvSpPr>
              <p:cNvPr id="61451" name="Rectangle 11">
                <a:extLst>
                  <a:ext uri="{FF2B5EF4-FFF2-40B4-BE49-F238E27FC236}">
                    <a16:creationId xmlns:a16="http://schemas.microsoft.com/office/drawing/2014/main" id="{268E8545-96E6-49FF-88D2-654878331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358" y="4508823"/>
                <a:ext cx="1092058" cy="8032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61461" name="Rectangle 21">
                <a:extLst>
                  <a:ext uri="{FF2B5EF4-FFF2-40B4-BE49-F238E27FC236}">
                    <a16:creationId xmlns:a16="http://schemas.microsoft.com/office/drawing/2014/main" id="{477D5256-4241-470C-9ED8-3C1CC9AA3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0932" y="4694560"/>
                <a:ext cx="789245" cy="4619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defTabSz="873125">
                  <a:defRPr/>
                </a:pPr>
                <a:r>
                  <a:rPr lang="cs-CZ" b="1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tělo</a:t>
                </a:r>
                <a:endParaRPr lang="en-US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62472" name="Nadpis 23"/>
          <p:cNvSpPr>
            <a:spLocks noGrp="1"/>
          </p:cNvSpPr>
          <p:nvPr>
            <p:ph type="title"/>
          </p:nvPr>
        </p:nvSpPr>
        <p:spPr>
          <a:xfrm>
            <a:off x="3216276" y="908051"/>
            <a:ext cx="7127875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TRADIČNÍ ZKOUMÁNÍ BIOLOGICKÝCH CEST</a:t>
            </a:r>
            <a:br>
              <a:rPr lang="cs-CZ" altLang="cs-CZ" smtClean="0"/>
            </a:br>
            <a:r>
              <a:rPr lang="cs-CZ" altLang="cs-CZ" smtClean="0"/>
              <a:t> V RÁMCI JE MNOHOSTUPŇOVÝ PROCES</a:t>
            </a:r>
          </a:p>
        </p:txBody>
      </p:sp>
    </p:spTree>
    <p:extLst>
      <p:ext uri="{BB962C8B-B14F-4D97-AF65-F5344CB8AC3E}">
        <p14:creationId xmlns:p14="http://schemas.microsoft.com/office/powerpoint/2010/main" val="18523656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8832850" y="2133601"/>
            <a:ext cx="1593850" cy="439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8904288" y="5549900"/>
            <a:ext cx="1439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  <a:latin typeface="Calibri" panose="020F0502020204030204" pitchFamily="34" charset="0"/>
              </a:rPr>
              <a:t>Funkční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  <a:latin typeface="Calibri" panose="020F0502020204030204" pitchFamily="34" charset="0"/>
              </a:rPr>
              <a:t>genomika</a:t>
            </a:r>
            <a:endParaRPr lang="en-US" altLang="cs-CZ" sz="2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2469" name="Rectangle 7">
            <a:extLst>
              <a:ext uri="{FF2B5EF4-FFF2-40B4-BE49-F238E27FC236}">
                <a16:creationId xmlns:a16="http://schemas.microsoft.com/office/drawing/2014/main" id="{3F45805C-78A4-4584-9342-4DD87590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239" y="4140201"/>
            <a:ext cx="3217125" cy="5869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3612" tIns="46806" rIns="93612" bIns="46806">
            <a:spAutoFit/>
          </a:bodyPr>
          <a:lstStyle/>
          <a:p>
            <a:pPr algn="ctr" defTabSz="830263">
              <a:defRPr/>
            </a:pPr>
            <a:r>
              <a:rPr lang="cs-CZ" sz="3200" b="1" dirty="0"/>
              <a:t>Složení potravy</a:t>
            </a:r>
            <a:endParaRPr lang="en-US" sz="3200" b="1" dirty="0"/>
          </a:p>
        </p:txBody>
      </p:sp>
      <p:sp>
        <p:nvSpPr>
          <p:cNvPr id="63493" name="AutoShape 9"/>
          <p:cNvSpPr>
            <a:spLocks noChangeArrowheads="1"/>
          </p:cNvSpPr>
          <p:nvPr/>
        </p:nvSpPr>
        <p:spPr bwMode="auto">
          <a:xfrm>
            <a:off x="8399464" y="3711575"/>
            <a:ext cx="376237" cy="1443038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233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494" name="Rectangle 10"/>
          <p:cNvSpPr>
            <a:spLocks noChangeArrowheads="1"/>
          </p:cNvSpPr>
          <p:nvPr/>
        </p:nvSpPr>
        <p:spPr bwMode="auto">
          <a:xfrm>
            <a:off x="5375275" y="2133601"/>
            <a:ext cx="2952750" cy="439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495" name="Rectangle 11"/>
          <p:cNvSpPr>
            <a:spLocks noChangeArrowheads="1"/>
          </p:cNvSpPr>
          <p:nvPr/>
        </p:nvSpPr>
        <p:spPr bwMode="auto">
          <a:xfrm>
            <a:off x="5448301" y="3213100"/>
            <a:ext cx="272256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12" tIns="46806" rIns="93612" bIns="46806">
            <a:spAutoFit/>
          </a:bodyPr>
          <a:lstStyle>
            <a:lvl1pPr marL="719138" indent="-719138" defTabSz="830263"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30263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RNA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	Regulace translace</a:t>
            </a: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zpracování</a:t>
            </a: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, stability, transport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 mRNA</a:t>
            </a:r>
          </a:p>
        </p:txBody>
      </p:sp>
      <p:sp>
        <p:nvSpPr>
          <p:cNvPr id="63496" name="Rectangle 12"/>
          <p:cNvSpPr>
            <a:spLocks noChangeArrowheads="1"/>
          </p:cNvSpPr>
          <p:nvPr/>
        </p:nvSpPr>
        <p:spPr bwMode="auto">
          <a:xfrm>
            <a:off x="5448301" y="4221163"/>
            <a:ext cx="2797175" cy="16557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497" name="Rectangle 14"/>
          <p:cNvSpPr>
            <a:spLocks noChangeArrowheads="1"/>
          </p:cNvSpPr>
          <p:nvPr/>
        </p:nvSpPr>
        <p:spPr bwMode="auto">
          <a:xfrm>
            <a:off x="5453064" y="2201864"/>
            <a:ext cx="2803525" cy="7953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498" name="Rectangle 15"/>
          <p:cNvSpPr>
            <a:spLocks noChangeArrowheads="1"/>
          </p:cNvSpPr>
          <p:nvPr/>
        </p:nvSpPr>
        <p:spPr bwMode="auto">
          <a:xfrm>
            <a:off x="5453064" y="3246439"/>
            <a:ext cx="2803525" cy="7127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5448300" y="2205038"/>
            <a:ext cx="28082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12" tIns="46806" rIns="93612" bIns="46806">
            <a:spAutoFit/>
          </a:bodyPr>
          <a:lstStyle>
            <a:lvl1pPr marL="719138" indent="-719138" defTabSz="830263"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30263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DNA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 	Genová regulace</a:t>
            </a: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transkripční kontrola </a:t>
            </a: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SNP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, interakce s histony</a:t>
            </a: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400">
                <a:solidFill>
                  <a:schemeClr val="bg1"/>
                </a:solidFill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63500" name="AutoShape 20"/>
          <p:cNvSpPr>
            <a:spLocks noChangeArrowheads="1"/>
          </p:cNvSpPr>
          <p:nvPr/>
        </p:nvSpPr>
        <p:spPr bwMode="auto">
          <a:xfrm>
            <a:off x="5534026" y="3062288"/>
            <a:ext cx="481013" cy="150812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233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501" name="AutoShape 21"/>
          <p:cNvSpPr>
            <a:spLocks noChangeArrowheads="1"/>
          </p:cNvSpPr>
          <p:nvPr/>
        </p:nvSpPr>
        <p:spPr bwMode="auto">
          <a:xfrm>
            <a:off x="5534026" y="4030664"/>
            <a:ext cx="481013" cy="149225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233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502" name="AutoShape 22"/>
          <p:cNvSpPr>
            <a:spLocks noChangeArrowheads="1"/>
          </p:cNvSpPr>
          <p:nvPr/>
        </p:nvSpPr>
        <p:spPr bwMode="auto">
          <a:xfrm>
            <a:off x="5534026" y="5972176"/>
            <a:ext cx="481013" cy="150813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233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503" name="Rectangle 23"/>
          <p:cNvSpPr>
            <a:spLocks noChangeArrowheads="1"/>
          </p:cNvSpPr>
          <p:nvPr/>
        </p:nvSpPr>
        <p:spPr bwMode="auto">
          <a:xfrm>
            <a:off x="5441950" y="6165850"/>
            <a:ext cx="2814638" cy="2873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504" name="Rectangle 24"/>
          <p:cNvSpPr>
            <a:spLocks noChangeArrowheads="1"/>
          </p:cNvSpPr>
          <p:nvPr/>
        </p:nvSpPr>
        <p:spPr bwMode="auto">
          <a:xfrm>
            <a:off x="5448300" y="6194425"/>
            <a:ext cx="25923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12" tIns="46806" rIns="93612" bIns="46806">
            <a:spAutoFit/>
          </a:bodyPr>
          <a:lstStyle>
            <a:lvl1pPr defTabSz="830263"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30263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cs-CZ" sz="1400" b="1">
                <a:solidFill>
                  <a:schemeClr val="bg1"/>
                </a:solidFill>
                <a:latin typeface="Calibri" panose="020F0502020204030204" pitchFamily="34" charset="0"/>
              </a:rPr>
              <a:t>Metabolit</a:t>
            </a:r>
            <a:r>
              <a:rPr lang="cs-CZ" altLang="cs-CZ" sz="1400" b="1">
                <a:solidFill>
                  <a:schemeClr val="bg1"/>
                </a:solidFill>
                <a:latin typeface="Calibri" panose="020F0502020204030204" pitchFamily="34" charset="0"/>
              </a:rPr>
              <a:t> Množství funkcí</a:t>
            </a:r>
            <a:endParaRPr lang="en-US" altLang="cs-CZ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505" name="Rectangle 26"/>
          <p:cNvSpPr>
            <a:spLocks noChangeArrowheads="1"/>
          </p:cNvSpPr>
          <p:nvPr/>
        </p:nvSpPr>
        <p:spPr bwMode="auto">
          <a:xfrm>
            <a:off x="8929688" y="2201864"/>
            <a:ext cx="1428750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506" name="Rectangle 27"/>
          <p:cNvSpPr>
            <a:spLocks noChangeArrowheads="1"/>
          </p:cNvSpPr>
          <p:nvPr/>
        </p:nvSpPr>
        <p:spPr bwMode="auto">
          <a:xfrm>
            <a:off x="8929688" y="3175001"/>
            <a:ext cx="1428750" cy="6143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507" name="Rectangle 28"/>
          <p:cNvSpPr>
            <a:spLocks noChangeArrowheads="1"/>
          </p:cNvSpPr>
          <p:nvPr/>
        </p:nvSpPr>
        <p:spPr bwMode="auto">
          <a:xfrm>
            <a:off x="8904288" y="4076701"/>
            <a:ext cx="1428750" cy="5048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508" name="Rectangle 29"/>
          <p:cNvSpPr>
            <a:spLocks noChangeArrowheads="1"/>
          </p:cNvSpPr>
          <p:nvPr/>
        </p:nvSpPr>
        <p:spPr bwMode="auto">
          <a:xfrm>
            <a:off x="8904289" y="2273301"/>
            <a:ext cx="1443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12" tIns="46806" rIns="93612" bIns="46806">
            <a:spAutoFit/>
          </a:bodyPr>
          <a:lstStyle>
            <a:lvl1pPr defTabSz="830263"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30263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Sekvenování, genotypizace</a:t>
            </a:r>
            <a:endParaRPr lang="en-US" altLang="cs-CZ" sz="15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509" name="Rectangle 30"/>
          <p:cNvSpPr>
            <a:spLocks noChangeArrowheads="1"/>
          </p:cNvSpPr>
          <p:nvPr/>
        </p:nvSpPr>
        <p:spPr bwMode="auto">
          <a:xfrm>
            <a:off x="8904288" y="3184526"/>
            <a:ext cx="14541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12" tIns="46806" rIns="93612" bIns="46806">
            <a:spAutoFit/>
          </a:bodyPr>
          <a:lstStyle>
            <a:lvl1pPr defTabSz="830263"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30263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trans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kriptomika</a:t>
            </a:r>
            <a:endParaRPr lang="en-US" altLang="cs-CZ" sz="15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(“genomi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ka</a:t>
            </a: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”)</a:t>
            </a:r>
          </a:p>
        </p:txBody>
      </p:sp>
      <p:sp>
        <p:nvSpPr>
          <p:cNvPr id="63510" name="Rectangle 31"/>
          <p:cNvSpPr>
            <a:spLocks noChangeArrowheads="1"/>
          </p:cNvSpPr>
          <p:nvPr/>
        </p:nvSpPr>
        <p:spPr bwMode="auto">
          <a:xfrm>
            <a:off x="8904288" y="4149725"/>
            <a:ext cx="143986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12" tIns="46806" rIns="93612" bIns="46806">
            <a:spAutoFit/>
          </a:bodyPr>
          <a:lstStyle>
            <a:lvl1pPr defTabSz="830263"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30263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proteomi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ka</a:t>
            </a:r>
            <a:endParaRPr lang="en-US" altLang="cs-CZ" sz="15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511" name="AutoShape 32"/>
          <p:cNvSpPr>
            <a:spLocks noChangeArrowheads="1"/>
          </p:cNvSpPr>
          <p:nvPr/>
        </p:nvSpPr>
        <p:spPr bwMode="auto">
          <a:xfrm>
            <a:off x="9047164" y="2967038"/>
            <a:ext cx="479425" cy="152400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233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512" name="AutoShape 33"/>
          <p:cNvSpPr>
            <a:spLocks noChangeArrowheads="1"/>
          </p:cNvSpPr>
          <p:nvPr/>
        </p:nvSpPr>
        <p:spPr bwMode="auto">
          <a:xfrm>
            <a:off x="8977314" y="3854451"/>
            <a:ext cx="479425" cy="150813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233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513" name="AutoShape 34"/>
          <p:cNvSpPr>
            <a:spLocks noChangeArrowheads="1"/>
          </p:cNvSpPr>
          <p:nvPr/>
        </p:nvSpPr>
        <p:spPr bwMode="auto">
          <a:xfrm>
            <a:off x="8975726" y="4652963"/>
            <a:ext cx="479425" cy="150812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C233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514" name="Rectangle 35"/>
          <p:cNvSpPr>
            <a:spLocks noChangeArrowheads="1"/>
          </p:cNvSpPr>
          <p:nvPr/>
        </p:nvSpPr>
        <p:spPr bwMode="auto">
          <a:xfrm>
            <a:off x="8904288" y="4868864"/>
            <a:ext cx="1439862" cy="4349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3515" name="Rectangle 36"/>
          <p:cNvSpPr>
            <a:spLocks noChangeArrowheads="1"/>
          </p:cNvSpPr>
          <p:nvPr/>
        </p:nvSpPr>
        <p:spPr bwMode="auto">
          <a:xfrm>
            <a:off x="8890000" y="4937125"/>
            <a:ext cx="1441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12" tIns="46806" rIns="93612" bIns="46806">
            <a:spAutoFit/>
          </a:bodyPr>
          <a:lstStyle>
            <a:lvl1pPr defTabSz="830263"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30263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metabolomi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ka</a:t>
            </a:r>
            <a:endParaRPr lang="en-US" altLang="cs-CZ" sz="15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516" name="Rectangle 38"/>
          <p:cNvSpPr>
            <a:spLocks noChangeArrowheads="1"/>
          </p:cNvSpPr>
          <p:nvPr/>
        </p:nvSpPr>
        <p:spPr bwMode="auto">
          <a:xfrm>
            <a:off x="5448300" y="4221164"/>
            <a:ext cx="280828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12" tIns="46806" rIns="93612" bIns="46806">
            <a:spAutoFit/>
          </a:bodyPr>
          <a:lstStyle>
            <a:lvl1pPr marL="631825" indent="-631825" defTabSz="830263"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30263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302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30263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30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Protein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	Interakce s receptorem, genová kontrola, signální transdukce,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	Enzymatická regulace</a:t>
            </a:r>
            <a:b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inhibi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ce</a:t>
            </a: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, mod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ifi</a:t>
            </a: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kace</a:t>
            </a:r>
            <a:b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Regulace transportu</a:t>
            </a:r>
            <a:b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altLang="cs-CZ" sz="1500" b="1">
                <a:solidFill>
                  <a:schemeClr val="bg1"/>
                </a:solidFill>
                <a:latin typeface="Calibri" panose="020F0502020204030204" pitchFamily="34" charset="0"/>
              </a:rPr>
              <a:t>Interakce kanálů/pump</a:t>
            </a:r>
            <a:endParaRPr lang="en-US" altLang="cs-CZ" sz="15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517" name="Nadpis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1900"/>
              <a:t>ÚČINEK SLOŽEK POTRAVY NA ZDRAVOTNÍ STAV BÝVÁ NEJČASTĚJI SPOJEN SE SPECIFICKÝMI INTERAKCEMI NA MOLEKULÁRNÍ ÚROVNI</a:t>
            </a:r>
          </a:p>
        </p:txBody>
      </p:sp>
      <p:sp>
        <p:nvSpPr>
          <p:cNvPr id="63518" name="AutoShape 9"/>
          <p:cNvSpPr>
            <a:spLocks noChangeArrowheads="1"/>
          </p:cNvSpPr>
          <p:nvPr/>
        </p:nvSpPr>
        <p:spPr bwMode="auto">
          <a:xfrm>
            <a:off x="4943475" y="3711575"/>
            <a:ext cx="374650" cy="1443038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233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28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3"/>
          <p:cNvSpPr>
            <a:spLocks noGrp="1"/>
          </p:cNvSpPr>
          <p:nvPr>
            <p:ph type="title"/>
          </p:nvPr>
        </p:nvSpPr>
        <p:spPr>
          <a:xfrm>
            <a:off x="1907176" y="1066074"/>
            <a:ext cx="9039497" cy="55372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VYBRANÉ PŘÍKLADY </a:t>
            </a:r>
            <a:r>
              <a:rPr lang="cs-CZ" altLang="cs-CZ" dirty="0" smtClean="0"/>
              <a:t>NUTRIGENOMICKÝCH PROJEKTŮ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endParaRPr lang="cs-CZ" altLang="cs-CZ" dirty="0" smtClean="0"/>
          </a:p>
        </p:txBody>
      </p:sp>
      <p:sp>
        <p:nvSpPr>
          <p:cNvPr id="64515" name="Zástupný symbol pro obsah 4"/>
          <p:cNvSpPr>
            <a:spLocks noGrp="1"/>
          </p:cNvSpPr>
          <p:nvPr>
            <p:ph idx="1"/>
          </p:nvPr>
        </p:nvSpPr>
        <p:spPr>
          <a:xfrm>
            <a:off x="2286000" y="1916113"/>
            <a:ext cx="8202613" cy="43926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cs-CZ" altLang="cs-CZ" sz="1800" dirty="0"/>
              <a:t>Složky funkční potravy jakožto prevence kolorektálního karcinomu</a:t>
            </a:r>
            <a:endParaRPr lang="en-US" altLang="cs-CZ" sz="1800" dirty="0"/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cs-CZ" altLang="cs-CZ" sz="1800" dirty="0" err="1"/>
              <a:t>Genomický</a:t>
            </a:r>
            <a:r>
              <a:rPr lang="cs-CZ" altLang="cs-CZ" sz="1800" dirty="0"/>
              <a:t> přístup pro zdravé střevo</a:t>
            </a:r>
            <a:r>
              <a:rPr lang="en-US" altLang="cs-CZ" sz="1800" dirty="0"/>
              <a:t>. </a:t>
            </a:r>
            <a:r>
              <a:rPr lang="cs-CZ" altLang="cs-CZ" sz="1800" dirty="0"/>
              <a:t>Efekt </a:t>
            </a:r>
            <a:r>
              <a:rPr lang="cs-CZ" altLang="cs-CZ" sz="1800" dirty="0" err="1"/>
              <a:t>probiotik</a:t>
            </a:r>
            <a:r>
              <a:rPr lang="cs-CZ" altLang="cs-CZ" sz="1800" dirty="0"/>
              <a:t> na stav střeva u savců. </a:t>
            </a:r>
            <a:endParaRPr lang="en-US" altLang="cs-CZ" sz="1800" dirty="0"/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cs-CZ" altLang="cs-CZ" sz="1800" dirty="0"/>
              <a:t>Hledání biomarkerů indikujících obezitu (součást obezitologického programu) </a:t>
            </a:r>
            <a:endParaRPr lang="en-US" altLang="cs-CZ" sz="1800" dirty="0"/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cs-CZ" altLang="cs-CZ" sz="1800" dirty="0"/>
              <a:t>Hodnocení b</a:t>
            </a:r>
            <a:r>
              <a:rPr lang="en-US" altLang="cs-CZ" sz="1800" dirty="0" err="1"/>
              <a:t>enefit</a:t>
            </a:r>
            <a:r>
              <a:rPr lang="en-US" altLang="cs-CZ" sz="1800" dirty="0"/>
              <a:t>-risk </a:t>
            </a:r>
            <a:r>
              <a:rPr lang="cs-CZ" altLang="cs-CZ" sz="1800" dirty="0"/>
              <a:t>u </a:t>
            </a:r>
            <a:r>
              <a:rPr lang="cs-CZ" altLang="cs-CZ" sz="1800" dirty="0" err="1"/>
              <a:t>flavonoidů</a:t>
            </a:r>
            <a:r>
              <a:rPr lang="cs-CZ" altLang="cs-CZ" sz="1800" dirty="0"/>
              <a:t> v potravě a jejich použití jako funkční součást potravy. Vývoj funkčního biomarkeru na základě </a:t>
            </a:r>
            <a:r>
              <a:rPr lang="cs-CZ" altLang="cs-CZ" sz="1800" dirty="0" err="1"/>
              <a:t>genomického</a:t>
            </a:r>
            <a:r>
              <a:rPr lang="cs-CZ" altLang="cs-CZ" sz="1800" dirty="0"/>
              <a:t> přístupu. 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cs-CZ" altLang="cs-CZ" sz="1800" dirty="0"/>
              <a:t>Analýza </a:t>
            </a:r>
            <a:r>
              <a:rPr lang="cs-CZ" altLang="cs-CZ" sz="1800" dirty="0" err="1"/>
              <a:t>metabolomu</a:t>
            </a:r>
            <a:r>
              <a:rPr lang="cs-CZ" altLang="cs-CZ" sz="1800" dirty="0"/>
              <a:t> hub pro identifikaci enzymu indukujícího a neindukujícího růstové podmínky</a:t>
            </a:r>
            <a:r>
              <a:rPr lang="en-US" altLang="cs-CZ" sz="1800" dirty="0"/>
              <a:t> </a:t>
            </a:r>
            <a:endParaRPr lang="cs-CZ" altLang="cs-CZ" sz="1800" dirty="0"/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altLang="cs-CZ" sz="1800" dirty="0" err="1"/>
              <a:t>Metabolomi</a:t>
            </a:r>
            <a:r>
              <a:rPr lang="cs-CZ" altLang="cs-CZ" sz="1800" dirty="0" err="1"/>
              <a:t>ka</a:t>
            </a:r>
            <a:r>
              <a:rPr lang="cs-CZ" altLang="cs-CZ" sz="1800" dirty="0"/>
              <a:t> bakterií pro produkci metabolitu a mlékařského produktu </a:t>
            </a:r>
            <a:r>
              <a:rPr lang="en-US" altLang="cs-CZ" sz="1800" dirty="0"/>
              <a:t> </a:t>
            </a:r>
            <a:endParaRPr lang="cs-CZ" altLang="cs-CZ" sz="1800" dirty="0"/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altLang="cs-CZ" sz="1800" dirty="0"/>
              <a:t>Trans</a:t>
            </a:r>
            <a:r>
              <a:rPr lang="cs-CZ" altLang="cs-CZ" sz="1800" dirty="0" err="1"/>
              <a:t>kriptomika</a:t>
            </a:r>
            <a:r>
              <a:rPr lang="cs-CZ" altLang="cs-CZ" sz="1800" dirty="0"/>
              <a:t> kvality sladového ječmene</a:t>
            </a:r>
            <a:r>
              <a:rPr lang="en-US" altLang="cs-CZ" sz="1800" dirty="0"/>
              <a:t> (cDNA array)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altLang="cs-CZ" sz="1800" dirty="0" err="1"/>
              <a:t>Metabolomi</a:t>
            </a:r>
            <a:r>
              <a:rPr lang="cs-CZ" altLang="cs-CZ" sz="1800" dirty="0" err="1"/>
              <a:t>ka</a:t>
            </a:r>
            <a:r>
              <a:rPr lang="cs-CZ" altLang="cs-CZ" sz="1800" dirty="0"/>
              <a:t> součástí </a:t>
            </a:r>
            <a:r>
              <a:rPr lang="cs-CZ" altLang="cs-CZ" sz="1800" dirty="0" err="1"/>
              <a:t>gingko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biloba</a:t>
            </a:r>
            <a:r>
              <a:rPr lang="en-US" altLang="cs-CZ" sz="1800" dirty="0"/>
              <a:t> </a:t>
            </a:r>
            <a:r>
              <a:rPr lang="cs-CZ" altLang="cs-CZ" sz="1800" dirty="0"/>
              <a:t>a </a:t>
            </a:r>
            <a:r>
              <a:rPr lang="cs-CZ" altLang="cs-CZ" sz="1800" dirty="0" err="1"/>
              <a:t>cannabis</a:t>
            </a:r>
            <a:endParaRPr lang="en-US" altLang="cs-CZ" sz="1800" dirty="0"/>
          </a:p>
          <a:p>
            <a:pPr>
              <a:spcBef>
                <a:spcPct val="0"/>
              </a:spcBef>
              <a:spcAft>
                <a:spcPts val="400"/>
              </a:spcAf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5196244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39"/>
          <p:cNvSpPr>
            <a:spLocks noChangeShapeType="1"/>
          </p:cNvSpPr>
          <p:nvPr/>
        </p:nvSpPr>
        <p:spPr bwMode="auto">
          <a:xfrm flipV="1">
            <a:off x="6796088" y="2181225"/>
            <a:ext cx="0" cy="1398588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39" name="Text Box 43"/>
          <p:cNvSpPr txBox="1">
            <a:spLocks noChangeArrowheads="1"/>
          </p:cNvSpPr>
          <p:nvPr/>
        </p:nvSpPr>
        <p:spPr bwMode="auto">
          <a:xfrm>
            <a:off x="5159375" y="2997200"/>
            <a:ext cx="316865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3000" b="1">
                <a:latin typeface="Calibri" panose="020F0502020204030204" pitchFamily="34" charset="0"/>
              </a:rPr>
              <a:t>NUTRI-GENOMIKA</a:t>
            </a:r>
            <a:endParaRPr lang="en-US" altLang="cs-CZ" sz="3000" b="1">
              <a:latin typeface="Calibri" panose="020F0502020204030204" pitchFamily="34" charset="0"/>
            </a:endParaRPr>
          </a:p>
        </p:txBody>
      </p:sp>
      <p:sp>
        <p:nvSpPr>
          <p:cNvPr id="64514" name="Oval 2">
            <a:extLst>
              <a:ext uri="{FF2B5EF4-FFF2-40B4-BE49-F238E27FC236}">
                <a16:creationId xmlns:a16="http://schemas.microsoft.com/office/drawing/2014/main" id="{C773C283-F175-43D8-92AB-DA181CC38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3349675"/>
            <a:ext cx="2044700" cy="649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64515" name="Oval 3">
            <a:extLst>
              <a:ext uri="{FF2B5EF4-FFF2-40B4-BE49-F238E27FC236}">
                <a16:creationId xmlns:a16="http://schemas.microsoft.com/office/drawing/2014/main" id="{BA684BB0-79FA-457B-94C6-23C177E77428}"/>
              </a:ext>
            </a:extLst>
          </p:cNvPr>
          <p:cNvSpPr>
            <a:spLocks noChangeArrowheads="1"/>
          </p:cNvSpPr>
          <p:nvPr/>
        </p:nvSpPr>
        <p:spPr bwMode="auto">
          <a:xfrm rot="21571087">
            <a:off x="8415338" y="3176637"/>
            <a:ext cx="2120900" cy="649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64516" name="Oval 4">
            <a:extLst>
              <a:ext uri="{FF2B5EF4-FFF2-40B4-BE49-F238E27FC236}">
                <a16:creationId xmlns:a16="http://schemas.microsoft.com/office/drawing/2014/main" id="{ACC013C9-01C8-4189-84A1-4BC87729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8" y="5355481"/>
            <a:ext cx="4235450" cy="649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65543" name="Oval 5"/>
          <p:cNvSpPr>
            <a:spLocks noChangeArrowheads="1"/>
          </p:cNvSpPr>
          <p:nvPr/>
        </p:nvSpPr>
        <p:spPr bwMode="auto">
          <a:xfrm>
            <a:off x="3948113" y="1501776"/>
            <a:ext cx="5840412" cy="427037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3824288" y="3933826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endParaRPr lang="en-US" altLang="cs-CZ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4329114" y="5205414"/>
            <a:ext cx="1952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ct val="0"/>
              </a:spcAft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Calibri" panose="020F0502020204030204" pitchFamily="34" charset="0"/>
              </a:rPr>
              <a:t>Vývoj  biomarkeru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8832851" y="4076700"/>
            <a:ext cx="160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endParaRPr lang="en-US" altLang="cs-CZ" sz="2000">
              <a:latin typeface="Calibri" panose="020F0502020204030204" pitchFamily="34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9525000" y="31416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endParaRPr lang="en-US" altLang="cs-CZ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6240463" y="5084763"/>
            <a:ext cx="103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Calibri" panose="020F0502020204030204" pitchFamily="34" charset="0"/>
              </a:rPr>
              <a:t>Člověk</a:t>
            </a:r>
            <a:endParaRPr lang="en-US" altLang="cs-CZ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 rot="16132167">
            <a:off x="4346575" y="3462338"/>
            <a:ext cx="808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Calibri" panose="020F0502020204030204" pitchFamily="34" charset="0"/>
              </a:rPr>
              <a:t>Zvíře</a:t>
            </a:r>
            <a:endParaRPr lang="en-US" altLang="cs-CZ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 rot="5334227">
            <a:off x="7679532" y="3356769"/>
            <a:ext cx="2151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libri" panose="020F0502020204030204" pitchFamily="34" charset="0"/>
              </a:rPr>
              <a:t>Rostliny a mikroby</a:t>
            </a:r>
            <a:endParaRPr lang="en-US" altLang="cs-CZ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5551" name="Line 16"/>
          <p:cNvSpPr>
            <a:spLocks noChangeShapeType="1"/>
          </p:cNvSpPr>
          <p:nvPr/>
        </p:nvSpPr>
        <p:spPr bwMode="auto">
          <a:xfrm rot="12015276">
            <a:off x="9128126" y="4867275"/>
            <a:ext cx="73025" cy="139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52" name="Line 17"/>
          <p:cNvSpPr>
            <a:spLocks noChangeShapeType="1"/>
          </p:cNvSpPr>
          <p:nvPr/>
        </p:nvSpPr>
        <p:spPr bwMode="auto">
          <a:xfrm rot="12015276" flipH="1">
            <a:off x="9001125" y="4830763"/>
            <a:ext cx="146050" cy="69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53" name="Line 19"/>
          <p:cNvSpPr>
            <a:spLocks noChangeShapeType="1"/>
          </p:cNvSpPr>
          <p:nvPr/>
        </p:nvSpPr>
        <p:spPr bwMode="auto">
          <a:xfrm rot="1217854">
            <a:off x="4025901" y="2644775"/>
            <a:ext cx="73025" cy="139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54" name="Line 20"/>
          <p:cNvSpPr>
            <a:spLocks noChangeShapeType="1"/>
          </p:cNvSpPr>
          <p:nvPr/>
        </p:nvSpPr>
        <p:spPr bwMode="auto">
          <a:xfrm rot="1217854" flipH="1">
            <a:off x="4079875" y="2751138"/>
            <a:ext cx="147638" cy="69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55" name="Line 22"/>
          <p:cNvSpPr>
            <a:spLocks noChangeShapeType="1"/>
          </p:cNvSpPr>
          <p:nvPr/>
        </p:nvSpPr>
        <p:spPr bwMode="auto">
          <a:xfrm rot="18751196">
            <a:off x="3902075" y="4119563"/>
            <a:ext cx="69850" cy="146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56" name="Line 23"/>
          <p:cNvSpPr>
            <a:spLocks noChangeShapeType="1"/>
          </p:cNvSpPr>
          <p:nvPr/>
        </p:nvSpPr>
        <p:spPr bwMode="auto">
          <a:xfrm rot="18751196" flipH="1">
            <a:off x="3965576" y="4103688"/>
            <a:ext cx="139700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57" name="Line 25"/>
          <p:cNvSpPr>
            <a:spLocks noChangeShapeType="1"/>
          </p:cNvSpPr>
          <p:nvPr/>
        </p:nvSpPr>
        <p:spPr bwMode="auto">
          <a:xfrm rot="5750517">
            <a:off x="8201026" y="1539876"/>
            <a:ext cx="93662" cy="255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58" name="Line 26"/>
          <p:cNvSpPr>
            <a:spLocks noChangeShapeType="1"/>
          </p:cNvSpPr>
          <p:nvPr/>
        </p:nvSpPr>
        <p:spPr bwMode="auto">
          <a:xfrm rot="5750517" flipH="1">
            <a:off x="8077200" y="1736725"/>
            <a:ext cx="185738" cy="128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59" name="Line 28"/>
          <p:cNvSpPr>
            <a:spLocks noChangeShapeType="1"/>
          </p:cNvSpPr>
          <p:nvPr/>
        </p:nvSpPr>
        <p:spPr bwMode="auto">
          <a:xfrm rot="7131536">
            <a:off x="9496425" y="2711450"/>
            <a:ext cx="69850" cy="146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60" name="Line 29"/>
          <p:cNvSpPr>
            <a:spLocks noChangeShapeType="1"/>
          </p:cNvSpPr>
          <p:nvPr/>
        </p:nvSpPr>
        <p:spPr bwMode="auto">
          <a:xfrm rot="7131536" flipH="1">
            <a:off x="9378157" y="2821782"/>
            <a:ext cx="141288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61" name="Line 31"/>
          <p:cNvSpPr>
            <a:spLocks noChangeShapeType="1"/>
          </p:cNvSpPr>
          <p:nvPr/>
        </p:nvSpPr>
        <p:spPr bwMode="auto">
          <a:xfrm rot="9513670">
            <a:off x="9785351" y="3624263"/>
            <a:ext cx="73025" cy="139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62" name="Line 32"/>
          <p:cNvSpPr>
            <a:spLocks noChangeShapeType="1"/>
          </p:cNvSpPr>
          <p:nvPr/>
        </p:nvSpPr>
        <p:spPr bwMode="auto">
          <a:xfrm rot="9513670" flipH="1">
            <a:off x="9634538" y="3667125"/>
            <a:ext cx="144462" cy="69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63" name="Line 34"/>
          <p:cNvSpPr>
            <a:spLocks noChangeShapeType="1"/>
          </p:cNvSpPr>
          <p:nvPr/>
        </p:nvSpPr>
        <p:spPr bwMode="auto">
          <a:xfrm rot="14520197">
            <a:off x="7231857" y="5704682"/>
            <a:ext cx="71437" cy="146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64" name="Line 35"/>
          <p:cNvSpPr>
            <a:spLocks noChangeShapeType="1"/>
          </p:cNvSpPr>
          <p:nvPr/>
        </p:nvSpPr>
        <p:spPr bwMode="auto">
          <a:xfrm rot="14520197" flipH="1">
            <a:off x="7180263" y="5630863"/>
            <a:ext cx="139700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65" name="Line 37"/>
          <p:cNvSpPr>
            <a:spLocks noChangeShapeType="1"/>
          </p:cNvSpPr>
          <p:nvPr/>
        </p:nvSpPr>
        <p:spPr bwMode="auto">
          <a:xfrm rot="16660507">
            <a:off x="4852988" y="5222875"/>
            <a:ext cx="69850" cy="146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66" name="Line 38"/>
          <p:cNvSpPr>
            <a:spLocks noChangeShapeType="1"/>
          </p:cNvSpPr>
          <p:nvPr/>
        </p:nvSpPr>
        <p:spPr bwMode="auto">
          <a:xfrm rot="16660507" flipH="1">
            <a:off x="4868863" y="5159376"/>
            <a:ext cx="139700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67" name="Line 40"/>
          <p:cNvSpPr>
            <a:spLocks noChangeShapeType="1"/>
          </p:cNvSpPr>
          <p:nvPr/>
        </p:nvSpPr>
        <p:spPr bwMode="auto">
          <a:xfrm flipV="1">
            <a:off x="6796088" y="3579813"/>
            <a:ext cx="1606550" cy="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68" name="Line 42"/>
          <p:cNvSpPr>
            <a:spLocks noChangeShapeType="1"/>
          </p:cNvSpPr>
          <p:nvPr/>
        </p:nvSpPr>
        <p:spPr bwMode="auto">
          <a:xfrm flipH="1">
            <a:off x="6796088" y="3579814"/>
            <a:ext cx="0" cy="1539875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4540" name="Oval 44">
            <a:extLst>
              <a:ext uri="{FF2B5EF4-FFF2-40B4-BE49-F238E27FC236}">
                <a16:creationId xmlns:a16="http://schemas.microsoft.com/office/drawing/2014/main" id="{9F75B6AF-5ABB-45AD-8087-ED6F4DC42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438" y="1399431"/>
            <a:ext cx="4233862" cy="649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65570" name="Text Box 45"/>
          <p:cNvSpPr txBox="1">
            <a:spLocks noChangeArrowheads="1"/>
          </p:cNvSpPr>
          <p:nvPr/>
        </p:nvSpPr>
        <p:spPr bwMode="auto">
          <a:xfrm>
            <a:off x="4876801" y="1268413"/>
            <a:ext cx="3667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r>
              <a:rPr lang="en-US" altLang="cs-CZ" sz="2300" b="1">
                <a:solidFill>
                  <a:srgbClr val="FFFF8F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2300" b="1" i="1">
                <a:solidFill>
                  <a:schemeClr val="bg1"/>
                </a:solidFill>
                <a:latin typeface="Calibri" panose="020F0502020204030204" pitchFamily="34" charset="0"/>
              </a:rPr>
              <a:t>in vitro</a:t>
            </a:r>
            <a:r>
              <a:rPr lang="cs-CZ" altLang="cs-CZ" sz="2300" b="1" i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300" b="1">
                <a:solidFill>
                  <a:schemeClr val="bg1"/>
                </a:solidFill>
                <a:latin typeface="Calibri" panose="020F0502020204030204" pitchFamily="34" charset="0"/>
              </a:rPr>
              <a:t>hledání </a:t>
            </a:r>
          </a:p>
          <a:p>
            <a:pPr algn="ctr">
              <a:spcAft>
                <a:spcPct val="0"/>
              </a:spcAft>
              <a:buFontTx/>
              <a:buNone/>
            </a:pPr>
            <a:r>
              <a:rPr lang="cs-CZ" altLang="cs-CZ" sz="2300" b="1">
                <a:solidFill>
                  <a:schemeClr val="bg1"/>
                </a:solidFill>
                <a:latin typeface="Calibri" panose="020F0502020204030204" pitchFamily="34" charset="0"/>
              </a:rPr>
              <a:t>nových bioaktivních látek</a:t>
            </a:r>
            <a:endParaRPr lang="en-US" altLang="cs-CZ" sz="23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5571" name="Text Box 46"/>
          <p:cNvSpPr txBox="1">
            <a:spLocks noChangeArrowheads="1"/>
          </p:cNvSpPr>
          <p:nvPr/>
        </p:nvSpPr>
        <p:spPr bwMode="auto">
          <a:xfrm rot="31445">
            <a:off x="6325105" y="19124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endParaRPr lang="cs-CZ" altLang="cs-CZ" sz="18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5572" name="Text Box 47"/>
          <p:cNvSpPr txBox="1">
            <a:spLocks noChangeArrowheads="1"/>
          </p:cNvSpPr>
          <p:nvPr/>
        </p:nvSpPr>
        <p:spPr bwMode="auto">
          <a:xfrm>
            <a:off x="8921751" y="1989139"/>
            <a:ext cx="1465263" cy="305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Kvalita potravy</a:t>
            </a:r>
          </a:p>
          <a:p>
            <a:pPr>
              <a:buFontTx/>
              <a:buNone/>
            </a:pPr>
            <a:r>
              <a:rPr lang="cs-CZ" alt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ZpracováníPotravy</a:t>
            </a:r>
            <a:endParaRPr lang="cs-CZ" altLang="cs-CZ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cs-CZ" alt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Výroba potravních ingrediencí</a:t>
            </a:r>
            <a:endParaRPr lang="en-US" altLang="cs-CZ" dirty="0">
              <a:latin typeface="Calibri" panose="020F0502020204030204" pitchFamily="34" charset="0"/>
            </a:endParaRPr>
          </a:p>
        </p:txBody>
      </p:sp>
      <p:sp>
        <p:nvSpPr>
          <p:cNvPr id="65573" name="Text Box 9"/>
          <p:cNvSpPr txBox="1">
            <a:spLocks noChangeArrowheads="1"/>
          </p:cNvSpPr>
          <p:nvPr/>
        </p:nvSpPr>
        <p:spPr bwMode="auto">
          <a:xfrm>
            <a:off x="6829426" y="5445126"/>
            <a:ext cx="17700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Calibri" panose="020F0502020204030204" pitchFamily="34" charset="0"/>
              </a:rPr>
              <a:t>Genotypizace</a:t>
            </a:r>
            <a:endParaRPr lang="en-US" altLang="cs-CZ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5574" name="Line 41"/>
          <p:cNvSpPr>
            <a:spLocks noChangeShapeType="1"/>
          </p:cNvSpPr>
          <p:nvPr/>
        </p:nvSpPr>
        <p:spPr bwMode="auto">
          <a:xfrm flipH="1" flipV="1">
            <a:off x="5043488" y="3579813"/>
            <a:ext cx="1752600" cy="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65575" name="Text Box 6"/>
          <p:cNvSpPr txBox="1">
            <a:spLocks noChangeArrowheads="1"/>
          </p:cNvSpPr>
          <p:nvPr/>
        </p:nvSpPr>
        <p:spPr bwMode="auto">
          <a:xfrm>
            <a:off x="2916153" y="2866476"/>
            <a:ext cx="172878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cs-CZ" alt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Testování bezpečnosti</a:t>
            </a:r>
          </a:p>
          <a:p>
            <a:pPr algn="r">
              <a:buFontTx/>
              <a:buNone/>
            </a:pPr>
            <a:r>
              <a:rPr lang="cs-CZ" alt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Testování účinnosti </a:t>
            </a:r>
          </a:p>
        </p:txBody>
      </p:sp>
    </p:spTree>
    <p:extLst>
      <p:ext uri="{BB962C8B-B14F-4D97-AF65-F5344CB8AC3E}">
        <p14:creationId xmlns:p14="http://schemas.microsoft.com/office/powerpoint/2010/main" val="20391989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NUTRIGENOMIKA</a:t>
            </a:r>
            <a:endParaRPr lang="en-US" altLang="cs-CZ" smtClean="0"/>
          </a:p>
        </p:txBody>
      </p:sp>
      <p:sp>
        <p:nvSpPr>
          <p:cNvPr id="66563" name="Rectangle 4"/>
          <p:cNvSpPr>
            <a:spLocks noGrp="1"/>
          </p:cNvSpPr>
          <p:nvPr>
            <p:ph type="body" sz="half" idx="4294967295"/>
          </p:nvPr>
        </p:nvSpPr>
        <p:spPr>
          <a:xfrm>
            <a:off x="1524000" y="6019800"/>
            <a:ext cx="4800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cs-CZ" smtClean="0">
                <a:solidFill>
                  <a:srgbClr val="FFFF99"/>
                </a:solidFill>
              </a:rPr>
              <a:t>van Ommen B. (2004) </a:t>
            </a:r>
            <a:r>
              <a:rPr lang="en-US" altLang="cs-CZ" i="1" smtClean="0">
                <a:solidFill>
                  <a:srgbClr val="FFFF99"/>
                </a:solidFill>
              </a:rPr>
              <a:t>Nutrition </a:t>
            </a:r>
            <a:r>
              <a:rPr lang="en-US" altLang="cs-CZ" smtClean="0">
                <a:solidFill>
                  <a:srgbClr val="FFFF99"/>
                </a:solidFill>
              </a:rPr>
              <a:t>20:4-8.</a:t>
            </a:r>
          </a:p>
        </p:txBody>
      </p:sp>
      <p:graphicFrame>
        <p:nvGraphicFramePr>
          <p:cNvPr id="66564" name="Object 3"/>
          <p:cNvGraphicFramePr>
            <a:graphicFrameLocks noChangeAspect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val="857103860"/>
              </p:ext>
            </p:extLst>
          </p:nvPr>
        </p:nvGraphicFramePr>
        <p:xfrm>
          <a:off x="2584256" y="1740944"/>
          <a:ext cx="7024688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3" imgW="3970364" imgH="2293333" progId="">
                  <p:embed/>
                </p:oleObj>
              </mc:Choice>
              <mc:Fallback>
                <p:oleObj name="Photo Editor Photo" r:id="rId3" imgW="3970364" imgH="2293333" progId="">
                  <p:embed/>
                  <p:pic>
                    <p:nvPicPr>
                      <p:cNvPr id="665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256" y="1740944"/>
                        <a:ext cx="7024688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9519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12"/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/>
            <a:r>
              <a:rPr lang="en-US" altLang="cs-CZ" smtClean="0"/>
              <a:t> </a:t>
            </a:r>
            <a:r>
              <a:rPr lang="cs-CZ" altLang="cs-CZ" smtClean="0"/>
              <a:t>frekvence genotypů</a:t>
            </a:r>
            <a:endParaRPr lang="en-US" altLang="cs-CZ" smtClean="0"/>
          </a:p>
          <a:p>
            <a:pPr eaLnBrk="1" hangingPunct="1"/>
            <a:r>
              <a:rPr lang="en-US" altLang="cs-CZ" smtClean="0"/>
              <a:t> </a:t>
            </a:r>
            <a:r>
              <a:rPr lang="cs-CZ" altLang="cs-CZ" smtClean="0"/>
              <a:t>frekvence alel</a:t>
            </a:r>
            <a:endParaRPr lang="en-US" altLang="cs-CZ" smtClean="0"/>
          </a:p>
          <a:p>
            <a:pPr eaLnBrk="1" hangingPunct="1"/>
            <a:endParaRPr lang="cs-CZ" altLang="cs-CZ" smtClean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7391400" y="2852739"/>
            <a:ext cx="32766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2500"/>
              </a:spcAft>
              <a:buNone/>
            </a:pPr>
            <a:r>
              <a:rPr lang="cs-CZ" altLang="cs-CZ" sz="2400" b="1">
                <a:latin typeface="Franklin Gothic Medium" panose="020B0603020102020204" pitchFamily="34" charset="0"/>
              </a:rPr>
              <a:t>Frekvence genotypů</a:t>
            </a:r>
            <a:r>
              <a:rPr lang="en-US" altLang="cs-CZ" sz="2400" b="1">
                <a:latin typeface="Franklin Gothic Medium" panose="020B0603020102020204" pitchFamily="34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cs-CZ" sz="2500">
                <a:latin typeface="Franklin Gothic Medium" panose="020B0603020102020204" pitchFamily="34" charset="0"/>
              </a:rPr>
              <a:t>200/1000 = 0.2 rr</a:t>
            </a:r>
          </a:p>
          <a:p>
            <a:pPr eaLnBrk="1" hangingPunct="1">
              <a:buFontTx/>
              <a:buNone/>
            </a:pPr>
            <a:r>
              <a:rPr lang="en-US" altLang="cs-CZ" sz="2500">
                <a:latin typeface="Franklin Gothic Medium" panose="020B0603020102020204" pitchFamily="34" charset="0"/>
              </a:rPr>
              <a:t>500/1000 = 0.5 Rr</a:t>
            </a:r>
          </a:p>
          <a:p>
            <a:pPr eaLnBrk="1" hangingPunct="1">
              <a:buFontTx/>
              <a:buNone/>
            </a:pPr>
            <a:r>
              <a:rPr lang="en-US" altLang="cs-CZ" sz="2500">
                <a:latin typeface="Franklin Gothic Medium" panose="020B0603020102020204" pitchFamily="34" charset="0"/>
              </a:rPr>
              <a:t>300/1000 = 0.3 RR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440238" y="5445126"/>
            <a:ext cx="3325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cs-CZ" altLang="cs-CZ" sz="2800">
                <a:latin typeface="Franklin Gothic Medium" panose="020B0603020102020204" pitchFamily="34" charset="0"/>
              </a:rPr>
              <a:t>Celkem 1000 rostlin</a:t>
            </a:r>
            <a:endParaRPr lang="en-US" altLang="cs-CZ" sz="2800">
              <a:latin typeface="Franklin Gothic Medium" panose="020B0603020102020204" pitchFamily="34" charset="0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5451475" y="3136901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2800">
              <a:solidFill>
                <a:srgbClr val="CE003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1951038" y="762000"/>
            <a:ext cx="637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271" name="Nadpis 11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Popis genetické struktury</a:t>
            </a: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3071813" y="2852738"/>
            <a:ext cx="4248150" cy="24003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ct val="0"/>
              </a:spcBef>
              <a:spcAft>
                <a:spcPts val="3000"/>
              </a:spcAft>
              <a:buNone/>
            </a:pPr>
            <a:r>
              <a:rPr lang="en-US" altLang="cs-CZ" sz="2500">
                <a:solidFill>
                  <a:schemeClr val="bg1"/>
                </a:solidFill>
                <a:latin typeface="Franklin Gothic Medium" panose="020B0603020102020204" pitchFamily="34" charset="0"/>
              </a:rPr>
              <a:t>	200 b</a:t>
            </a:r>
            <a:r>
              <a:rPr lang="cs-CZ" altLang="cs-CZ" sz="2500">
                <a:solidFill>
                  <a:schemeClr val="bg1"/>
                </a:solidFill>
                <a:latin typeface="Franklin Gothic Medium" panose="020B0603020102020204" pitchFamily="34" charset="0"/>
              </a:rPr>
              <a:t>ílá</a:t>
            </a:r>
            <a:endParaRPr lang="en-US" altLang="cs-CZ" sz="2500">
              <a:latin typeface="Franklin Gothic Medium" panose="020B0603020102020204" pitchFamily="34" charset="0"/>
            </a:endParaRPr>
          </a:p>
          <a:p>
            <a:pPr>
              <a:spcAft>
                <a:spcPts val="3000"/>
              </a:spcAft>
              <a:buNone/>
            </a:pPr>
            <a:r>
              <a:rPr lang="en-US" altLang="cs-CZ" sz="2500">
                <a:solidFill>
                  <a:srgbClr val="C0C0C0"/>
                </a:solidFill>
                <a:latin typeface="Franklin Gothic Medium" panose="020B0603020102020204" pitchFamily="34" charset="0"/>
              </a:rPr>
              <a:t>=</a:t>
            </a:r>
            <a:r>
              <a:rPr lang="en-US" altLang="cs-CZ" sz="2500">
                <a:solidFill>
                  <a:srgbClr val="B2B2B2"/>
                </a:solidFill>
                <a:latin typeface="Franklin Gothic Medium" panose="020B0603020102020204" pitchFamily="34" charset="0"/>
              </a:rPr>
              <a:t> 		</a:t>
            </a:r>
            <a:r>
              <a:rPr lang="en-US" altLang="cs-CZ" sz="2500">
                <a:solidFill>
                  <a:srgbClr val="FF6780"/>
                </a:solidFill>
                <a:latin typeface="Franklin Gothic Medium" panose="020B0603020102020204" pitchFamily="34" charset="0"/>
              </a:rPr>
              <a:t>500</a:t>
            </a:r>
            <a:r>
              <a:rPr lang="cs-CZ" altLang="cs-CZ" sz="2500">
                <a:solidFill>
                  <a:srgbClr val="FF6780"/>
                </a:solidFill>
                <a:latin typeface="Franklin Gothic Medium" panose="020B0603020102020204" pitchFamily="34" charset="0"/>
              </a:rPr>
              <a:t> růžová</a:t>
            </a:r>
            <a:r>
              <a:rPr lang="en-US" altLang="cs-CZ" sz="2500">
                <a:solidFill>
                  <a:srgbClr val="FF6780"/>
                </a:solidFill>
                <a:latin typeface="Franklin Gothic Medium" panose="020B0603020102020204" pitchFamily="34" charset="0"/>
              </a:rPr>
              <a:t/>
            </a:r>
            <a:br>
              <a:rPr lang="en-US" altLang="cs-CZ" sz="2500">
                <a:solidFill>
                  <a:srgbClr val="FF6780"/>
                </a:solidFill>
                <a:latin typeface="Franklin Gothic Medium" panose="020B0603020102020204" pitchFamily="34" charset="0"/>
              </a:rPr>
            </a:br>
            <a:endParaRPr lang="en-US" altLang="cs-CZ" sz="2500">
              <a:solidFill>
                <a:srgbClr val="CE003B"/>
              </a:solidFill>
              <a:latin typeface="Franklin Gothic Medium" panose="020B0603020102020204" pitchFamily="34" charset="0"/>
            </a:endParaRPr>
          </a:p>
          <a:p>
            <a:pPr>
              <a:spcAft>
                <a:spcPts val="3000"/>
              </a:spcAft>
              <a:buNone/>
            </a:pPr>
            <a:r>
              <a:rPr lang="en-US" altLang="cs-CZ" sz="2500">
                <a:solidFill>
                  <a:srgbClr val="CE003B"/>
                </a:solidFill>
                <a:latin typeface="Franklin Gothic Medium" panose="020B0603020102020204" pitchFamily="34" charset="0"/>
              </a:rPr>
              <a:t>		300</a:t>
            </a:r>
            <a:r>
              <a:rPr lang="cs-CZ" altLang="cs-CZ" sz="2500">
                <a:solidFill>
                  <a:srgbClr val="CE003B"/>
                </a:solidFill>
                <a:latin typeface="Franklin Gothic Medium" panose="020B0603020102020204" pitchFamily="34" charset="0"/>
              </a:rPr>
              <a:t> červená</a:t>
            </a:r>
            <a:endParaRPr lang="en-US" altLang="cs-CZ" sz="2500">
              <a:solidFill>
                <a:srgbClr val="FF074E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1273" name="Picture 4" descr="ph01221j"/>
          <p:cNvPicPr>
            <a:picLocks noChangeAspect="1" noChangeArrowheads="1"/>
          </p:cNvPicPr>
          <p:nvPr/>
        </p:nvPicPr>
        <p:blipFill>
          <a:blip r:embed="rId3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66667" b="15152"/>
          <a:stretch>
            <a:fillRect/>
          </a:stretch>
        </p:blipFill>
        <p:spPr bwMode="auto">
          <a:xfrm>
            <a:off x="3143250" y="2924176"/>
            <a:ext cx="17287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571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4202114" y="4041776"/>
            <a:ext cx="26987" cy="2405063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 flipH="1">
            <a:off x="4098926" y="6446839"/>
            <a:ext cx="136525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H="1">
            <a:off x="4098926" y="4040189"/>
            <a:ext cx="136525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H="1">
            <a:off x="4098926" y="5249864"/>
            <a:ext cx="136525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H="1">
            <a:off x="4098926" y="5851525"/>
            <a:ext cx="136525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H="1">
            <a:off x="4098926" y="4625975"/>
            <a:ext cx="136525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616326" y="3890963"/>
            <a:ext cx="59531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cs-CZ" sz="2000">
                <a:latin typeface="Calibri" panose="020F0502020204030204" pitchFamily="34" charset="0"/>
              </a:rPr>
              <a:t>100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3738564" y="5094288"/>
            <a:ext cx="59372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cs-CZ" sz="2000">
                <a:latin typeface="Calibri" panose="020F0502020204030204" pitchFamily="34" charset="0"/>
              </a:rPr>
              <a:t>50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3875088" y="6281738"/>
            <a:ext cx="595312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cs-CZ" sz="20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4478338" y="4897439"/>
            <a:ext cx="889000" cy="1550987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4478338" y="4041775"/>
            <a:ext cx="889000" cy="844550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4381501" y="6453189"/>
            <a:ext cx="1084263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3000376" y="3595688"/>
            <a:ext cx="110773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cs-CZ" sz="1800">
                <a:latin typeface="Calibri" panose="020F0502020204030204" pitchFamily="34" charset="0"/>
              </a:rPr>
              <a:t>% Ener</a:t>
            </a:r>
            <a:r>
              <a:rPr lang="cs-CZ" altLang="cs-CZ" sz="1800">
                <a:latin typeface="Calibri" panose="020F0502020204030204" pitchFamily="34" charset="0"/>
              </a:rPr>
              <a:t>gie</a:t>
            </a:r>
            <a:endParaRPr lang="en-US" altLang="cs-CZ" sz="1800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5387976" y="4049713"/>
            <a:ext cx="1433469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Nízkotučné maso</a:t>
            </a:r>
            <a:r>
              <a:rPr lang="en-US" altLang="cs-CZ" sz="1400">
                <a:latin typeface="Calibri" panose="020F0502020204030204" pitchFamily="34" charset="0"/>
              </a:rPr>
              <a:t/>
            </a:r>
            <a:br>
              <a:rPr lang="en-US" altLang="cs-CZ" sz="1400">
                <a:latin typeface="Calibri" panose="020F0502020204030204" pitchFamily="34" charset="0"/>
              </a:rPr>
            </a:br>
            <a:r>
              <a:rPr lang="cs-CZ" altLang="cs-CZ" sz="1400">
                <a:latin typeface="Calibri" panose="020F0502020204030204" pitchFamily="34" charset="0"/>
              </a:rPr>
              <a:t>Kuře</a:t>
            </a:r>
            <a:endParaRPr lang="en-US" altLang="cs-CZ" sz="1400"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Vejce</a:t>
            </a:r>
            <a:endParaRPr lang="en-US" altLang="cs-CZ" sz="1400"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Ryby</a:t>
            </a:r>
            <a:endParaRPr lang="en-US" altLang="cs-CZ" sz="1400">
              <a:latin typeface="Calibri" panose="020F0502020204030204" pitchFamily="34" charset="0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5383213" y="5249863"/>
            <a:ext cx="805220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Ovoce</a:t>
            </a:r>
            <a:endParaRPr lang="en-US" altLang="cs-CZ" sz="1400"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Zelenina</a:t>
            </a:r>
            <a:endParaRPr lang="en-US" altLang="cs-CZ" sz="1400"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Ořechy</a:t>
            </a:r>
            <a:endParaRPr lang="en-US" altLang="cs-CZ" sz="1400"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Med</a:t>
            </a:r>
            <a:endParaRPr lang="en-US" altLang="cs-CZ" sz="1400">
              <a:latin typeface="Calibri" panose="020F0502020204030204" pitchFamily="34" charset="0"/>
            </a:endParaRP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7900989" y="4057650"/>
            <a:ext cx="1587" cy="2414588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>
            <a:off x="7772401" y="6472239"/>
            <a:ext cx="136525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 flipH="1">
            <a:off x="7772401" y="4065589"/>
            <a:ext cx="136525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H="1">
            <a:off x="7772401" y="5275264"/>
            <a:ext cx="136525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 flipH="1">
            <a:off x="7750175" y="5876926"/>
            <a:ext cx="158750" cy="47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H="1">
            <a:off x="7772401" y="4651375"/>
            <a:ext cx="136525" cy="1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7289801" y="3917950"/>
            <a:ext cx="59531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cs-CZ" sz="2000">
                <a:latin typeface="Calibri" panose="020F0502020204030204" pitchFamily="34" charset="0"/>
              </a:rPr>
              <a:t>100</a:t>
            </a: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7410451" y="5119688"/>
            <a:ext cx="59531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cs-CZ" sz="2000">
                <a:latin typeface="Calibri" panose="020F0502020204030204" pitchFamily="34" charset="0"/>
              </a:rPr>
              <a:t>50</a:t>
            </a: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7546975" y="6307138"/>
            <a:ext cx="5969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cs-CZ" sz="20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8150225" y="6196013"/>
            <a:ext cx="890588" cy="277812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8053388" y="6478589"/>
            <a:ext cx="108585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6672264" y="3621088"/>
            <a:ext cx="110773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cs-CZ" sz="1800">
                <a:latin typeface="Calibri" panose="020F0502020204030204" pitchFamily="34" charset="0"/>
              </a:rPr>
              <a:t>% Energ</a:t>
            </a:r>
            <a:r>
              <a:rPr lang="cs-CZ" altLang="cs-CZ" sz="1800">
                <a:latin typeface="Calibri" panose="020F0502020204030204" pitchFamily="34" charset="0"/>
              </a:rPr>
              <a:t>ie</a:t>
            </a:r>
            <a:endParaRPr lang="en-US" altLang="cs-CZ" sz="1800">
              <a:latin typeface="Calibri" panose="020F0502020204030204" pitchFamily="34" charset="0"/>
            </a:endParaRP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8150225" y="4067175"/>
            <a:ext cx="890588" cy="6492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8150225" y="4727575"/>
            <a:ext cx="890588" cy="1474788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9077325" y="5970588"/>
            <a:ext cx="805220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Ovoce</a:t>
            </a:r>
            <a:endParaRPr lang="en-US" altLang="cs-CZ" sz="1400"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Zelenina</a:t>
            </a:r>
            <a:endParaRPr lang="en-US" altLang="cs-CZ" sz="1400"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Fazole</a:t>
            </a:r>
            <a:endParaRPr lang="en-US" altLang="cs-CZ" sz="1400">
              <a:latin typeface="Calibri" panose="020F0502020204030204" pitchFamily="34" charset="0"/>
            </a:endParaRPr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9112251" y="5116513"/>
            <a:ext cx="591509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Maso</a:t>
            </a:r>
            <a:endParaRPr lang="en-US" altLang="cs-CZ" sz="1400"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Kuře</a:t>
            </a:r>
            <a:endParaRPr lang="en-US" altLang="cs-CZ" sz="1400"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Ryby</a:t>
            </a:r>
            <a:endParaRPr lang="en-US" altLang="cs-CZ" sz="1400">
              <a:latin typeface="Calibri" panose="020F0502020204030204" pitchFamily="34" charset="0"/>
            </a:endParaRP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9077325" y="3932239"/>
            <a:ext cx="1502912" cy="117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Obiloviny</a:t>
            </a:r>
            <a:endParaRPr lang="en-US" altLang="cs-CZ" sz="1400"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en-US" altLang="cs-CZ" sz="1400">
                <a:latin typeface="Calibri" panose="020F0502020204030204" pitchFamily="34" charset="0"/>
              </a:rPr>
              <a:t>M</a:t>
            </a:r>
            <a:r>
              <a:rPr lang="cs-CZ" altLang="cs-CZ" sz="1400">
                <a:latin typeface="Calibri" panose="020F0502020204030204" pitchFamily="34" charset="0"/>
              </a:rPr>
              <a:t>léčné výrobky</a:t>
            </a:r>
            <a:endParaRPr lang="en-US" altLang="cs-CZ" sz="1400"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Jednoduché cukry</a:t>
            </a:r>
            <a:endParaRPr lang="en-US" altLang="cs-CZ" sz="1400">
              <a:latin typeface="Calibri" panose="020F0502020204030204" pitchFamily="34" charset="0"/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Oleje, tuky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cs-CZ" altLang="cs-CZ" sz="1400">
                <a:latin typeface="Calibri" panose="020F0502020204030204" pitchFamily="34" charset="0"/>
              </a:rPr>
              <a:t>Alkohol</a:t>
            </a:r>
            <a:endParaRPr lang="en-US" altLang="cs-CZ" sz="1400">
              <a:latin typeface="Calibri" panose="020F0502020204030204" pitchFamily="34" charset="0"/>
            </a:endParaRPr>
          </a:p>
        </p:txBody>
      </p:sp>
      <p:sp>
        <p:nvSpPr>
          <p:cNvPr id="65570" name="Rectangle 34">
            <a:extLst>
              <a:ext uri="{FF2B5EF4-FFF2-40B4-BE49-F238E27FC236}">
                <a16:creationId xmlns:a16="http://schemas.microsoft.com/office/drawing/2014/main" id="{B54093AE-D7A8-4502-8C7D-98105AB20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213100"/>
            <a:ext cx="3384550" cy="5238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dirty="0"/>
              <a:t>1.200.000</a:t>
            </a:r>
            <a:r>
              <a:rPr lang="cs-CZ" sz="1400" dirty="0"/>
              <a:t> generací pod hrozbou hladomoru</a:t>
            </a:r>
            <a:endParaRPr lang="en-US" sz="1400" dirty="0"/>
          </a:p>
        </p:txBody>
      </p:sp>
      <p:sp>
        <p:nvSpPr>
          <p:cNvPr id="65571" name="Rectangle 35">
            <a:extLst>
              <a:ext uri="{FF2B5EF4-FFF2-40B4-BE49-F238E27FC236}">
                <a16:creationId xmlns:a16="http://schemas.microsoft.com/office/drawing/2014/main" id="{A376199F-81A5-42CE-9E17-BA8E1F39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2852738"/>
            <a:ext cx="1319212" cy="3391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cs-CZ" sz="1600" b="1" dirty="0"/>
              <a:t>Paleolit</a:t>
            </a:r>
            <a:endParaRPr lang="en-US" sz="1600" b="1" dirty="0"/>
          </a:p>
        </p:txBody>
      </p:sp>
      <p:sp>
        <p:nvSpPr>
          <p:cNvPr id="65572" name="Rectangle 36">
            <a:extLst>
              <a:ext uri="{FF2B5EF4-FFF2-40B4-BE49-F238E27FC236}">
                <a16:creationId xmlns:a16="http://schemas.microsoft.com/office/drawing/2014/main" id="{391BB726-BF25-413B-8654-E4B4DB6F7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3213101"/>
            <a:ext cx="3024188" cy="3079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dirty="0"/>
              <a:t>2-3 Genera</a:t>
            </a:r>
            <a:r>
              <a:rPr lang="cs-CZ" sz="1400" dirty="0" err="1"/>
              <a:t>cí</a:t>
            </a:r>
            <a:r>
              <a:rPr lang="cs-CZ" sz="1400" dirty="0"/>
              <a:t> v relativním nadbytku</a:t>
            </a:r>
            <a:endParaRPr lang="en-US" sz="1400" dirty="0"/>
          </a:p>
        </p:txBody>
      </p:sp>
      <p:sp>
        <p:nvSpPr>
          <p:cNvPr id="65573" name="Rectangle 37">
            <a:extLst>
              <a:ext uri="{FF2B5EF4-FFF2-40B4-BE49-F238E27FC236}">
                <a16:creationId xmlns:a16="http://schemas.microsoft.com/office/drawing/2014/main" id="{1C411BB3-450C-4539-A333-82F952F7A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513" y="2852738"/>
            <a:ext cx="1301750" cy="5854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cs-CZ" sz="1600" b="1" dirty="0"/>
              <a:t>Současnost</a:t>
            </a:r>
            <a:endParaRPr lang="en-US" sz="1600" b="1" dirty="0"/>
          </a:p>
        </p:txBody>
      </p:sp>
      <p:pic>
        <p:nvPicPr>
          <p:cNvPr id="67622" name="Picture 38" descr="Frites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6" y="1919288"/>
            <a:ext cx="12541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23" name="Picture 39" descr="j0144215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6" y="1916113"/>
            <a:ext cx="13430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24" name="Rectangle 40"/>
          <p:cNvSpPr>
            <a:spLocks noGrp="1"/>
          </p:cNvSpPr>
          <p:nvPr>
            <p:ph type="title"/>
          </p:nvPr>
        </p:nvSpPr>
        <p:spPr>
          <a:xfrm>
            <a:off x="3216275" y="1092200"/>
            <a:ext cx="6961188" cy="863600"/>
          </a:xfrm>
        </p:spPr>
        <p:txBody>
          <a:bodyPr/>
          <a:lstStyle/>
          <a:p>
            <a:pPr eaLnBrk="1" hangingPunct="1"/>
            <a:r>
              <a:rPr lang="cs-CZ" altLang="cs-CZ" smtClean="0"/>
              <a:t>STEJNÉ GENY, RŮZNÁ STRAVA</a:t>
            </a:r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818787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cs-CZ" smtClean="0"/>
              <a:t>GENOMI</a:t>
            </a:r>
            <a:r>
              <a:rPr lang="cs-CZ" altLang="cs-CZ" smtClean="0"/>
              <a:t>KA</a:t>
            </a:r>
            <a:r>
              <a:rPr lang="nl-NL" altLang="cs-CZ" smtClean="0"/>
              <a:t> – </a:t>
            </a:r>
            <a:r>
              <a:rPr lang="cs-CZ" altLang="cs-CZ" smtClean="0"/>
              <a:t>VĚDA O GENOMU</a:t>
            </a:r>
            <a:endParaRPr lang="nl-NL" altLang="cs-CZ" smtClean="0"/>
          </a:p>
        </p:txBody>
      </p:sp>
      <p:grpSp>
        <p:nvGrpSpPr>
          <p:cNvPr id="69635" name="Skupina 5"/>
          <p:cNvGrpSpPr>
            <a:grpSpLocks/>
          </p:cNvGrpSpPr>
          <p:nvPr/>
        </p:nvGrpSpPr>
        <p:grpSpPr bwMode="auto">
          <a:xfrm>
            <a:off x="3359150" y="2420938"/>
            <a:ext cx="7308850" cy="3282950"/>
            <a:chOff x="1835696" y="2636912"/>
            <a:chExt cx="7308304" cy="3282876"/>
          </a:xfrm>
        </p:grpSpPr>
        <p:pic>
          <p:nvPicPr>
            <p:cNvPr id="69636" name="Picture 3" descr="Drosophila geno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636912"/>
              <a:ext cx="2437779" cy="3282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7" name="Picture 4" descr="sequenced genom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636912"/>
              <a:ext cx="2437779" cy="3282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8" name="Picture 5" descr="human genom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221" y="2636912"/>
              <a:ext cx="2437779" cy="3282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20528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/>
          </p:cNvSpPr>
          <p:nvPr>
            <p:ph type="title"/>
          </p:nvPr>
        </p:nvSpPr>
        <p:spPr>
          <a:xfrm>
            <a:off x="3216275" y="836613"/>
            <a:ext cx="6961188" cy="863600"/>
          </a:xfrm>
        </p:spPr>
        <p:txBody>
          <a:bodyPr/>
          <a:lstStyle/>
          <a:p>
            <a:pPr eaLnBrk="1" hangingPunct="1"/>
            <a:r>
              <a:rPr lang="cs-CZ" altLang="cs-CZ" smtClean="0"/>
              <a:t>NUTRIGENOMIKA</a:t>
            </a:r>
            <a:endParaRPr lang="en-US" altLang="cs-CZ" smtClean="0"/>
          </a:p>
        </p:txBody>
      </p:sp>
      <p:pic>
        <p:nvPicPr>
          <p:cNvPr id="71683" name="Picture 12" descr="targeted_an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941388"/>
            <a:ext cx="666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4" name="Skupina 16"/>
          <p:cNvGrpSpPr>
            <a:grpSpLocks/>
          </p:cNvGrpSpPr>
          <p:nvPr/>
        </p:nvGrpSpPr>
        <p:grpSpPr bwMode="auto">
          <a:xfrm>
            <a:off x="2549525" y="1804988"/>
            <a:ext cx="7235825" cy="5018087"/>
            <a:chOff x="0" y="746125"/>
            <a:chExt cx="9144000" cy="6246813"/>
          </a:xfrm>
        </p:grpSpPr>
        <p:pic>
          <p:nvPicPr>
            <p:cNvPr id="71685" name="Picture 2" descr="pathway-1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1" t="5217" r="-262" b="2721"/>
            <a:stretch>
              <a:fillRect/>
            </a:stretch>
          </p:blipFill>
          <p:spPr bwMode="auto">
            <a:xfrm>
              <a:off x="0" y="801688"/>
              <a:ext cx="9144000" cy="619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6" name="AutoShape 4"/>
            <p:cNvSpPr>
              <a:spLocks noChangeArrowheads="1"/>
            </p:cNvSpPr>
            <p:nvPr/>
          </p:nvSpPr>
          <p:spPr bwMode="auto">
            <a:xfrm rot="2265648">
              <a:off x="2957513" y="3062288"/>
              <a:ext cx="381000" cy="933450"/>
            </a:xfrm>
            <a:prstGeom prst="downArrow">
              <a:avLst>
                <a:gd name="adj1" fmla="val 50000"/>
                <a:gd name="adj2" fmla="val 61250"/>
              </a:avLst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9900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71687" name="AutoShape 5"/>
            <p:cNvSpPr>
              <a:spLocks noChangeAspect="1" noChangeArrowheads="1" noTextEdit="1"/>
            </p:cNvSpPr>
            <p:nvPr/>
          </p:nvSpPr>
          <p:spPr bwMode="auto">
            <a:xfrm>
              <a:off x="684213" y="1433513"/>
              <a:ext cx="2259012" cy="198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688" name="Rectangle 6"/>
            <p:cNvSpPr>
              <a:spLocks noChangeArrowheads="1"/>
            </p:cNvSpPr>
            <p:nvPr/>
          </p:nvSpPr>
          <p:spPr bwMode="auto">
            <a:xfrm>
              <a:off x="1497012" y="3049588"/>
              <a:ext cx="82" cy="34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Aft>
                  <a:spcPts val="1000"/>
                </a:spcAft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en-US" altLang="cs-CZ" sz="1800">
                <a:latin typeface="Calibri" panose="020F0502020204030204" pitchFamily="34" charset="0"/>
              </a:endParaRPr>
            </a:p>
          </p:txBody>
        </p:sp>
        <p:pic>
          <p:nvPicPr>
            <p:cNvPr id="7168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0" y="2011363"/>
              <a:ext cx="1179513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0" name="Picture 8" descr="insuli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538" y="3798888"/>
              <a:ext cx="4208462" cy="305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1" name="Text Box 9"/>
            <p:cNvSpPr txBox="1">
              <a:spLocks noChangeArrowheads="1"/>
            </p:cNvSpPr>
            <p:nvPr/>
          </p:nvSpPr>
          <p:spPr bwMode="auto">
            <a:xfrm>
              <a:off x="0" y="2493099"/>
              <a:ext cx="5589406" cy="6513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US" altLang="cs-CZ" sz="2800" b="1">
                  <a:latin typeface="Comic Sans MS" panose="030F0702030302020204" pitchFamily="66" charset="0"/>
                </a:rPr>
                <a:t>KOMPLEXNI PROBL</a:t>
              </a:r>
              <a:r>
                <a:rPr lang="cs-CZ" altLang="cs-CZ" sz="2800" b="1">
                  <a:latin typeface="Comic Sans MS" panose="030F0702030302020204" pitchFamily="66" charset="0"/>
                </a:rPr>
                <a:t>É</a:t>
              </a:r>
              <a:r>
                <a:rPr lang="en-US" altLang="cs-CZ" sz="2800" b="1">
                  <a:latin typeface="Comic Sans MS" panose="030F0702030302020204" pitchFamily="66" charset="0"/>
                </a:rPr>
                <a:t>MY</a:t>
              </a:r>
            </a:p>
          </p:txBody>
        </p:sp>
        <p:sp>
          <p:nvSpPr>
            <p:cNvPr id="71692" name="Text Box 10"/>
            <p:cNvSpPr txBox="1">
              <a:spLocks noChangeArrowheads="1"/>
            </p:cNvSpPr>
            <p:nvPr/>
          </p:nvSpPr>
          <p:spPr bwMode="auto">
            <a:xfrm>
              <a:off x="647985" y="4911985"/>
              <a:ext cx="5457734" cy="6513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cs-CZ" altLang="cs-CZ" sz="2800">
                  <a:latin typeface="Comic Sans MS" panose="030F0702030302020204" pitchFamily="66" charset="0"/>
                </a:rPr>
                <a:t>JEDNODUCHÉ OTÁZKY</a:t>
              </a:r>
              <a:endParaRPr lang="en-US" altLang="cs-CZ" sz="2800">
                <a:latin typeface="Comic Sans MS" panose="030F0702030302020204" pitchFamily="66" charset="0"/>
              </a:endParaRPr>
            </a:p>
          </p:txBody>
        </p:sp>
        <p:sp>
          <p:nvSpPr>
            <p:cNvPr id="71693" name="AutoShape 11"/>
            <p:cNvSpPr>
              <a:spLocks noChangeArrowheads="1"/>
            </p:cNvSpPr>
            <p:nvPr/>
          </p:nvSpPr>
          <p:spPr bwMode="auto">
            <a:xfrm>
              <a:off x="2011363" y="3119438"/>
              <a:ext cx="365125" cy="1658937"/>
            </a:xfrm>
            <a:prstGeom prst="downArrow">
              <a:avLst>
                <a:gd name="adj1" fmla="val 50000"/>
                <a:gd name="adj2" fmla="val 113587"/>
              </a:avLst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9900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71694" name="AutoShape 13"/>
            <p:cNvSpPr>
              <a:spLocks noChangeArrowheads="1"/>
            </p:cNvSpPr>
            <p:nvPr/>
          </p:nvSpPr>
          <p:spPr bwMode="auto">
            <a:xfrm rot="19334352" flipH="1">
              <a:off x="5853113" y="3062288"/>
              <a:ext cx="381000" cy="933450"/>
            </a:xfrm>
            <a:prstGeom prst="downArrow">
              <a:avLst>
                <a:gd name="adj1" fmla="val 50000"/>
                <a:gd name="adj2" fmla="val 61250"/>
              </a:avLst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9900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71695" name="Rectangle 14"/>
            <p:cNvSpPr>
              <a:spLocks noChangeArrowheads="1"/>
            </p:cNvSpPr>
            <p:nvPr/>
          </p:nvSpPr>
          <p:spPr bwMode="auto">
            <a:xfrm>
              <a:off x="0" y="746125"/>
              <a:ext cx="9144000" cy="804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Tx/>
                <a:buNone/>
              </a:pPr>
              <a:r>
                <a:rPr lang="cs-CZ" altLang="cs-CZ" sz="1800"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71696" name="Picture 15" descr="DSC0377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250" y="766763"/>
              <a:ext cx="2309813" cy="168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7" name="Picture 16" descr="PH02823J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063" y="760413"/>
              <a:ext cx="2125662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03239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6007" y="968739"/>
            <a:ext cx="6985000" cy="5064125"/>
          </a:xfrm>
        </p:spPr>
      </p:pic>
    </p:spTree>
    <p:extLst>
      <p:ext uri="{BB962C8B-B14F-4D97-AF65-F5344CB8AC3E}">
        <p14:creationId xmlns:p14="http://schemas.microsoft.com/office/powerpoint/2010/main" val="27058191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/>
          </p:cNvSpPr>
          <p:nvPr>
            <p:ph type="title"/>
          </p:nvPr>
        </p:nvSpPr>
        <p:spPr>
          <a:xfrm>
            <a:off x="3216275" y="1092200"/>
            <a:ext cx="6961188" cy="863600"/>
          </a:xfrm>
        </p:spPr>
        <p:txBody>
          <a:bodyPr/>
          <a:lstStyle/>
          <a:p>
            <a:pPr eaLnBrk="1" hangingPunct="1"/>
            <a:r>
              <a:rPr lang="cs-CZ" altLang="cs-CZ" smtClean="0"/>
              <a:t>„PERZONALIZOVANÉ“ STRAOVÁNÍ?</a:t>
            </a:r>
            <a:endParaRPr lang="nl-NL" altLang="cs-CZ" smtClean="0"/>
          </a:p>
        </p:txBody>
      </p:sp>
      <p:grpSp>
        <p:nvGrpSpPr>
          <p:cNvPr id="74755" name="Skupina 5"/>
          <p:cNvGrpSpPr>
            <a:grpSpLocks/>
          </p:cNvGrpSpPr>
          <p:nvPr/>
        </p:nvGrpSpPr>
        <p:grpSpPr bwMode="auto">
          <a:xfrm>
            <a:off x="2679882" y="2068286"/>
            <a:ext cx="6899275" cy="4335463"/>
            <a:chOff x="608013" y="1209675"/>
            <a:chExt cx="8126412" cy="5106988"/>
          </a:xfrm>
        </p:grpSpPr>
        <p:pic>
          <p:nvPicPr>
            <p:cNvPr id="74756" name="Picture 2" descr="nhrs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13" y="1231900"/>
              <a:ext cx="4065587" cy="505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7" name="Picture 4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825" y="1209675"/>
              <a:ext cx="3911600" cy="478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663" y="5954713"/>
              <a:ext cx="34385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49859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3216275" y="1092200"/>
            <a:ext cx="6961188" cy="863600"/>
          </a:xfrm>
        </p:spPr>
        <p:txBody>
          <a:bodyPr/>
          <a:lstStyle/>
          <a:p>
            <a:pPr eaLnBrk="1" hangingPunct="1"/>
            <a:r>
              <a:rPr lang="cs-CZ" altLang="cs-CZ" smtClean="0"/>
              <a:t>NUTRIGENOMIKA</a:t>
            </a:r>
            <a:endParaRPr lang="en-US" altLang="cs-CZ" smtClean="0"/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7A401904-839C-4DFE-8795-E1000901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1844675"/>
            <a:ext cx="2232025" cy="1016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dirty="0"/>
              <a:t>Cílové geny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Mechanism</a:t>
            </a:r>
            <a:r>
              <a:rPr lang="cs-CZ" sz="2000" dirty="0"/>
              <a:t>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/>
              <a:t>Cesty</a:t>
            </a:r>
            <a:endParaRPr lang="en-US" sz="2000" dirty="0"/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9036485A-57F1-4C87-A6C4-BACE1698A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1844676"/>
            <a:ext cx="2376488" cy="4619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dirty="0" err="1"/>
              <a:t>Biomarkery</a:t>
            </a:r>
            <a:endParaRPr lang="en-US" dirty="0"/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2DC6A200-8382-43D2-B7E7-C795657BE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44675"/>
            <a:ext cx="1225550" cy="193899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000" b="1" dirty="0">
                <a:solidFill>
                  <a:schemeClr val="tx1"/>
                </a:solidFill>
              </a:rPr>
              <a:t>Strava</a:t>
            </a:r>
          </a:p>
          <a:p>
            <a:pPr algn="ctr" eaLnBrk="1" hangingPunct="1">
              <a:defRPr/>
            </a:pPr>
            <a:r>
              <a:rPr lang="cs-CZ" sz="3000" b="1" dirty="0">
                <a:solidFill>
                  <a:schemeClr val="tx1"/>
                </a:solidFill>
              </a:rPr>
              <a:t>Výživa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70662" name="AutoShape 6">
            <a:extLst>
              <a:ext uri="{FF2B5EF4-FFF2-40B4-BE49-F238E27FC236}">
                <a16:creationId xmlns:a16="http://schemas.microsoft.com/office/drawing/2014/main" id="{310A3FE7-AD15-4170-9DC0-DD7E8B3BA2C2}"/>
              </a:ext>
            </a:extLst>
          </p:cNvPr>
          <p:cNvSpPr>
            <a:spLocks noChangeArrowheads="1"/>
          </p:cNvSpPr>
          <p:nvPr/>
        </p:nvSpPr>
        <p:spPr bwMode="auto">
          <a:xfrm rot="4322284">
            <a:off x="5532439" y="2595564"/>
            <a:ext cx="325437" cy="566737"/>
          </a:xfrm>
          <a:prstGeom prst="downArrow">
            <a:avLst>
              <a:gd name="adj1" fmla="val 50000"/>
              <a:gd name="adj2" fmla="val 61875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70663" name="AutoShape 7">
            <a:extLst>
              <a:ext uri="{FF2B5EF4-FFF2-40B4-BE49-F238E27FC236}">
                <a16:creationId xmlns:a16="http://schemas.microsoft.com/office/drawing/2014/main" id="{4C93B846-7BE8-46D9-BC01-8248442A706F}"/>
              </a:ext>
            </a:extLst>
          </p:cNvPr>
          <p:cNvSpPr>
            <a:spLocks noChangeArrowheads="1"/>
          </p:cNvSpPr>
          <p:nvPr/>
        </p:nvSpPr>
        <p:spPr bwMode="auto">
          <a:xfrm rot="17500510" flipH="1">
            <a:off x="7660482" y="2393157"/>
            <a:ext cx="325438" cy="796925"/>
          </a:xfrm>
          <a:prstGeom prst="downArrow">
            <a:avLst>
              <a:gd name="adj1" fmla="val 50000"/>
              <a:gd name="adj2" fmla="val 6125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7BCDFFE1-BA52-4501-A63A-11A858431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1664"/>
            <a:ext cx="2230438" cy="10156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solidFill>
                  <a:schemeClr val="bg1"/>
                </a:solidFill>
              </a:rPr>
              <a:t>Molekulární výživa</a:t>
            </a:r>
          </a:p>
          <a:p>
            <a:pPr algn="ctr" eaLnBrk="1" hangingPunct="1">
              <a:defRPr/>
            </a:pPr>
            <a:r>
              <a:rPr lang="cs-CZ" sz="2000" dirty="0">
                <a:solidFill>
                  <a:schemeClr val="bg1"/>
                </a:solidFill>
              </a:rPr>
              <a:t>a </a:t>
            </a:r>
            <a:r>
              <a:rPr lang="cs-CZ" sz="2000" dirty="0" err="1">
                <a:solidFill>
                  <a:schemeClr val="bg1"/>
                </a:solidFill>
              </a:rPr>
              <a:t>genomika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E08809FF-9515-4CB4-B9E3-FE6FD5160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3141664"/>
            <a:ext cx="2462213" cy="706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solidFill>
                  <a:schemeClr val="bg1"/>
                </a:solidFill>
              </a:rPr>
              <a:t>Biologie systémové výživy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4151314" y="351472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1800">
              <a:latin typeface="Calibri" panose="020F0502020204030204" pitchFamily="34" charset="0"/>
            </a:endParaRPr>
          </a:p>
        </p:txBody>
      </p:sp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997201"/>
            <a:ext cx="91757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8" name="Text Box 12">
            <a:extLst>
              <a:ext uri="{FF2B5EF4-FFF2-40B4-BE49-F238E27FC236}">
                <a16:creationId xmlns:a16="http://schemas.microsoft.com/office/drawing/2014/main" id="{EC2105B2-BCFA-49C1-B421-686C66EC9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8" y="4544950"/>
            <a:ext cx="3240087" cy="220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>
            <a:spAutoFit/>
          </a:bodyPr>
          <a:lstStyle/>
          <a:p>
            <a:pPr marL="174625" indent="-174625">
              <a:buFontTx/>
              <a:buChar char="•"/>
              <a:defRPr/>
            </a:pPr>
            <a:r>
              <a:rPr lang="cs-CZ" sz="1500" b="1" dirty="0">
                <a:solidFill>
                  <a:srgbClr val="0070C0"/>
                </a:solidFill>
                <a:cs typeface="Arial" pitchFamily="34" charset="0"/>
              </a:rPr>
              <a:t>identifikace výživových složek</a:t>
            </a:r>
          </a:p>
          <a:p>
            <a:pPr marL="174625" indent="-174625">
              <a:buFontTx/>
              <a:buChar char="•"/>
              <a:defRPr/>
            </a:pPr>
            <a:r>
              <a:rPr lang="en-US" sz="1500" b="1" dirty="0" err="1">
                <a:solidFill>
                  <a:srgbClr val="0070C0"/>
                </a:solidFill>
                <a:cs typeface="Arial" pitchFamily="34" charset="0"/>
              </a:rPr>
              <a:t>Identi</a:t>
            </a:r>
            <a:r>
              <a:rPr lang="cs-CZ" sz="1500" b="1" dirty="0" err="1">
                <a:solidFill>
                  <a:srgbClr val="0070C0"/>
                </a:solidFill>
                <a:cs typeface="Arial" pitchFamily="34" charset="0"/>
              </a:rPr>
              <a:t>fikace</a:t>
            </a:r>
            <a:r>
              <a:rPr lang="cs-CZ" sz="1500" b="1" dirty="0">
                <a:solidFill>
                  <a:srgbClr val="0070C0"/>
                </a:solidFill>
                <a:cs typeface="Arial" pitchFamily="34" charset="0"/>
              </a:rPr>
              <a:t> senzorů pro tyto složky</a:t>
            </a:r>
            <a:endParaRPr lang="en-US" sz="1500" b="1" dirty="0">
              <a:solidFill>
                <a:srgbClr val="0070C0"/>
              </a:solidFill>
              <a:cs typeface="Arial" pitchFamily="34" charset="0"/>
            </a:endParaRPr>
          </a:p>
          <a:p>
            <a:pPr marL="174625" indent="-174625">
              <a:buFontTx/>
              <a:buChar char="•"/>
              <a:defRPr/>
            </a:pPr>
            <a:r>
              <a:rPr lang="en-US" sz="1500" b="1" dirty="0" err="1">
                <a:solidFill>
                  <a:srgbClr val="0070C0"/>
                </a:solidFill>
                <a:cs typeface="Arial" pitchFamily="34" charset="0"/>
              </a:rPr>
              <a:t>Identif</a:t>
            </a:r>
            <a:r>
              <a:rPr lang="cs-CZ" sz="1500" b="1" dirty="0" err="1">
                <a:solidFill>
                  <a:srgbClr val="0070C0"/>
                </a:solidFill>
                <a:cs typeface="Arial" pitchFamily="34" charset="0"/>
              </a:rPr>
              <a:t>ikace</a:t>
            </a:r>
            <a:r>
              <a:rPr lang="cs-CZ" sz="1500" b="1" dirty="0">
                <a:solidFill>
                  <a:srgbClr val="0070C0"/>
                </a:solidFill>
                <a:cs typeface="Arial" pitchFamily="34" charset="0"/>
              </a:rPr>
              <a:t> cílových genů</a:t>
            </a:r>
            <a:endParaRPr lang="en-US" sz="1500" b="1" dirty="0">
              <a:solidFill>
                <a:srgbClr val="0070C0"/>
              </a:solidFill>
              <a:cs typeface="Arial" pitchFamily="34" charset="0"/>
            </a:endParaRPr>
          </a:p>
          <a:p>
            <a:pPr marL="174625" indent="-174625">
              <a:buFontTx/>
              <a:buChar char="•"/>
              <a:defRPr/>
            </a:pPr>
            <a:r>
              <a:rPr lang="en-US" sz="1500" b="1" dirty="0">
                <a:solidFill>
                  <a:srgbClr val="0070C0"/>
                </a:solidFill>
                <a:cs typeface="Arial" pitchFamily="34" charset="0"/>
              </a:rPr>
              <a:t>Re</a:t>
            </a:r>
            <a:r>
              <a:rPr lang="cs-CZ" sz="1500" b="1" dirty="0">
                <a:solidFill>
                  <a:srgbClr val="0070C0"/>
                </a:solidFill>
                <a:cs typeface="Arial" pitchFamily="34" charset="0"/>
              </a:rPr>
              <a:t>konstrukce signálních cest</a:t>
            </a:r>
          </a:p>
          <a:p>
            <a:pPr marL="533400">
              <a:spcBef>
                <a:spcPts val="1000"/>
              </a:spcBef>
              <a:defRPr/>
            </a:pPr>
            <a:r>
              <a:rPr lang="cs-CZ" sz="1500" b="1" dirty="0">
                <a:cs typeface="Arial" pitchFamily="34" charset="0"/>
              </a:rPr>
              <a:t>Malé výzkumné subjekty,</a:t>
            </a:r>
          </a:p>
          <a:p>
            <a:pPr marL="533400">
              <a:defRPr/>
            </a:pPr>
            <a:r>
              <a:rPr lang="cs-CZ" sz="1500" b="1" dirty="0">
                <a:cs typeface="Arial" pitchFamily="34" charset="0"/>
              </a:rPr>
              <a:t>malé rozpočty</a:t>
            </a:r>
            <a:endParaRPr lang="en-US" sz="1500" b="1" dirty="0">
              <a:cs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0669" name="Text Box 13">
            <a:extLst>
              <a:ext uri="{FF2B5EF4-FFF2-40B4-BE49-F238E27FC236}">
                <a16:creationId xmlns:a16="http://schemas.microsoft.com/office/drawing/2014/main" id="{E47879B2-B112-47D9-A654-406F2F53D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1" y="4292600"/>
            <a:ext cx="2970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>
            <a:spAutoFit/>
          </a:bodyPr>
          <a:lstStyle/>
          <a:p>
            <a:pPr marL="174625" indent="-174625">
              <a:buFontTx/>
              <a:buChar char="•"/>
              <a:defRPr/>
            </a:pPr>
            <a:r>
              <a:rPr lang="cs-CZ" sz="1500" b="1" dirty="0">
                <a:solidFill>
                  <a:srgbClr val="0070C0"/>
                </a:solidFill>
                <a:cs typeface="Arial" pitchFamily="34" charset="0"/>
              </a:rPr>
              <a:t>měření stresových signálů, reakcí</a:t>
            </a:r>
            <a:endParaRPr lang="en-US" sz="1500" b="1" dirty="0">
              <a:solidFill>
                <a:srgbClr val="0070C0"/>
              </a:solidFill>
              <a:cs typeface="Arial" pitchFamily="34" charset="0"/>
            </a:endParaRPr>
          </a:p>
          <a:p>
            <a:pPr marL="174625" indent="-174625">
              <a:buFontTx/>
              <a:buChar char="•"/>
              <a:defRPr/>
            </a:pPr>
            <a:r>
              <a:rPr lang="en-US" sz="1500" b="1" dirty="0">
                <a:solidFill>
                  <a:srgbClr val="0070C0"/>
                </a:solidFill>
                <a:cs typeface="Arial" pitchFamily="34" charset="0"/>
              </a:rPr>
              <a:t>Identification of early biomarkers</a:t>
            </a:r>
            <a:endParaRPr lang="cs-CZ" sz="1500" b="1" dirty="0">
              <a:solidFill>
                <a:srgbClr val="0070C0"/>
              </a:solidFill>
              <a:cs typeface="Arial" pitchFamily="34" charset="0"/>
            </a:endParaRPr>
          </a:p>
          <a:p>
            <a:pPr marL="174625" indent="-174625">
              <a:spcBef>
                <a:spcPts val="600"/>
              </a:spcBef>
              <a:buFontTx/>
              <a:buChar char="•"/>
              <a:defRPr/>
            </a:pPr>
            <a:r>
              <a:rPr lang="cs-CZ" sz="1500" b="1" dirty="0">
                <a:cs typeface="Arial" pitchFamily="34" charset="0"/>
              </a:rPr>
              <a:t>Velká výzkumná </a:t>
            </a:r>
            <a:r>
              <a:rPr lang="cs-CZ" sz="1500" b="1" dirty="0" err="1">
                <a:cs typeface="Arial" pitchFamily="34" charset="0"/>
              </a:rPr>
              <a:t>konzorcia</a:t>
            </a:r>
            <a:endParaRPr lang="en-US" sz="1500" b="1" dirty="0">
              <a:cs typeface="Arial" pitchFamily="34" charset="0"/>
            </a:endParaRPr>
          </a:p>
          <a:p>
            <a:pPr eaLnBrk="1" hangingPunct="1">
              <a:defRPr/>
            </a:pPr>
            <a:endParaRPr 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6638" name="AutoShape 14">
            <a:extLst>
              <a:ext uri="{FF2B5EF4-FFF2-40B4-BE49-F238E27FC236}">
                <a16:creationId xmlns:a16="http://schemas.microsoft.com/office/drawing/2014/main" id="{71144623-9B4D-4FA8-9F24-CD2C64424B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32175" y="5876925"/>
            <a:ext cx="6878638" cy="592138"/>
          </a:xfrm>
          <a:prstGeom prst="rtTriangl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70671" name="AutoShape 15">
            <a:extLst>
              <a:ext uri="{FF2B5EF4-FFF2-40B4-BE49-F238E27FC236}">
                <a16:creationId xmlns:a16="http://schemas.microsoft.com/office/drawing/2014/main" id="{B12288FD-E6C5-4F5D-BE31-3BAA360F6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797425"/>
            <a:ext cx="939800" cy="336550"/>
          </a:xfrm>
          <a:prstGeom prst="leftRightArrow">
            <a:avLst>
              <a:gd name="adj1" fmla="val 50000"/>
              <a:gd name="adj2" fmla="val 5161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75792" name="Text Box 18"/>
          <p:cNvSpPr txBox="1">
            <a:spLocks noChangeArrowheads="1"/>
          </p:cNvSpPr>
          <p:nvPr/>
        </p:nvSpPr>
        <p:spPr bwMode="auto">
          <a:xfrm>
            <a:off x="7567613" y="6073775"/>
            <a:ext cx="155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t>komplexnost</a:t>
            </a:r>
            <a:endParaRPr lang="en-US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11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5"/>
          <p:cNvSpPr>
            <a:spLocks noGrp="1"/>
          </p:cNvSpPr>
          <p:nvPr>
            <p:ph type="title"/>
          </p:nvPr>
        </p:nvSpPr>
        <p:spPr>
          <a:xfrm>
            <a:off x="3216275" y="1092200"/>
            <a:ext cx="6961188" cy="863600"/>
          </a:xfrm>
        </p:spPr>
        <p:txBody>
          <a:bodyPr/>
          <a:lstStyle/>
          <a:p>
            <a:pPr eaLnBrk="1" hangingPunct="1"/>
            <a:r>
              <a:rPr lang="cs-CZ" altLang="cs-CZ" smtClean="0"/>
              <a:t>STRATEGIE NUTRIGENOMIKY</a:t>
            </a:r>
            <a:endParaRPr lang="en-US" altLang="cs-CZ" smtClean="0"/>
          </a:p>
        </p:txBody>
      </p:sp>
      <p:grpSp>
        <p:nvGrpSpPr>
          <p:cNvPr id="77827" name="Skupina 17"/>
          <p:cNvGrpSpPr>
            <a:grpSpLocks/>
          </p:cNvGrpSpPr>
          <p:nvPr/>
        </p:nvGrpSpPr>
        <p:grpSpPr bwMode="auto">
          <a:xfrm>
            <a:off x="3299290" y="1989139"/>
            <a:ext cx="7224249" cy="4403513"/>
            <a:chOff x="63448" y="1474788"/>
            <a:chExt cx="8436027" cy="5143059"/>
          </a:xfrm>
        </p:grpSpPr>
        <p:sp>
          <p:nvSpPr>
            <p:cNvPr id="77828" name="Line 3"/>
            <p:cNvSpPr>
              <a:spLocks noChangeShapeType="1"/>
            </p:cNvSpPr>
            <p:nvPr/>
          </p:nvSpPr>
          <p:spPr bwMode="auto">
            <a:xfrm flipV="1">
              <a:off x="1016000" y="3683000"/>
              <a:ext cx="0" cy="24765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77829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BF2"/>
                </a:clrFrom>
                <a:clrTo>
                  <a:srgbClr val="FEFBF2">
                    <a:alpha val="0"/>
                  </a:srgbClr>
                </a:clrTo>
              </a:clrChange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0" y="1474788"/>
              <a:ext cx="6407150" cy="488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0" name="Picture 6" descr="NRG403"/>
            <p:cNvPicPr>
              <a:picLocks noChangeAspect="1" noChangeArrowheads="1"/>
            </p:cNvPicPr>
            <p:nvPr/>
          </p:nvPicPr>
          <p:blipFill>
            <a:blip r:embed="rId3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3" y="1501775"/>
              <a:ext cx="84455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687513"/>
              <a:ext cx="110807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2" name="Picture 8" descr="hepg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4130675"/>
              <a:ext cx="915988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613" y="5721350"/>
              <a:ext cx="79216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175" y="2952750"/>
              <a:ext cx="576263" cy="4953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35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1663" y="3041650"/>
              <a:ext cx="576262" cy="4953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36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450" y="3117850"/>
              <a:ext cx="576263" cy="4953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37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5" y="3194050"/>
              <a:ext cx="576263" cy="4953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321995" y="4129088"/>
              <a:ext cx="1391188" cy="754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8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Tx/>
                <a:buNone/>
              </a:pPr>
              <a:r>
                <a:rPr lang="en-US" altLang="cs-CZ" sz="1800">
                  <a:latin typeface="Calibri" panose="020F0502020204030204" pitchFamily="34" charset="0"/>
                </a:rPr>
                <a:t>80-100000</a:t>
              </a:r>
              <a:br>
                <a:rPr lang="en-US" altLang="cs-CZ" sz="1800">
                  <a:latin typeface="Calibri" panose="020F0502020204030204" pitchFamily="34" charset="0"/>
                </a:rPr>
              </a:br>
              <a:r>
                <a:rPr lang="en-US" altLang="cs-CZ" sz="1800">
                  <a:latin typeface="Calibri" panose="020F0502020204030204" pitchFamily="34" charset="0"/>
                </a:rPr>
                <a:t>protein</a:t>
              </a:r>
              <a:r>
                <a:rPr lang="cs-CZ" altLang="cs-CZ" sz="1800">
                  <a:latin typeface="Calibri" panose="020F0502020204030204" pitchFamily="34" charset="0"/>
                </a:rPr>
                <a:t>ů</a:t>
              </a:r>
              <a:endParaRPr lang="en-US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77839" name="Text Box 15"/>
            <p:cNvSpPr txBox="1">
              <a:spLocks noChangeArrowheads="1"/>
            </p:cNvSpPr>
            <p:nvPr/>
          </p:nvSpPr>
          <p:spPr bwMode="auto">
            <a:xfrm>
              <a:off x="63448" y="6186488"/>
              <a:ext cx="1860656" cy="43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8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Tx/>
                <a:buNone/>
              </a:pPr>
              <a:r>
                <a:rPr lang="en-US" altLang="cs-CZ" sz="1800">
                  <a:latin typeface="Calibri" panose="020F0502020204030204" pitchFamily="34" charset="0"/>
                </a:rPr>
                <a:t>20-25000 gen</a:t>
              </a:r>
              <a:r>
                <a:rPr lang="cs-CZ" altLang="cs-CZ" sz="1800">
                  <a:latin typeface="Calibri" panose="020F0502020204030204" pitchFamily="34" charset="0"/>
                </a:rPr>
                <a:t>ů</a:t>
              </a:r>
              <a:endParaRPr lang="en-US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307582" y="5305425"/>
              <a:ext cx="1420014" cy="754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8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Tx/>
                <a:buNone/>
              </a:pPr>
              <a:r>
                <a:rPr lang="en-US" altLang="cs-CZ" sz="1800">
                  <a:latin typeface="Calibri" panose="020F0502020204030204" pitchFamily="34" charset="0"/>
                </a:rPr>
                <a:t>100000 </a:t>
              </a:r>
              <a:br>
                <a:rPr lang="en-US" altLang="cs-CZ" sz="1800">
                  <a:latin typeface="Calibri" panose="020F0502020204030204" pitchFamily="34" charset="0"/>
                </a:rPr>
              </a:br>
              <a:r>
                <a:rPr lang="en-US" altLang="cs-CZ" sz="1800">
                  <a:latin typeface="Calibri" panose="020F0502020204030204" pitchFamily="34" charset="0"/>
                </a:rPr>
                <a:t>trans</a:t>
              </a:r>
              <a:r>
                <a:rPr lang="cs-CZ" altLang="cs-CZ" sz="1800">
                  <a:latin typeface="Calibri" panose="020F0502020204030204" pitchFamily="34" charset="0"/>
                </a:rPr>
                <a:t>kriptů</a:t>
              </a:r>
              <a:endParaRPr lang="en-US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77841" name="Text Box 17"/>
            <p:cNvSpPr txBox="1">
              <a:spLocks noChangeArrowheads="1"/>
            </p:cNvSpPr>
            <p:nvPr/>
          </p:nvSpPr>
          <p:spPr bwMode="auto">
            <a:xfrm>
              <a:off x="307506" y="3062287"/>
              <a:ext cx="1420164" cy="75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8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Tx/>
                <a:buNone/>
              </a:pPr>
              <a:r>
                <a:rPr lang="en-US" altLang="cs-CZ" sz="1800">
                  <a:latin typeface="Calibri" panose="020F0502020204030204" pitchFamily="34" charset="0"/>
                </a:rPr>
                <a:t>50000 (?)</a:t>
              </a:r>
              <a:br>
                <a:rPr lang="en-US" altLang="cs-CZ" sz="1800">
                  <a:latin typeface="Calibri" panose="020F0502020204030204" pitchFamily="34" charset="0"/>
                </a:rPr>
              </a:br>
              <a:r>
                <a:rPr lang="en-US" altLang="cs-CZ" sz="1800">
                  <a:latin typeface="Calibri" panose="020F0502020204030204" pitchFamily="34" charset="0"/>
                </a:rPr>
                <a:t>metabolit</a:t>
              </a:r>
              <a:r>
                <a:rPr lang="cs-CZ" altLang="cs-CZ" sz="1800">
                  <a:latin typeface="Calibri" panose="020F0502020204030204" pitchFamily="34" charset="0"/>
                </a:rPr>
                <a:t>ů</a:t>
              </a:r>
              <a:endParaRPr lang="en-US" altLang="cs-CZ" sz="180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046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12"/>
          <p:cNvSpPr>
            <a:spLocks noGrp="1"/>
          </p:cNvSpPr>
          <p:nvPr>
            <p:ph idx="1"/>
          </p:nvPr>
        </p:nvSpPr>
        <p:spPr>
          <a:xfrm>
            <a:off x="3216276" y="1844675"/>
            <a:ext cx="6994525" cy="4464050"/>
          </a:xfrm>
        </p:spPr>
        <p:txBody>
          <a:bodyPr/>
          <a:lstStyle/>
          <a:p>
            <a:pPr eaLnBrk="1" hangingPunct="1"/>
            <a:r>
              <a:rPr lang="en-US" altLang="cs-CZ" smtClean="0"/>
              <a:t> </a:t>
            </a:r>
            <a:r>
              <a:rPr lang="cs-CZ" altLang="cs-CZ" smtClean="0"/>
              <a:t>frekvence genotypů</a:t>
            </a:r>
            <a:endParaRPr lang="en-US" altLang="cs-CZ" smtClean="0"/>
          </a:p>
          <a:p>
            <a:pPr eaLnBrk="1" hangingPunct="1"/>
            <a:r>
              <a:rPr lang="en-US" altLang="cs-CZ" smtClean="0"/>
              <a:t> </a:t>
            </a:r>
            <a:r>
              <a:rPr lang="cs-CZ" altLang="cs-CZ" smtClean="0"/>
              <a:t>frekvence alel</a:t>
            </a:r>
            <a:endParaRPr lang="en-US" altLang="cs-CZ" smtClean="0"/>
          </a:p>
          <a:p>
            <a:pPr eaLnBrk="1" hangingPunct="1"/>
            <a:endParaRPr lang="cs-CZ" altLang="cs-CZ" smtClean="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391400" y="2852739"/>
            <a:ext cx="32766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2500"/>
              </a:spcAft>
              <a:buNone/>
            </a:pPr>
            <a:r>
              <a:rPr lang="cs-CZ" altLang="cs-CZ" sz="2400" b="1">
                <a:latin typeface="Franklin Gothic Medium" panose="020B0603020102020204" pitchFamily="34" charset="0"/>
              </a:rPr>
              <a:t>Alelové frekvence</a:t>
            </a:r>
            <a:r>
              <a:rPr lang="en-US" altLang="cs-CZ" sz="2400" b="1">
                <a:latin typeface="Franklin Gothic Medium" panose="020B0603020102020204" pitchFamily="34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cs-CZ" sz="2500">
                <a:latin typeface="Franklin Gothic Medium" panose="020B0603020102020204" pitchFamily="34" charset="0"/>
              </a:rPr>
              <a:t>900/2000 = 0.45 r</a:t>
            </a:r>
          </a:p>
          <a:p>
            <a:pPr eaLnBrk="1" hangingPunct="1">
              <a:buFontTx/>
              <a:buNone/>
            </a:pPr>
            <a:r>
              <a:rPr lang="en-US" altLang="cs-CZ" sz="2500">
                <a:latin typeface="Franklin Gothic Medium" panose="020B0603020102020204" pitchFamily="34" charset="0"/>
              </a:rPr>
              <a:t>1100/2000 = 0.55 R 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440239" y="5445126"/>
            <a:ext cx="2909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cs-CZ" altLang="cs-CZ" sz="2800">
                <a:latin typeface="Franklin Gothic Medium" panose="020B0603020102020204" pitchFamily="34" charset="0"/>
              </a:rPr>
              <a:t>Celkem 2000 alel</a:t>
            </a:r>
            <a:endParaRPr lang="en-US" altLang="cs-CZ" sz="2800">
              <a:latin typeface="Franklin Gothic Medium" panose="020B0603020102020204" pitchFamily="34" charset="0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5451475" y="3136901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cs-CZ" sz="2800">
              <a:solidFill>
                <a:srgbClr val="CE003B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1951038" y="762000"/>
            <a:ext cx="637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en-US" altLang="cs-CZ" sz="40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295" name="Nadpis 11"/>
          <p:cNvSpPr>
            <a:spLocks noGrp="1"/>
          </p:cNvSpPr>
          <p:nvPr>
            <p:ph type="title"/>
          </p:nvPr>
        </p:nvSpPr>
        <p:spPr>
          <a:xfrm>
            <a:off x="3143250" y="908051"/>
            <a:ext cx="7056438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Popis genetické struktury</a:t>
            </a:r>
          </a:p>
        </p:txBody>
      </p:sp>
      <p:sp>
        <p:nvSpPr>
          <p:cNvPr id="12296" name="Text Box 2"/>
          <p:cNvSpPr txBox="1">
            <a:spLocks noChangeArrowheads="1"/>
          </p:cNvSpPr>
          <p:nvPr/>
        </p:nvSpPr>
        <p:spPr bwMode="auto">
          <a:xfrm>
            <a:off x="3071813" y="2852738"/>
            <a:ext cx="4248150" cy="24003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948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ct val="0"/>
              </a:spcBef>
              <a:spcAft>
                <a:spcPts val="3000"/>
              </a:spcAft>
              <a:buNone/>
            </a:pPr>
            <a:r>
              <a:rPr lang="en-US" altLang="cs-CZ" sz="2500">
                <a:solidFill>
                  <a:schemeClr val="bg1"/>
                </a:solidFill>
                <a:latin typeface="Franklin Gothic Medium" panose="020B0603020102020204" pitchFamily="34" charset="0"/>
              </a:rPr>
              <a:t>	200 rr   </a:t>
            </a:r>
            <a:r>
              <a:rPr lang="en-US" altLang="cs-CZ" sz="2500">
                <a:latin typeface="Franklin Gothic Medium" panose="020B0603020102020204" pitchFamily="34" charset="0"/>
              </a:rPr>
              <a:t>=</a:t>
            </a:r>
            <a:r>
              <a:rPr lang="en-US" altLang="cs-CZ" sz="2500">
                <a:solidFill>
                  <a:schemeClr val="bg1"/>
                </a:solidFill>
                <a:latin typeface="Franklin Gothic Medium" panose="020B0603020102020204" pitchFamily="34" charset="0"/>
              </a:rPr>
              <a:t> 400 r</a:t>
            </a:r>
            <a:endParaRPr lang="en-US" altLang="cs-CZ" sz="2500">
              <a:latin typeface="Franklin Gothic Medium" panose="020B0603020102020204" pitchFamily="34" charset="0"/>
            </a:endParaRPr>
          </a:p>
          <a:p>
            <a:pPr>
              <a:spcAft>
                <a:spcPts val="3000"/>
              </a:spcAft>
              <a:buNone/>
            </a:pPr>
            <a:r>
              <a:rPr lang="en-US" altLang="cs-CZ" sz="2500">
                <a:solidFill>
                  <a:srgbClr val="C0C0C0"/>
                </a:solidFill>
                <a:latin typeface="Franklin Gothic Medium" panose="020B0603020102020204" pitchFamily="34" charset="0"/>
              </a:rPr>
              <a:t>=</a:t>
            </a:r>
            <a:r>
              <a:rPr lang="en-US" altLang="cs-CZ" sz="2500">
                <a:solidFill>
                  <a:srgbClr val="B2B2B2"/>
                </a:solidFill>
                <a:latin typeface="Franklin Gothic Medium" panose="020B0603020102020204" pitchFamily="34" charset="0"/>
              </a:rPr>
              <a:t> 		</a:t>
            </a:r>
            <a:r>
              <a:rPr lang="en-US" altLang="cs-CZ" sz="2500">
                <a:solidFill>
                  <a:srgbClr val="FF6780"/>
                </a:solidFill>
                <a:latin typeface="Franklin Gothic Medium" panose="020B0603020102020204" pitchFamily="34" charset="0"/>
              </a:rPr>
              <a:t>500 Rr  </a:t>
            </a:r>
            <a:r>
              <a:rPr lang="en-US" altLang="cs-CZ" sz="2500">
                <a:latin typeface="Franklin Gothic Medium" panose="020B0603020102020204" pitchFamily="34" charset="0"/>
              </a:rPr>
              <a:t>= </a:t>
            </a:r>
            <a:r>
              <a:rPr lang="en-US" altLang="cs-CZ" sz="2500">
                <a:solidFill>
                  <a:schemeClr val="bg1"/>
                </a:solidFill>
                <a:latin typeface="Franklin Gothic Medium" panose="020B0603020102020204" pitchFamily="34" charset="0"/>
              </a:rPr>
              <a:t>500 r</a:t>
            </a:r>
            <a:br>
              <a:rPr lang="en-US" altLang="cs-CZ" sz="250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n-US" altLang="cs-CZ" sz="2500">
                <a:solidFill>
                  <a:srgbClr val="FF6780"/>
                </a:solidFill>
                <a:latin typeface="Franklin Gothic Medium" panose="020B0603020102020204" pitchFamily="34" charset="0"/>
              </a:rPr>
              <a:t>		</a:t>
            </a:r>
            <a:r>
              <a:rPr lang="en-US" altLang="cs-CZ" sz="2500">
                <a:latin typeface="Franklin Gothic Medium" panose="020B0603020102020204" pitchFamily="34" charset="0"/>
              </a:rPr>
              <a:t>	      </a:t>
            </a:r>
            <a:r>
              <a:rPr lang="en-US" altLang="cs-CZ" sz="2500">
                <a:solidFill>
                  <a:srgbClr val="CE003B"/>
                </a:solidFill>
                <a:latin typeface="Franklin Gothic Medium" panose="020B0603020102020204" pitchFamily="34" charset="0"/>
              </a:rPr>
              <a:t>500 R</a:t>
            </a:r>
          </a:p>
          <a:p>
            <a:pPr>
              <a:spcAft>
                <a:spcPts val="3000"/>
              </a:spcAft>
              <a:buNone/>
            </a:pPr>
            <a:r>
              <a:rPr lang="en-US" altLang="cs-CZ" sz="2500">
                <a:solidFill>
                  <a:srgbClr val="CE003B"/>
                </a:solidFill>
                <a:latin typeface="Franklin Gothic Medium" panose="020B0603020102020204" pitchFamily="34" charset="0"/>
              </a:rPr>
              <a:t>		300 RR = 600 R</a:t>
            </a:r>
            <a:endParaRPr lang="en-US" altLang="cs-CZ" sz="2500">
              <a:solidFill>
                <a:srgbClr val="FF074E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2297" name="Picture 4" descr="ph01221j"/>
          <p:cNvPicPr>
            <a:picLocks noChangeAspect="1" noChangeArrowheads="1"/>
          </p:cNvPicPr>
          <p:nvPr/>
        </p:nvPicPr>
        <p:blipFill>
          <a:blip r:embed="rId3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66667" b="15152"/>
          <a:stretch>
            <a:fillRect/>
          </a:stretch>
        </p:blipFill>
        <p:spPr bwMode="auto">
          <a:xfrm>
            <a:off x="3143250" y="2924176"/>
            <a:ext cx="17287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8776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3000376" y="1628776"/>
            <a:ext cx="3743325" cy="4608513"/>
          </a:xfrm>
          <a:custGeom>
            <a:avLst/>
            <a:gdLst>
              <a:gd name="T0" fmla="*/ 2147483646 w 2438"/>
              <a:gd name="T1" fmla="*/ 2147483646 h 2855"/>
              <a:gd name="T2" fmla="*/ 2147483646 w 2438"/>
              <a:gd name="T3" fmla="*/ 2147483646 h 2855"/>
              <a:gd name="T4" fmla="*/ 2147483646 w 2438"/>
              <a:gd name="T5" fmla="*/ 2147483646 h 2855"/>
              <a:gd name="T6" fmla="*/ 2147483646 w 2438"/>
              <a:gd name="T7" fmla="*/ 2147483646 h 2855"/>
              <a:gd name="T8" fmla="*/ 2147483646 w 2438"/>
              <a:gd name="T9" fmla="*/ 2147483646 h 2855"/>
              <a:gd name="T10" fmla="*/ 2147483646 w 2438"/>
              <a:gd name="T11" fmla="*/ 2147483646 h 2855"/>
              <a:gd name="T12" fmla="*/ 2147483646 w 2438"/>
              <a:gd name="T13" fmla="*/ 2147483646 h 2855"/>
              <a:gd name="T14" fmla="*/ 2147483646 w 2438"/>
              <a:gd name="T15" fmla="*/ 2147483646 h 2855"/>
              <a:gd name="T16" fmla="*/ 2147483646 w 2438"/>
              <a:gd name="T17" fmla="*/ 2147483646 h 2855"/>
              <a:gd name="T18" fmla="*/ 2147483646 w 2438"/>
              <a:gd name="T19" fmla="*/ 2147483646 h 2855"/>
              <a:gd name="T20" fmla="*/ 2147483646 w 2438"/>
              <a:gd name="T21" fmla="*/ 2147483646 h 2855"/>
              <a:gd name="T22" fmla="*/ 2147483646 w 2438"/>
              <a:gd name="T23" fmla="*/ 2147483646 h 2855"/>
              <a:gd name="T24" fmla="*/ 2147483646 w 2438"/>
              <a:gd name="T25" fmla="*/ 2147483646 h 2855"/>
              <a:gd name="T26" fmla="*/ 2147483646 w 2438"/>
              <a:gd name="T27" fmla="*/ 2147483646 h 2855"/>
              <a:gd name="T28" fmla="*/ 2147483646 w 2438"/>
              <a:gd name="T29" fmla="*/ 2147483646 h 2855"/>
              <a:gd name="T30" fmla="*/ 2147483646 w 2438"/>
              <a:gd name="T31" fmla="*/ 2147483646 h 2855"/>
              <a:gd name="T32" fmla="*/ 2147483646 w 2438"/>
              <a:gd name="T33" fmla="*/ 2147483646 h 2855"/>
              <a:gd name="T34" fmla="*/ 2147483646 w 2438"/>
              <a:gd name="T35" fmla="*/ 2147483646 h 2855"/>
              <a:gd name="T36" fmla="*/ 2147483646 w 2438"/>
              <a:gd name="T37" fmla="*/ 2147483646 h 2855"/>
              <a:gd name="T38" fmla="*/ 2147483646 w 2438"/>
              <a:gd name="T39" fmla="*/ 2147483646 h 2855"/>
              <a:gd name="T40" fmla="*/ 2147483646 w 2438"/>
              <a:gd name="T41" fmla="*/ 2147483646 h 2855"/>
              <a:gd name="T42" fmla="*/ 2147483646 w 2438"/>
              <a:gd name="T43" fmla="*/ 2147483646 h 2855"/>
              <a:gd name="T44" fmla="*/ 2147483646 w 2438"/>
              <a:gd name="T45" fmla="*/ 2147483646 h 2855"/>
              <a:gd name="T46" fmla="*/ 2147483646 w 2438"/>
              <a:gd name="T47" fmla="*/ 2147483646 h 2855"/>
              <a:gd name="T48" fmla="*/ 2147483646 w 2438"/>
              <a:gd name="T49" fmla="*/ 2147483646 h 2855"/>
              <a:gd name="T50" fmla="*/ 2147483646 w 2438"/>
              <a:gd name="T51" fmla="*/ 2147483646 h 2855"/>
              <a:gd name="T52" fmla="*/ 2147483646 w 2438"/>
              <a:gd name="T53" fmla="*/ 2147483646 h 2855"/>
              <a:gd name="T54" fmla="*/ 2147483646 w 2438"/>
              <a:gd name="T55" fmla="*/ 2147483646 h 2855"/>
              <a:gd name="T56" fmla="*/ 2147483646 w 2438"/>
              <a:gd name="T57" fmla="*/ 2147483646 h 2855"/>
              <a:gd name="T58" fmla="*/ 2147483646 w 2438"/>
              <a:gd name="T59" fmla="*/ 2147483646 h 2855"/>
              <a:gd name="T60" fmla="*/ 2147483646 w 2438"/>
              <a:gd name="T61" fmla="*/ 2147483646 h 2855"/>
              <a:gd name="T62" fmla="*/ 0 w 2438"/>
              <a:gd name="T63" fmla="*/ 2147483646 h 2855"/>
              <a:gd name="T64" fmla="*/ 2147483646 w 2438"/>
              <a:gd name="T65" fmla="*/ 2147483646 h 2855"/>
              <a:gd name="T66" fmla="*/ 2147483646 w 2438"/>
              <a:gd name="T67" fmla="*/ 2147483646 h 2855"/>
              <a:gd name="T68" fmla="*/ 2147483646 w 2438"/>
              <a:gd name="T69" fmla="*/ 2147483646 h 2855"/>
              <a:gd name="T70" fmla="*/ 2147483646 w 2438"/>
              <a:gd name="T71" fmla="*/ 2147483646 h 2855"/>
              <a:gd name="T72" fmla="*/ 2147483646 w 2438"/>
              <a:gd name="T73" fmla="*/ 2147483646 h 2855"/>
              <a:gd name="T74" fmla="*/ 2147483646 w 2438"/>
              <a:gd name="T75" fmla="*/ 2147483646 h 2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38"/>
              <a:gd name="T115" fmla="*/ 0 h 2855"/>
              <a:gd name="T116" fmla="*/ 2438 w 2438"/>
              <a:gd name="T117" fmla="*/ 2855 h 2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38" h="2855">
                <a:moveTo>
                  <a:pt x="18" y="592"/>
                </a:moveTo>
                <a:cubicBezTo>
                  <a:pt x="41" y="459"/>
                  <a:pt x="68" y="377"/>
                  <a:pt x="204" y="322"/>
                </a:cubicBezTo>
                <a:cubicBezTo>
                  <a:pt x="251" y="251"/>
                  <a:pt x="189" y="337"/>
                  <a:pt x="250" y="276"/>
                </a:cubicBezTo>
                <a:cubicBezTo>
                  <a:pt x="309" y="217"/>
                  <a:pt x="227" y="275"/>
                  <a:pt x="297" y="230"/>
                </a:cubicBezTo>
                <a:cubicBezTo>
                  <a:pt x="445" y="0"/>
                  <a:pt x="754" y="98"/>
                  <a:pt x="994" y="90"/>
                </a:cubicBezTo>
                <a:cubicBezTo>
                  <a:pt x="1477" y="103"/>
                  <a:pt x="1675" y="105"/>
                  <a:pt x="2081" y="174"/>
                </a:cubicBezTo>
                <a:cubicBezTo>
                  <a:pt x="2136" y="207"/>
                  <a:pt x="2193" y="215"/>
                  <a:pt x="2248" y="248"/>
                </a:cubicBezTo>
                <a:cubicBezTo>
                  <a:pt x="2254" y="264"/>
                  <a:pt x="2256" y="281"/>
                  <a:pt x="2266" y="295"/>
                </a:cubicBezTo>
                <a:cubicBezTo>
                  <a:pt x="2272" y="304"/>
                  <a:pt x="2290" y="303"/>
                  <a:pt x="2294" y="313"/>
                </a:cubicBezTo>
                <a:cubicBezTo>
                  <a:pt x="2319" y="372"/>
                  <a:pt x="2323" y="438"/>
                  <a:pt x="2341" y="499"/>
                </a:cubicBezTo>
                <a:cubicBezTo>
                  <a:pt x="2366" y="665"/>
                  <a:pt x="2436" y="854"/>
                  <a:pt x="2341" y="1010"/>
                </a:cubicBezTo>
                <a:cubicBezTo>
                  <a:pt x="2335" y="1041"/>
                  <a:pt x="2333" y="1074"/>
                  <a:pt x="2322" y="1103"/>
                </a:cubicBezTo>
                <a:cubicBezTo>
                  <a:pt x="2317" y="1115"/>
                  <a:pt x="2300" y="1119"/>
                  <a:pt x="2294" y="1131"/>
                </a:cubicBezTo>
                <a:cubicBezTo>
                  <a:pt x="2275" y="1166"/>
                  <a:pt x="2248" y="1242"/>
                  <a:pt x="2248" y="1242"/>
                </a:cubicBezTo>
                <a:cubicBezTo>
                  <a:pt x="2254" y="1329"/>
                  <a:pt x="2255" y="1416"/>
                  <a:pt x="2266" y="1502"/>
                </a:cubicBezTo>
                <a:cubicBezTo>
                  <a:pt x="2281" y="1615"/>
                  <a:pt x="2354" y="1735"/>
                  <a:pt x="2387" y="1846"/>
                </a:cubicBezTo>
                <a:cubicBezTo>
                  <a:pt x="2393" y="1917"/>
                  <a:pt x="2394" y="1989"/>
                  <a:pt x="2406" y="2060"/>
                </a:cubicBezTo>
                <a:cubicBezTo>
                  <a:pt x="2410" y="2083"/>
                  <a:pt x="2433" y="2101"/>
                  <a:pt x="2434" y="2125"/>
                </a:cubicBezTo>
                <a:cubicBezTo>
                  <a:pt x="2438" y="2263"/>
                  <a:pt x="2410" y="2350"/>
                  <a:pt x="2387" y="2478"/>
                </a:cubicBezTo>
                <a:cubicBezTo>
                  <a:pt x="2356" y="2648"/>
                  <a:pt x="2351" y="2779"/>
                  <a:pt x="2183" y="2849"/>
                </a:cubicBezTo>
                <a:cubicBezTo>
                  <a:pt x="1945" y="2823"/>
                  <a:pt x="2073" y="2855"/>
                  <a:pt x="1969" y="2784"/>
                </a:cubicBezTo>
                <a:cubicBezTo>
                  <a:pt x="1930" y="2728"/>
                  <a:pt x="1976" y="2784"/>
                  <a:pt x="1904" y="2738"/>
                </a:cubicBezTo>
                <a:cubicBezTo>
                  <a:pt x="1893" y="2731"/>
                  <a:pt x="1887" y="2717"/>
                  <a:pt x="1876" y="2710"/>
                </a:cubicBezTo>
                <a:cubicBezTo>
                  <a:pt x="1792" y="2658"/>
                  <a:pt x="1692" y="2639"/>
                  <a:pt x="1597" y="2617"/>
                </a:cubicBezTo>
                <a:cubicBezTo>
                  <a:pt x="1504" y="2623"/>
                  <a:pt x="1411" y="2623"/>
                  <a:pt x="1319" y="2636"/>
                </a:cubicBezTo>
                <a:cubicBezTo>
                  <a:pt x="1301" y="2639"/>
                  <a:pt x="1289" y="2658"/>
                  <a:pt x="1272" y="2664"/>
                </a:cubicBezTo>
                <a:cubicBezTo>
                  <a:pt x="1178" y="2695"/>
                  <a:pt x="1072" y="2709"/>
                  <a:pt x="975" y="2729"/>
                </a:cubicBezTo>
                <a:cubicBezTo>
                  <a:pt x="934" y="2737"/>
                  <a:pt x="895" y="2749"/>
                  <a:pt x="854" y="2757"/>
                </a:cubicBezTo>
                <a:cubicBezTo>
                  <a:pt x="771" y="2774"/>
                  <a:pt x="603" y="2803"/>
                  <a:pt x="603" y="2803"/>
                </a:cubicBezTo>
                <a:cubicBezTo>
                  <a:pt x="408" y="2790"/>
                  <a:pt x="352" y="2799"/>
                  <a:pt x="204" y="2738"/>
                </a:cubicBezTo>
                <a:cubicBezTo>
                  <a:pt x="184" y="2708"/>
                  <a:pt x="154" y="2697"/>
                  <a:pt x="139" y="2664"/>
                </a:cubicBezTo>
                <a:cubicBezTo>
                  <a:pt x="63" y="2501"/>
                  <a:pt x="27" y="2330"/>
                  <a:pt x="0" y="2153"/>
                </a:cubicBezTo>
                <a:cubicBezTo>
                  <a:pt x="5" y="2068"/>
                  <a:pt x="16" y="1803"/>
                  <a:pt x="37" y="1688"/>
                </a:cubicBezTo>
                <a:cubicBezTo>
                  <a:pt x="65" y="1534"/>
                  <a:pt x="139" y="1417"/>
                  <a:pt x="176" y="1270"/>
                </a:cubicBezTo>
                <a:cubicBezTo>
                  <a:pt x="208" y="1143"/>
                  <a:pt x="190" y="1195"/>
                  <a:pt x="222" y="1112"/>
                </a:cubicBezTo>
                <a:cubicBezTo>
                  <a:pt x="213" y="971"/>
                  <a:pt x="242" y="674"/>
                  <a:pt x="65" y="601"/>
                </a:cubicBezTo>
                <a:cubicBezTo>
                  <a:pt x="63" y="598"/>
                  <a:pt x="32" y="545"/>
                  <a:pt x="18" y="555"/>
                </a:cubicBezTo>
                <a:cubicBezTo>
                  <a:pt x="8" y="562"/>
                  <a:pt x="18" y="580"/>
                  <a:pt x="18" y="592"/>
                </a:cubicBezTo>
                <a:close/>
              </a:path>
            </a:pathLst>
          </a:custGeom>
          <a:solidFill>
            <a:srgbClr val="A7FFD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5" name="Rectangle 3"/>
          <p:cNvSpPr>
            <a:spLocks noGrp="1"/>
          </p:cNvSpPr>
          <p:nvPr>
            <p:ph type="title"/>
          </p:nvPr>
        </p:nvSpPr>
        <p:spPr>
          <a:xfrm>
            <a:off x="3216275" y="908051"/>
            <a:ext cx="3384550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Pro populaci s genotypy</a:t>
            </a:r>
            <a:r>
              <a:rPr lang="en-US" altLang="cs-CZ" smtClean="0"/>
              <a:t>:</a:t>
            </a:r>
          </a:p>
        </p:txBody>
      </p:sp>
      <p:sp>
        <p:nvSpPr>
          <p:cNvPr id="58" name="Zástupný symbol pro obsah 57">
            <a:extLst>
              <a:ext uri="{FF2B5EF4-FFF2-40B4-BE49-F238E27FC236}">
                <a16:creationId xmlns:a16="http://schemas.microsoft.com/office/drawing/2014/main" id="{39FFEDBE-BC38-4A2E-92D7-154BBD724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marL="1974850" indent="-180975">
              <a:defRPr/>
            </a:pPr>
            <a:endParaRPr lang="cs-CZ" dirty="0"/>
          </a:p>
          <a:p>
            <a:pPr marL="1793875" indent="-179388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100 GG</a:t>
            </a:r>
          </a:p>
          <a:p>
            <a:pPr marL="1793875" indent="-179388">
              <a:defRPr/>
            </a:pPr>
            <a:endParaRPr lang="en-US" dirty="0"/>
          </a:p>
          <a:p>
            <a:pPr marL="1793875" indent="-179388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160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Gg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793875" indent="-179388">
              <a:defRPr/>
            </a:pPr>
            <a:endParaRPr lang="en-US" dirty="0"/>
          </a:p>
          <a:p>
            <a:pPr marL="1793875" indent="-179388">
              <a:defRPr/>
            </a:pPr>
            <a:endParaRPr lang="en-US" dirty="0"/>
          </a:p>
          <a:p>
            <a:pPr marL="1793875" indent="-179388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140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gg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13317" name="Zástupný symbol pro obsah 58"/>
          <p:cNvSpPr>
            <a:spLocks noGrp="1"/>
          </p:cNvSpPr>
          <p:nvPr>
            <p:ph idx="13"/>
          </p:nvPr>
        </p:nvSpPr>
        <p:spPr>
          <a:xfrm>
            <a:off x="6816726" y="1844675"/>
            <a:ext cx="3382963" cy="4464050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b="1" smtClean="0"/>
              <a:t>Frekvence genotypů</a:t>
            </a:r>
            <a:endParaRPr lang="en-US" altLang="cs-CZ" b="1" smtClean="0"/>
          </a:p>
          <a:p>
            <a:pPr eaLnBrk="1" hangingPunct="1"/>
            <a:endParaRPr lang="en-US" altLang="cs-CZ" smtClean="0"/>
          </a:p>
          <a:p>
            <a:pPr eaLnBrk="1" hangingPunct="1"/>
            <a:endParaRPr lang="en-US" altLang="cs-CZ" smtClean="0"/>
          </a:p>
          <a:p>
            <a:pPr eaLnBrk="1" hangingPunct="1"/>
            <a:r>
              <a:rPr lang="cs-CZ" altLang="cs-CZ" b="1" smtClean="0"/>
              <a:t>Frekvence fenotypů</a:t>
            </a:r>
            <a:endParaRPr lang="en-US" altLang="cs-CZ" b="1" smtClean="0"/>
          </a:p>
          <a:p>
            <a:pPr eaLnBrk="1" hangingPunct="1"/>
            <a:endParaRPr lang="en-US" altLang="cs-CZ" smtClean="0"/>
          </a:p>
          <a:p>
            <a:pPr eaLnBrk="1" hangingPunct="1"/>
            <a:r>
              <a:rPr lang="cs-CZ" altLang="cs-CZ" b="1" smtClean="0"/>
              <a:t>Frekvence alel</a:t>
            </a:r>
            <a:endParaRPr lang="en-US" altLang="cs-CZ" b="1" smtClean="0"/>
          </a:p>
          <a:p>
            <a:pPr eaLnBrk="1" hangingPunct="1"/>
            <a:endParaRPr lang="cs-CZ" altLang="cs-CZ" smtClean="0"/>
          </a:p>
        </p:txBody>
      </p:sp>
      <p:sp>
        <p:nvSpPr>
          <p:cNvPr id="13318" name="Zástupný symbol pro obsah 59"/>
          <p:cNvSpPr>
            <a:spLocks noGrp="1"/>
          </p:cNvSpPr>
          <p:nvPr>
            <p:ph sz="quarter" idx="14"/>
          </p:nvPr>
        </p:nvSpPr>
        <p:spPr>
          <a:xfrm>
            <a:off x="6816726" y="908050"/>
            <a:ext cx="3382963" cy="865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Vypočtěte</a:t>
            </a:r>
            <a:r>
              <a:rPr lang="en-US" altLang="cs-CZ" smtClean="0"/>
              <a:t>:</a:t>
            </a:r>
            <a:endParaRPr lang="cs-CZ" altLang="cs-CZ" smtClean="0"/>
          </a:p>
        </p:txBody>
      </p:sp>
      <p:grpSp>
        <p:nvGrpSpPr>
          <p:cNvPr id="13319" name="Group 4"/>
          <p:cNvGrpSpPr>
            <a:grpSpLocks noChangeAspect="1"/>
          </p:cNvGrpSpPr>
          <p:nvPr/>
        </p:nvGrpSpPr>
        <p:grpSpPr bwMode="auto">
          <a:xfrm>
            <a:off x="3000375" y="4221163"/>
            <a:ext cx="1790700" cy="1727200"/>
            <a:chOff x="3168" y="2577"/>
            <a:chExt cx="1571" cy="1515"/>
          </a:xfrm>
        </p:grpSpPr>
        <p:sp>
          <p:nvSpPr>
            <p:cNvPr id="13321" name="Freeform 5"/>
            <p:cNvSpPr>
              <a:spLocks noChangeAspect="1"/>
            </p:cNvSpPr>
            <p:nvPr/>
          </p:nvSpPr>
          <p:spPr bwMode="auto">
            <a:xfrm>
              <a:off x="3178" y="2602"/>
              <a:ext cx="1531" cy="1460"/>
            </a:xfrm>
            <a:custGeom>
              <a:avLst/>
              <a:gdLst>
                <a:gd name="T0" fmla="*/ 19 w 3063"/>
                <a:gd name="T1" fmla="*/ 8 h 2919"/>
                <a:gd name="T2" fmla="*/ 27 w 3063"/>
                <a:gd name="T3" fmla="*/ 4 h 2919"/>
                <a:gd name="T4" fmla="*/ 41 w 3063"/>
                <a:gd name="T5" fmla="*/ 0 h 2919"/>
                <a:gd name="T6" fmla="*/ 46 w 3063"/>
                <a:gd name="T7" fmla="*/ 3 h 2919"/>
                <a:gd name="T8" fmla="*/ 56 w 3063"/>
                <a:gd name="T9" fmla="*/ 10 h 2919"/>
                <a:gd name="T10" fmla="*/ 77 w 3063"/>
                <a:gd name="T11" fmla="*/ 20 h 2919"/>
                <a:gd name="T12" fmla="*/ 82 w 3063"/>
                <a:gd name="T13" fmla="*/ 17 h 2919"/>
                <a:gd name="T14" fmla="*/ 88 w 3063"/>
                <a:gd name="T15" fmla="*/ 16 h 2919"/>
                <a:gd name="T16" fmla="*/ 95 w 3063"/>
                <a:gd name="T17" fmla="*/ 29 h 2919"/>
                <a:gd name="T18" fmla="*/ 95 w 3063"/>
                <a:gd name="T19" fmla="*/ 49 h 2919"/>
                <a:gd name="T20" fmla="*/ 90 w 3063"/>
                <a:gd name="T21" fmla="*/ 58 h 2919"/>
                <a:gd name="T22" fmla="*/ 85 w 3063"/>
                <a:gd name="T23" fmla="*/ 65 h 2919"/>
                <a:gd name="T24" fmla="*/ 86 w 3063"/>
                <a:gd name="T25" fmla="*/ 73 h 2919"/>
                <a:gd name="T26" fmla="*/ 81 w 3063"/>
                <a:gd name="T27" fmla="*/ 75 h 2919"/>
                <a:gd name="T28" fmla="*/ 51 w 3063"/>
                <a:gd name="T29" fmla="*/ 79 h 2919"/>
                <a:gd name="T30" fmla="*/ 36 w 3063"/>
                <a:gd name="T31" fmla="*/ 91 h 2919"/>
                <a:gd name="T32" fmla="*/ 31 w 3063"/>
                <a:gd name="T33" fmla="*/ 91 h 2919"/>
                <a:gd name="T34" fmla="*/ 30 w 3063"/>
                <a:gd name="T35" fmla="*/ 87 h 2919"/>
                <a:gd name="T36" fmla="*/ 34 w 3063"/>
                <a:gd name="T37" fmla="*/ 85 h 2919"/>
                <a:gd name="T38" fmla="*/ 43 w 3063"/>
                <a:gd name="T39" fmla="*/ 78 h 2919"/>
                <a:gd name="T40" fmla="*/ 30 w 3063"/>
                <a:gd name="T41" fmla="*/ 77 h 2919"/>
                <a:gd name="T42" fmla="*/ 26 w 3063"/>
                <a:gd name="T43" fmla="*/ 76 h 2919"/>
                <a:gd name="T44" fmla="*/ 27 w 3063"/>
                <a:gd name="T45" fmla="*/ 72 h 2919"/>
                <a:gd name="T46" fmla="*/ 31 w 3063"/>
                <a:gd name="T47" fmla="*/ 72 h 2919"/>
                <a:gd name="T48" fmla="*/ 42 w 3063"/>
                <a:gd name="T49" fmla="*/ 74 h 2919"/>
                <a:gd name="T50" fmla="*/ 34 w 3063"/>
                <a:gd name="T51" fmla="*/ 68 h 2919"/>
                <a:gd name="T52" fmla="*/ 32 w 3063"/>
                <a:gd name="T53" fmla="*/ 64 h 2919"/>
                <a:gd name="T54" fmla="*/ 36 w 3063"/>
                <a:gd name="T55" fmla="*/ 62 h 2919"/>
                <a:gd name="T56" fmla="*/ 38 w 3063"/>
                <a:gd name="T57" fmla="*/ 66 h 2919"/>
                <a:gd name="T58" fmla="*/ 54 w 3063"/>
                <a:gd name="T59" fmla="*/ 70 h 2919"/>
                <a:gd name="T60" fmla="*/ 45 w 3063"/>
                <a:gd name="T61" fmla="*/ 64 h 2919"/>
                <a:gd name="T62" fmla="*/ 44 w 3063"/>
                <a:gd name="T63" fmla="*/ 57 h 2919"/>
                <a:gd name="T64" fmla="*/ 44 w 3063"/>
                <a:gd name="T65" fmla="*/ 49 h 2919"/>
                <a:gd name="T66" fmla="*/ 35 w 3063"/>
                <a:gd name="T67" fmla="*/ 54 h 2919"/>
                <a:gd name="T68" fmla="*/ 24 w 3063"/>
                <a:gd name="T69" fmla="*/ 50 h 2919"/>
                <a:gd name="T70" fmla="*/ 5 w 3063"/>
                <a:gd name="T71" fmla="*/ 39 h 2919"/>
                <a:gd name="T72" fmla="*/ 1 w 3063"/>
                <a:gd name="T73" fmla="*/ 40 h 2919"/>
                <a:gd name="T74" fmla="*/ 0 w 3063"/>
                <a:gd name="T75" fmla="*/ 37 h 2919"/>
                <a:gd name="T76" fmla="*/ 2 w 3063"/>
                <a:gd name="T77" fmla="*/ 35 h 2919"/>
                <a:gd name="T78" fmla="*/ 5 w 3063"/>
                <a:gd name="T79" fmla="*/ 37 h 2919"/>
                <a:gd name="T80" fmla="*/ 13 w 3063"/>
                <a:gd name="T81" fmla="*/ 31 h 2919"/>
                <a:gd name="T82" fmla="*/ 10 w 3063"/>
                <a:gd name="T83" fmla="*/ 26 h 2919"/>
                <a:gd name="T84" fmla="*/ 15 w 3063"/>
                <a:gd name="T85" fmla="*/ 25 h 2919"/>
                <a:gd name="T86" fmla="*/ 15 w 3063"/>
                <a:gd name="T87" fmla="*/ 29 h 2919"/>
                <a:gd name="T88" fmla="*/ 21 w 3063"/>
                <a:gd name="T89" fmla="*/ 31 h 2919"/>
                <a:gd name="T90" fmla="*/ 20 w 3063"/>
                <a:gd name="T91" fmla="*/ 29 h 2919"/>
                <a:gd name="T92" fmla="*/ 23 w 3063"/>
                <a:gd name="T93" fmla="*/ 27 h 2919"/>
                <a:gd name="T94" fmla="*/ 26 w 3063"/>
                <a:gd name="T95" fmla="*/ 29 h 2919"/>
                <a:gd name="T96" fmla="*/ 24 w 3063"/>
                <a:gd name="T97" fmla="*/ 32 h 2919"/>
                <a:gd name="T98" fmla="*/ 22 w 3063"/>
                <a:gd name="T99" fmla="*/ 39 h 2919"/>
                <a:gd name="T100" fmla="*/ 38 w 3063"/>
                <a:gd name="T101" fmla="*/ 38 h 2919"/>
                <a:gd name="T102" fmla="*/ 19 w 3063"/>
                <a:gd name="T103" fmla="*/ 16 h 2919"/>
                <a:gd name="T104" fmla="*/ 20 w 3063"/>
                <a:gd name="T105" fmla="*/ 12 h 29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63"/>
                <a:gd name="T160" fmla="*/ 0 h 2919"/>
                <a:gd name="T161" fmla="*/ 3063 w 3063"/>
                <a:gd name="T162" fmla="*/ 2919 h 29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63" h="2919">
                  <a:moveTo>
                    <a:pt x="669" y="376"/>
                  </a:moveTo>
                  <a:lnTo>
                    <a:pt x="633" y="248"/>
                  </a:lnTo>
                  <a:lnTo>
                    <a:pt x="702" y="148"/>
                  </a:lnTo>
                  <a:lnTo>
                    <a:pt x="865" y="100"/>
                  </a:lnTo>
                  <a:lnTo>
                    <a:pt x="1122" y="65"/>
                  </a:lnTo>
                  <a:lnTo>
                    <a:pt x="1312" y="0"/>
                  </a:lnTo>
                  <a:lnTo>
                    <a:pt x="1411" y="7"/>
                  </a:lnTo>
                  <a:lnTo>
                    <a:pt x="1480" y="65"/>
                  </a:lnTo>
                  <a:lnTo>
                    <a:pt x="1491" y="188"/>
                  </a:lnTo>
                  <a:lnTo>
                    <a:pt x="1820" y="294"/>
                  </a:lnTo>
                  <a:lnTo>
                    <a:pt x="2262" y="475"/>
                  </a:lnTo>
                  <a:lnTo>
                    <a:pt x="2493" y="611"/>
                  </a:lnTo>
                  <a:lnTo>
                    <a:pt x="2556" y="665"/>
                  </a:lnTo>
                  <a:lnTo>
                    <a:pt x="2642" y="541"/>
                  </a:lnTo>
                  <a:lnTo>
                    <a:pt x="2735" y="499"/>
                  </a:lnTo>
                  <a:lnTo>
                    <a:pt x="2843" y="499"/>
                  </a:lnTo>
                  <a:lnTo>
                    <a:pt x="2964" y="594"/>
                  </a:lnTo>
                  <a:lnTo>
                    <a:pt x="3051" y="928"/>
                  </a:lnTo>
                  <a:lnTo>
                    <a:pt x="3063" y="1221"/>
                  </a:lnTo>
                  <a:lnTo>
                    <a:pt x="3056" y="1562"/>
                  </a:lnTo>
                  <a:lnTo>
                    <a:pt x="2976" y="1750"/>
                  </a:lnTo>
                  <a:lnTo>
                    <a:pt x="2900" y="1839"/>
                  </a:lnTo>
                  <a:lnTo>
                    <a:pt x="2803" y="1886"/>
                  </a:lnTo>
                  <a:lnTo>
                    <a:pt x="2740" y="2067"/>
                  </a:lnTo>
                  <a:lnTo>
                    <a:pt x="2786" y="2239"/>
                  </a:lnTo>
                  <a:lnTo>
                    <a:pt x="2758" y="2332"/>
                  </a:lnTo>
                  <a:lnTo>
                    <a:pt x="2694" y="2379"/>
                  </a:lnTo>
                  <a:lnTo>
                    <a:pt x="2602" y="2373"/>
                  </a:lnTo>
                  <a:lnTo>
                    <a:pt x="2533" y="2349"/>
                  </a:lnTo>
                  <a:lnTo>
                    <a:pt x="1641" y="2503"/>
                  </a:lnTo>
                  <a:lnTo>
                    <a:pt x="1192" y="2808"/>
                  </a:lnTo>
                  <a:lnTo>
                    <a:pt x="1168" y="2885"/>
                  </a:lnTo>
                  <a:lnTo>
                    <a:pt x="1100" y="2919"/>
                  </a:lnTo>
                  <a:lnTo>
                    <a:pt x="1014" y="2907"/>
                  </a:lnTo>
                  <a:lnTo>
                    <a:pt x="979" y="2855"/>
                  </a:lnTo>
                  <a:lnTo>
                    <a:pt x="990" y="2778"/>
                  </a:lnTo>
                  <a:lnTo>
                    <a:pt x="1042" y="2720"/>
                  </a:lnTo>
                  <a:lnTo>
                    <a:pt x="1106" y="2708"/>
                  </a:lnTo>
                  <a:lnTo>
                    <a:pt x="1151" y="2732"/>
                  </a:lnTo>
                  <a:lnTo>
                    <a:pt x="1393" y="2473"/>
                  </a:lnTo>
                  <a:lnTo>
                    <a:pt x="1024" y="2415"/>
                  </a:lnTo>
                  <a:lnTo>
                    <a:pt x="967" y="2461"/>
                  </a:lnTo>
                  <a:lnTo>
                    <a:pt x="898" y="2473"/>
                  </a:lnTo>
                  <a:lnTo>
                    <a:pt x="846" y="2420"/>
                  </a:lnTo>
                  <a:lnTo>
                    <a:pt x="846" y="2339"/>
                  </a:lnTo>
                  <a:lnTo>
                    <a:pt x="869" y="2279"/>
                  </a:lnTo>
                  <a:lnTo>
                    <a:pt x="939" y="2249"/>
                  </a:lnTo>
                  <a:lnTo>
                    <a:pt x="1002" y="2279"/>
                  </a:lnTo>
                  <a:lnTo>
                    <a:pt x="1047" y="2332"/>
                  </a:lnTo>
                  <a:lnTo>
                    <a:pt x="1352" y="2339"/>
                  </a:lnTo>
                  <a:lnTo>
                    <a:pt x="1175" y="2156"/>
                  </a:lnTo>
                  <a:lnTo>
                    <a:pt x="1100" y="2174"/>
                  </a:lnTo>
                  <a:lnTo>
                    <a:pt x="1031" y="2115"/>
                  </a:lnTo>
                  <a:lnTo>
                    <a:pt x="1024" y="2039"/>
                  </a:lnTo>
                  <a:lnTo>
                    <a:pt x="1076" y="1986"/>
                  </a:lnTo>
                  <a:lnTo>
                    <a:pt x="1163" y="1967"/>
                  </a:lnTo>
                  <a:lnTo>
                    <a:pt x="1215" y="2010"/>
                  </a:lnTo>
                  <a:lnTo>
                    <a:pt x="1226" y="2091"/>
                  </a:lnTo>
                  <a:lnTo>
                    <a:pt x="1635" y="2267"/>
                  </a:lnTo>
                  <a:lnTo>
                    <a:pt x="1733" y="2227"/>
                  </a:lnTo>
                  <a:lnTo>
                    <a:pt x="1647" y="2067"/>
                  </a:lnTo>
                  <a:lnTo>
                    <a:pt x="1468" y="2032"/>
                  </a:lnTo>
                  <a:lnTo>
                    <a:pt x="1388" y="1962"/>
                  </a:lnTo>
                  <a:lnTo>
                    <a:pt x="1421" y="1821"/>
                  </a:lnTo>
                  <a:lnTo>
                    <a:pt x="1520" y="1628"/>
                  </a:lnTo>
                  <a:lnTo>
                    <a:pt x="1433" y="1562"/>
                  </a:lnTo>
                  <a:lnTo>
                    <a:pt x="1295" y="1657"/>
                  </a:lnTo>
                  <a:lnTo>
                    <a:pt x="1135" y="1710"/>
                  </a:lnTo>
                  <a:lnTo>
                    <a:pt x="967" y="1710"/>
                  </a:lnTo>
                  <a:lnTo>
                    <a:pt x="783" y="1593"/>
                  </a:lnTo>
                  <a:lnTo>
                    <a:pt x="587" y="1368"/>
                  </a:lnTo>
                  <a:lnTo>
                    <a:pt x="161" y="1245"/>
                  </a:lnTo>
                  <a:lnTo>
                    <a:pt x="109" y="1275"/>
                  </a:lnTo>
                  <a:lnTo>
                    <a:pt x="59" y="1263"/>
                  </a:lnTo>
                  <a:lnTo>
                    <a:pt x="17" y="1221"/>
                  </a:lnTo>
                  <a:lnTo>
                    <a:pt x="0" y="1169"/>
                  </a:lnTo>
                  <a:lnTo>
                    <a:pt x="35" y="1116"/>
                  </a:lnTo>
                  <a:lnTo>
                    <a:pt x="92" y="1093"/>
                  </a:lnTo>
                  <a:lnTo>
                    <a:pt x="156" y="1111"/>
                  </a:lnTo>
                  <a:lnTo>
                    <a:pt x="190" y="1169"/>
                  </a:lnTo>
                  <a:lnTo>
                    <a:pt x="490" y="1211"/>
                  </a:lnTo>
                  <a:lnTo>
                    <a:pt x="426" y="975"/>
                  </a:lnTo>
                  <a:lnTo>
                    <a:pt x="345" y="894"/>
                  </a:lnTo>
                  <a:lnTo>
                    <a:pt x="345" y="816"/>
                  </a:lnTo>
                  <a:lnTo>
                    <a:pt x="402" y="787"/>
                  </a:lnTo>
                  <a:lnTo>
                    <a:pt x="484" y="787"/>
                  </a:lnTo>
                  <a:lnTo>
                    <a:pt x="518" y="846"/>
                  </a:lnTo>
                  <a:lnTo>
                    <a:pt x="501" y="911"/>
                  </a:lnTo>
                  <a:lnTo>
                    <a:pt x="622" y="1151"/>
                  </a:lnTo>
                  <a:lnTo>
                    <a:pt x="691" y="987"/>
                  </a:lnTo>
                  <a:lnTo>
                    <a:pt x="669" y="940"/>
                  </a:lnTo>
                  <a:lnTo>
                    <a:pt x="669" y="899"/>
                  </a:lnTo>
                  <a:lnTo>
                    <a:pt x="702" y="858"/>
                  </a:lnTo>
                  <a:lnTo>
                    <a:pt x="749" y="834"/>
                  </a:lnTo>
                  <a:lnTo>
                    <a:pt x="806" y="858"/>
                  </a:lnTo>
                  <a:lnTo>
                    <a:pt x="846" y="904"/>
                  </a:lnTo>
                  <a:lnTo>
                    <a:pt x="829" y="970"/>
                  </a:lnTo>
                  <a:lnTo>
                    <a:pt x="794" y="1004"/>
                  </a:lnTo>
                  <a:lnTo>
                    <a:pt x="761" y="1011"/>
                  </a:lnTo>
                  <a:lnTo>
                    <a:pt x="731" y="1245"/>
                  </a:lnTo>
                  <a:lnTo>
                    <a:pt x="1071" y="1404"/>
                  </a:lnTo>
                  <a:lnTo>
                    <a:pt x="1238" y="1211"/>
                  </a:lnTo>
                  <a:lnTo>
                    <a:pt x="743" y="675"/>
                  </a:lnTo>
                  <a:lnTo>
                    <a:pt x="627" y="511"/>
                  </a:lnTo>
                  <a:lnTo>
                    <a:pt x="627" y="441"/>
                  </a:lnTo>
                  <a:lnTo>
                    <a:pt x="669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2" name="Freeform 6"/>
            <p:cNvSpPr>
              <a:spLocks noChangeAspect="1"/>
            </p:cNvSpPr>
            <p:nvPr/>
          </p:nvSpPr>
          <p:spPr bwMode="auto">
            <a:xfrm>
              <a:off x="3823" y="2695"/>
              <a:ext cx="809" cy="794"/>
            </a:xfrm>
            <a:custGeom>
              <a:avLst/>
              <a:gdLst>
                <a:gd name="T0" fmla="*/ 11 w 1618"/>
                <a:gd name="T1" fmla="*/ 1 h 1589"/>
                <a:gd name="T2" fmla="*/ 18 w 1618"/>
                <a:gd name="T3" fmla="*/ 3 h 1589"/>
                <a:gd name="T4" fmla="*/ 24 w 1618"/>
                <a:gd name="T5" fmla="*/ 5 h 1589"/>
                <a:gd name="T6" fmla="*/ 30 w 1618"/>
                <a:gd name="T7" fmla="*/ 8 h 1589"/>
                <a:gd name="T8" fmla="*/ 35 w 1618"/>
                <a:gd name="T9" fmla="*/ 10 h 1589"/>
                <a:gd name="T10" fmla="*/ 38 w 1618"/>
                <a:gd name="T11" fmla="*/ 12 h 1589"/>
                <a:gd name="T12" fmla="*/ 41 w 1618"/>
                <a:gd name="T13" fmla="*/ 15 h 1589"/>
                <a:gd name="T14" fmla="*/ 44 w 1618"/>
                <a:gd name="T15" fmla="*/ 17 h 1589"/>
                <a:gd name="T16" fmla="*/ 45 w 1618"/>
                <a:gd name="T17" fmla="*/ 20 h 1589"/>
                <a:gd name="T18" fmla="*/ 47 w 1618"/>
                <a:gd name="T19" fmla="*/ 22 h 1589"/>
                <a:gd name="T20" fmla="*/ 48 w 1618"/>
                <a:gd name="T21" fmla="*/ 25 h 1589"/>
                <a:gd name="T22" fmla="*/ 49 w 1618"/>
                <a:gd name="T23" fmla="*/ 30 h 1589"/>
                <a:gd name="T24" fmla="*/ 46 w 1618"/>
                <a:gd name="T25" fmla="*/ 49 h 1589"/>
                <a:gd name="T26" fmla="*/ 45 w 1618"/>
                <a:gd name="T27" fmla="*/ 47 h 1589"/>
                <a:gd name="T28" fmla="*/ 44 w 1618"/>
                <a:gd name="T29" fmla="*/ 45 h 1589"/>
                <a:gd name="T30" fmla="*/ 43 w 1618"/>
                <a:gd name="T31" fmla="*/ 42 h 1589"/>
                <a:gd name="T32" fmla="*/ 41 w 1618"/>
                <a:gd name="T33" fmla="*/ 40 h 1589"/>
                <a:gd name="T34" fmla="*/ 40 w 1618"/>
                <a:gd name="T35" fmla="*/ 37 h 1589"/>
                <a:gd name="T36" fmla="*/ 38 w 1618"/>
                <a:gd name="T37" fmla="*/ 34 h 1589"/>
                <a:gd name="T38" fmla="*/ 36 w 1618"/>
                <a:gd name="T39" fmla="*/ 31 h 1589"/>
                <a:gd name="T40" fmla="*/ 34 w 1618"/>
                <a:gd name="T41" fmla="*/ 29 h 1589"/>
                <a:gd name="T42" fmla="*/ 32 w 1618"/>
                <a:gd name="T43" fmla="*/ 26 h 1589"/>
                <a:gd name="T44" fmla="*/ 29 w 1618"/>
                <a:gd name="T45" fmla="*/ 24 h 1589"/>
                <a:gd name="T46" fmla="*/ 25 w 1618"/>
                <a:gd name="T47" fmla="*/ 21 h 1589"/>
                <a:gd name="T48" fmla="*/ 20 w 1618"/>
                <a:gd name="T49" fmla="*/ 19 h 1589"/>
                <a:gd name="T50" fmla="*/ 14 w 1618"/>
                <a:gd name="T51" fmla="*/ 17 h 1589"/>
                <a:gd name="T52" fmla="*/ 9 w 1618"/>
                <a:gd name="T53" fmla="*/ 15 h 1589"/>
                <a:gd name="T54" fmla="*/ 2 w 1618"/>
                <a:gd name="T55" fmla="*/ 12 h 1589"/>
                <a:gd name="T56" fmla="*/ 5 w 1618"/>
                <a:gd name="T57" fmla="*/ 11 h 1589"/>
                <a:gd name="T58" fmla="*/ 15 w 1618"/>
                <a:gd name="T59" fmla="*/ 14 h 1589"/>
                <a:gd name="T60" fmla="*/ 21 w 1618"/>
                <a:gd name="T61" fmla="*/ 16 h 1589"/>
                <a:gd name="T62" fmla="*/ 26 w 1618"/>
                <a:gd name="T63" fmla="*/ 18 h 1589"/>
                <a:gd name="T64" fmla="*/ 31 w 1618"/>
                <a:gd name="T65" fmla="*/ 21 h 1589"/>
                <a:gd name="T66" fmla="*/ 34 w 1618"/>
                <a:gd name="T67" fmla="*/ 23 h 1589"/>
                <a:gd name="T68" fmla="*/ 36 w 1618"/>
                <a:gd name="T69" fmla="*/ 26 h 1589"/>
                <a:gd name="T70" fmla="*/ 38 w 1618"/>
                <a:gd name="T71" fmla="*/ 28 h 1589"/>
                <a:gd name="T72" fmla="*/ 40 w 1618"/>
                <a:gd name="T73" fmla="*/ 31 h 1589"/>
                <a:gd name="T74" fmla="*/ 42 w 1618"/>
                <a:gd name="T75" fmla="*/ 33 h 1589"/>
                <a:gd name="T76" fmla="*/ 43 w 1618"/>
                <a:gd name="T77" fmla="*/ 36 h 1589"/>
                <a:gd name="T78" fmla="*/ 44 w 1618"/>
                <a:gd name="T79" fmla="*/ 38 h 1589"/>
                <a:gd name="T80" fmla="*/ 45 w 1618"/>
                <a:gd name="T81" fmla="*/ 40 h 1589"/>
                <a:gd name="T82" fmla="*/ 47 w 1618"/>
                <a:gd name="T83" fmla="*/ 45 h 1589"/>
                <a:gd name="T84" fmla="*/ 48 w 1618"/>
                <a:gd name="T85" fmla="*/ 35 h 1589"/>
                <a:gd name="T86" fmla="*/ 46 w 1618"/>
                <a:gd name="T87" fmla="*/ 30 h 1589"/>
                <a:gd name="T88" fmla="*/ 44 w 1618"/>
                <a:gd name="T89" fmla="*/ 25 h 1589"/>
                <a:gd name="T90" fmla="*/ 43 w 1618"/>
                <a:gd name="T91" fmla="*/ 22 h 1589"/>
                <a:gd name="T92" fmla="*/ 41 w 1618"/>
                <a:gd name="T93" fmla="*/ 20 h 1589"/>
                <a:gd name="T94" fmla="*/ 39 w 1618"/>
                <a:gd name="T95" fmla="*/ 17 h 1589"/>
                <a:gd name="T96" fmla="*/ 36 w 1618"/>
                <a:gd name="T97" fmla="*/ 15 h 1589"/>
                <a:gd name="T98" fmla="*/ 34 w 1618"/>
                <a:gd name="T99" fmla="*/ 13 h 1589"/>
                <a:gd name="T100" fmla="*/ 29 w 1618"/>
                <a:gd name="T101" fmla="*/ 11 h 1589"/>
                <a:gd name="T102" fmla="*/ 23 w 1618"/>
                <a:gd name="T103" fmla="*/ 8 h 1589"/>
                <a:gd name="T104" fmla="*/ 17 w 1618"/>
                <a:gd name="T105" fmla="*/ 5 h 1589"/>
                <a:gd name="T106" fmla="*/ 10 w 1618"/>
                <a:gd name="T107" fmla="*/ 3 h 1589"/>
                <a:gd name="T108" fmla="*/ 6 w 1618"/>
                <a:gd name="T109" fmla="*/ 0 h 15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18"/>
                <a:gd name="T166" fmla="*/ 0 h 1589"/>
                <a:gd name="T167" fmla="*/ 1618 w 1618"/>
                <a:gd name="T168" fmla="*/ 1589 h 15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18" h="1589">
                  <a:moveTo>
                    <a:pt x="187" y="0"/>
                  </a:moveTo>
                  <a:lnTo>
                    <a:pt x="217" y="8"/>
                  </a:lnTo>
                  <a:lnTo>
                    <a:pt x="251" y="19"/>
                  </a:lnTo>
                  <a:lnTo>
                    <a:pt x="297" y="33"/>
                  </a:lnTo>
                  <a:lnTo>
                    <a:pt x="351" y="49"/>
                  </a:lnTo>
                  <a:lnTo>
                    <a:pt x="414" y="69"/>
                  </a:lnTo>
                  <a:lnTo>
                    <a:pt x="447" y="80"/>
                  </a:lnTo>
                  <a:lnTo>
                    <a:pt x="482" y="92"/>
                  </a:lnTo>
                  <a:lnTo>
                    <a:pt x="519" y="104"/>
                  </a:lnTo>
                  <a:lnTo>
                    <a:pt x="555" y="117"/>
                  </a:lnTo>
                  <a:lnTo>
                    <a:pt x="594" y="131"/>
                  </a:lnTo>
                  <a:lnTo>
                    <a:pt x="632" y="144"/>
                  </a:lnTo>
                  <a:lnTo>
                    <a:pt x="672" y="157"/>
                  </a:lnTo>
                  <a:lnTo>
                    <a:pt x="711" y="172"/>
                  </a:lnTo>
                  <a:lnTo>
                    <a:pt x="751" y="187"/>
                  </a:lnTo>
                  <a:lnTo>
                    <a:pt x="790" y="201"/>
                  </a:lnTo>
                  <a:lnTo>
                    <a:pt x="828" y="216"/>
                  </a:lnTo>
                  <a:lnTo>
                    <a:pt x="866" y="230"/>
                  </a:lnTo>
                  <a:lnTo>
                    <a:pt x="903" y="246"/>
                  </a:lnTo>
                  <a:lnTo>
                    <a:pt x="939" y="262"/>
                  </a:lnTo>
                  <a:lnTo>
                    <a:pt x="975" y="277"/>
                  </a:lnTo>
                  <a:lnTo>
                    <a:pt x="1008" y="292"/>
                  </a:lnTo>
                  <a:lnTo>
                    <a:pt x="1040" y="308"/>
                  </a:lnTo>
                  <a:lnTo>
                    <a:pt x="1069" y="324"/>
                  </a:lnTo>
                  <a:lnTo>
                    <a:pt x="1099" y="338"/>
                  </a:lnTo>
                  <a:lnTo>
                    <a:pt x="1124" y="353"/>
                  </a:lnTo>
                  <a:lnTo>
                    <a:pt x="1148" y="368"/>
                  </a:lnTo>
                  <a:lnTo>
                    <a:pt x="1172" y="382"/>
                  </a:lnTo>
                  <a:lnTo>
                    <a:pt x="1193" y="398"/>
                  </a:lnTo>
                  <a:lnTo>
                    <a:pt x="1215" y="414"/>
                  </a:lnTo>
                  <a:lnTo>
                    <a:pt x="1235" y="429"/>
                  </a:lnTo>
                  <a:lnTo>
                    <a:pt x="1255" y="445"/>
                  </a:lnTo>
                  <a:lnTo>
                    <a:pt x="1272" y="460"/>
                  </a:lnTo>
                  <a:lnTo>
                    <a:pt x="1289" y="476"/>
                  </a:lnTo>
                  <a:lnTo>
                    <a:pt x="1305" y="493"/>
                  </a:lnTo>
                  <a:lnTo>
                    <a:pt x="1321" y="509"/>
                  </a:lnTo>
                  <a:lnTo>
                    <a:pt x="1336" y="525"/>
                  </a:lnTo>
                  <a:lnTo>
                    <a:pt x="1350" y="541"/>
                  </a:lnTo>
                  <a:lnTo>
                    <a:pt x="1364" y="557"/>
                  </a:lnTo>
                  <a:lnTo>
                    <a:pt x="1377" y="573"/>
                  </a:lnTo>
                  <a:lnTo>
                    <a:pt x="1388" y="589"/>
                  </a:lnTo>
                  <a:lnTo>
                    <a:pt x="1400" y="605"/>
                  </a:lnTo>
                  <a:lnTo>
                    <a:pt x="1409" y="621"/>
                  </a:lnTo>
                  <a:lnTo>
                    <a:pt x="1421" y="637"/>
                  </a:lnTo>
                  <a:lnTo>
                    <a:pt x="1430" y="654"/>
                  </a:lnTo>
                  <a:lnTo>
                    <a:pt x="1440" y="670"/>
                  </a:lnTo>
                  <a:lnTo>
                    <a:pt x="1448" y="686"/>
                  </a:lnTo>
                  <a:lnTo>
                    <a:pt x="1457" y="701"/>
                  </a:lnTo>
                  <a:lnTo>
                    <a:pt x="1465" y="718"/>
                  </a:lnTo>
                  <a:lnTo>
                    <a:pt x="1473" y="733"/>
                  </a:lnTo>
                  <a:lnTo>
                    <a:pt x="1480" y="749"/>
                  </a:lnTo>
                  <a:lnTo>
                    <a:pt x="1488" y="765"/>
                  </a:lnTo>
                  <a:lnTo>
                    <a:pt x="1494" y="779"/>
                  </a:lnTo>
                  <a:lnTo>
                    <a:pt x="1501" y="794"/>
                  </a:lnTo>
                  <a:lnTo>
                    <a:pt x="1508" y="810"/>
                  </a:lnTo>
                  <a:lnTo>
                    <a:pt x="1514" y="825"/>
                  </a:lnTo>
                  <a:lnTo>
                    <a:pt x="1521" y="839"/>
                  </a:lnTo>
                  <a:lnTo>
                    <a:pt x="1529" y="854"/>
                  </a:lnTo>
                  <a:lnTo>
                    <a:pt x="1552" y="922"/>
                  </a:lnTo>
                  <a:lnTo>
                    <a:pt x="1562" y="963"/>
                  </a:lnTo>
                  <a:lnTo>
                    <a:pt x="1572" y="1007"/>
                  </a:lnTo>
                  <a:lnTo>
                    <a:pt x="1586" y="1102"/>
                  </a:lnTo>
                  <a:lnTo>
                    <a:pt x="1598" y="1197"/>
                  </a:lnTo>
                  <a:lnTo>
                    <a:pt x="1618" y="1427"/>
                  </a:lnTo>
                  <a:lnTo>
                    <a:pt x="1469" y="1589"/>
                  </a:lnTo>
                  <a:lnTo>
                    <a:pt x="1465" y="1582"/>
                  </a:lnTo>
                  <a:lnTo>
                    <a:pt x="1454" y="1560"/>
                  </a:lnTo>
                  <a:lnTo>
                    <a:pt x="1446" y="1544"/>
                  </a:lnTo>
                  <a:lnTo>
                    <a:pt x="1437" y="1526"/>
                  </a:lnTo>
                  <a:lnTo>
                    <a:pt x="1426" y="1505"/>
                  </a:lnTo>
                  <a:lnTo>
                    <a:pt x="1421" y="1493"/>
                  </a:lnTo>
                  <a:lnTo>
                    <a:pt x="1414" y="1481"/>
                  </a:lnTo>
                  <a:lnTo>
                    <a:pt x="1408" y="1469"/>
                  </a:lnTo>
                  <a:lnTo>
                    <a:pt x="1401" y="1456"/>
                  </a:lnTo>
                  <a:lnTo>
                    <a:pt x="1393" y="1443"/>
                  </a:lnTo>
                  <a:lnTo>
                    <a:pt x="1385" y="1428"/>
                  </a:lnTo>
                  <a:lnTo>
                    <a:pt x="1378" y="1413"/>
                  </a:lnTo>
                  <a:lnTo>
                    <a:pt x="1369" y="1399"/>
                  </a:lnTo>
                  <a:lnTo>
                    <a:pt x="1361" y="1383"/>
                  </a:lnTo>
                  <a:lnTo>
                    <a:pt x="1353" y="1368"/>
                  </a:lnTo>
                  <a:lnTo>
                    <a:pt x="1344" y="1352"/>
                  </a:lnTo>
                  <a:lnTo>
                    <a:pt x="1334" y="1335"/>
                  </a:lnTo>
                  <a:lnTo>
                    <a:pt x="1324" y="1319"/>
                  </a:lnTo>
                  <a:lnTo>
                    <a:pt x="1316" y="1301"/>
                  </a:lnTo>
                  <a:lnTo>
                    <a:pt x="1305" y="1285"/>
                  </a:lnTo>
                  <a:lnTo>
                    <a:pt x="1294" y="1268"/>
                  </a:lnTo>
                  <a:lnTo>
                    <a:pt x="1284" y="1249"/>
                  </a:lnTo>
                  <a:lnTo>
                    <a:pt x="1273" y="1232"/>
                  </a:lnTo>
                  <a:lnTo>
                    <a:pt x="1263" y="1215"/>
                  </a:lnTo>
                  <a:lnTo>
                    <a:pt x="1252" y="1196"/>
                  </a:lnTo>
                  <a:lnTo>
                    <a:pt x="1240" y="1179"/>
                  </a:lnTo>
                  <a:lnTo>
                    <a:pt x="1229" y="1160"/>
                  </a:lnTo>
                  <a:lnTo>
                    <a:pt x="1217" y="1143"/>
                  </a:lnTo>
                  <a:lnTo>
                    <a:pt x="1207" y="1124"/>
                  </a:lnTo>
                  <a:lnTo>
                    <a:pt x="1195" y="1107"/>
                  </a:lnTo>
                  <a:lnTo>
                    <a:pt x="1183" y="1088"/>
                  </a:lnTo>
                  <a:lnTo>
                    <a:pt x="1171" y="1071"/>
                  </a:lnTo>
                  <a:lnTo>
                    <a:pt x="1159" y="1052"/>
                  </a:lnTo>
                  <a:lnTo>
                    <a:pt x="1147" y="1035"/>
                  </a:lnTo>
                  <a:lnTo>
                    <a:pt x="1133" y="1018"/>
                  </a:lnTo>
                  <a:lnTo>
                    <a:pt x="1121" y="1002"/>
                  </a:lnTo>
                  <a:lnTo>
                    <a:pt x="1108" y="983"/>
                  </a:lnTo>
                  <a:lnTo>
                    <a:pt x="1096" y="966"/>
                  </a:lnTo>
                  <a:lnTo>
                    <a:pt x="1083" y="951"/>
                  </a:lnTo>
                  <a:lnTo>
                    <a:pt x="1069" y="935"/>
                  </a:lnTo>
                  <a:lnTo>
                    <a:pt x="1057" y="919"/>
                  </a:lnTo>
                  <a:lnTo>
                    <a:pt x="1044" y="903"/>
                  </a:lnTo>
                  <a:lnTo>
                    <a:pt x="1032" y="888"/>
                  </a:lnTo>
                  <a:lnTo>
                    <a:pt x="1019" y="874"/>
                  </a:lnTo>
                  <a:lnTo>
                    <a:pt x="1004" y="859"/>
                  </a:lnTo>
                  <a:lnTo>
                    <a:pt x="979" y="832"/>
                  </a:lnTo>
                  <a:lnTo>
                    <a:pt x="967" y="819"/>
                  </a:lnTo>
                  <a:lnTo>
                    <a:pt x="953" y="807"/>
                  </a:lnTo>
                  <a:lnTo>
                    <a:pt x="940" y="797"/>
                  </a:lnTo>
                  <a:lnTo>
                    <a:pt x="928" y="785"/>
                  </a:lnTo>
                  <a:lnTo>
                    <a:pt x="901" y="765"/>
                  </a:lnTo>
                  <a:lnTo>
                    <a:pt x="875" y="747"/>
                  </a:lnTo>
                  <a:lnTo>
                    <a:pt x="850" y="731"/>
                  </a:lnTo>
                  <a:lnTo>
                    <a:pt x="822" y="715"/>
                  </a:lnTo>
                  <a:lnTo>
                    <a:pt x="791" y="699"/>
                  </a:lnTo>
                  <a:lnTo>
                    <a:pt x="760" y="683"/>
                  </a:lnTo>
                  <a:lnTo>
                    <a:pt x="728" y="667"/>
                  </a:lnTo>
                  <a:lnTo>
                    <a:pt x="695" y="651"/>
                  </a:lnTo>
                  <a:lnTo>
                    <a:pt x="660" y="635"/>
                  </a:lnTo>
                  <a:lnTo>
                    <a:pt x="626" y="621"/>
                  </a:lnTo>
                  <a:lnTo>
                    <a:pt x="588" y="605"/>
                  </a:lnTo>
                  <a:lnTo>
                    <a:pt x="552" y="589"/>
                  </a:lnTo>
                  <a:lnTo>
                    <a:pt x="516" y="574"/>
                  </a:lnTo>
                  <a:lnTo>
                    <a:pt x="480" y="559"/>
                  </a:lnTo>
                  <a:lnTo>
                    <a:pt x="443" y="545"/>
                  </a:lnTo>
                  <a:lnTo>
                    <a:pt x="407" y="531"/>
                  </a:lnTo>
                  <a:lnTo>
                    <a:pt x="371" y="518"/>
                  </a:lnTo>
                  <a:lnTo>
                    <a:pt x="335" y="504"/>
                  </a:lnTo>
                  <a:lnTo>
                    <a:pt x="302" y="493"/>
                  </a:lnTo>
                  <a:lnTo>
                    <a:pt x="269" y="480"/>
                  </a:lnTo>
                  <a:lnTo>
                    <a:pt x="237" y="469"/>
                  </a:lnTo>
                  <a:lnTo>
                    <a:pt x="205" y="457"/>
                  </a:lnTo>
                  <a:lnTo>
                    <a:pt x="147" y="438"/>
                  </a:lnTo>
                  <a:lnTo>
                    <a:pt x="98" y="421"/>
                  </a:lnTo>
                  <a:lnTo>
                    <a:pt x="57" y="408"/>
                  </a:lnTo>
                  <a:lnTo>
                    <a:pt x="26" y="397"/>
                  </a:lnTo>
                  <a:lnTo>
                    <a:pt x="0" y="388"/>
                  </a:lnTo>
                  <a:lnTo>
                    <a:pt x="16" y="344"/>
                  </a:lnTo>
                  <a:lnTo>
                    <a:pt x="102" y="362"/>
                  </a:lnTo>
                  <a:lnTo>
                    <a:pt x="146" y="373"/>
                  </a:lnTo>
                  <a:lnTo>
                    <a:pt x="198" y="386"/>
                  </a:lnTo>
                  <a:lnTo>
                    <a:pt x="257" y="401"/>
                  </a:lnTo>
                  <a:lnTo>
                    <a:pt x="319" y="418"/>
                  </a:lnTo>
                  <a:lnTo>
                    <a:pt x="387" y="438"/>
                  </a:lnTo>
                  <a:lnTo>
                    <a:pt x="459" y="460"/>
                  </a:lnTo>
                  <a:lnTo>
                    <a:pt x="495" y="473"/>
                  </a:lnTo>
                  <a:lnTo>
                    <a:pt x="532" y="485"/>
                  </a:lnTo>
                  <a:lnTo>
                    <a:pt x="570" y="498"/>
                  </a:lnTo>
                  <a:lnTo>
                    <a:pt x="608" y="512"/>
                  </a:lnTo>
                  <a:lnTo>
                    <a:pt x="646" y="526"/>
                  </a:lnTo>
                  <a:lnTo>
                    <a:pt x="683" y="541"/>
                  </a:lnTo>
                  <a:lnTo>
                    <a:pt x="722" y="557"/>
                  </a:lnTo>
                  <a:lnTo>
                    <a:pt x="759" y="573"/>
                  </a:lnTo>
                  <a:lnTo>
                    <a:pt x="796" y="587"/>
                  </a:lnTo>
                  <a:lnTo>
                    <a:pt x="834" y="606"/>
                  </a:lnTo>
                  <a:lnTo>
                    <a:pt x="869" y="623"/>
                  </a:lnTo>
                  <a:lnTo>
                    <a:pt x="905" y="642"/>
                  </a:lnTo>
                  <a:lnTo>
                    <a:pt x="940" y="661"/>
                  </a:lnTo>
                  <a:lnTo>
                    <a:pt x="973" y="683"/>
                  </a:lnTo>
                  <a:lnTo>
                    <a:pt x="991" y="695"/>
                  </a:lnTo>
                  <a:lnTo>
                    <a:pt x="1007" y="707"/>
                  </a:lnTo>
                  <a:lnTo>
                    <a:pt x="1021" y="719"/>
                  </a:lnTo>
                  <a:lnTo>
                    <a:pt x="1037" y="733"/>
                  </a:lnTo>
                  <a:lnTo>
                    <a:pt x="1053" y="746"/>
                  </a:lnTo>
                  <a:lnTo>
                    <a:pt x="1069" y="761"/>
                  </a:lnTo>
                  <a:lnTo>
                    <a:pt x="1084" y="774"/>
                  </a:lnTo>
                  <a:lnTo>
                    <a:pt x="1099" y="790"/>
                  </a:lnTo>
                  <a:lnTo>
                    <a:pt x="1113" y="803"/>
                  </a:lnTo>
                  <a:lnTo>
                    <a:pt x="1127" y="819"/>
                  </a:lnTo>
                  <a:lnTo>
                    <a:pt x="1141" y="835"/>
                  </a:lnTo>
                  <a:lnTo>
                    <a:pt x="1155" y="850"/>
                  </a:lnTo>
                  <a:lnTo>
                    <a:pt x="1168" y="866"/>
                  </a:lnTo>
                  <a:lnTo>
                    <a:pt x="1183" y="882"/>
                  </a:lnTo>
                  <a:lnTo>
                    <a:pt x="1195" y="898"/>
                  </a:lnTo>
                  <a:lnTo>
                    <a:pt x="1208" y="915"/>
                  </a:lnTo>
                  <a:lnTo>
                    <a:pt x="1220" y="931"/>
                  </a:lnTo>
                  <a:lnTo>
                    <a:pt x="1232" y="948"/>
                  </a:lnTo>
                  <a:lnTo>
                    <a:pt x="1245" y="964"/>
                  </a:lnTo>
                  <a:lnTo>
                    <a:pt x="1256" y="982"/>
                  </a:lnTo>
                  <a:lnTo>
                    <a:pt x="1268" y="999"/>
                  </a:lnTo>
                  <a:lnTo>
                    <a:pt x="1278" y="1015"/>
                  </a:lnTo>
                  <a:lnTo>
                    <a:pt x="1289" y="1032"/>
                  </a:lnTo>
                  <a:lnTo>
                    <a:pt x="1300" y="1048"/>
                  </a:lnTo>
                  <a:lnTo>
                    <a:pt x="1310" y="1066"/>
                  </a:lnTo>
                  <a:lnTo>
                    <a:pt x="1321" y="1083"/>
                  </a:lnTo>
                  <a:lnTo>
                    <a:pt x="1329" y="1099"/>
                  </a:lnTo>
                  <a:lnTo>
                    <a:pt x="1340" y="1116"/>
                  </a:lnTo>
                  <a:lnTo>
                    <a:pt x="1349" y="1132"/>
                  </a:lnTo>
                  <a:lnTo>
                    <a:pt x="1358" y="1148"/>
                  </a:lnTo>
                  <a:lnTo>
                    <a:pt x="1366" y="1164"/>
                  </a:lnTo>
                  <a:lnTo>
                    <a:pt x="1376" y="1180"/>
                  </a:lnTo>
                  <a:lnTo>
                    <a:pt x="1384" y="1196"/>
                  </a:lnTo>
                  <a:lnTo>
                    <a:pt x="1390" y="1211"/>
                  </a:lnTo>
                  <a:lnTo>
                    <a:pt x="1400" y="1227"/>
                  </a:lnTo>
                  <a:lnTo>
                    <a:pt x="1406" y="1241"/>
                  </a:lnTo>
                  <a:lnTo>
                    <a:pt x="1413" y="1255"/>
                  </a:lnTo>
                  <a:lnTo>
                    <a:pt x="1420" y="1269"/>
                  </a:lnTo>
                  <a:lnTo>
                    <a:pt x="1426" y="1283"/>
                  </a:lnTo>
                  <a:lnTo>
                    <a:pt x="1433" y="1296"/>
                  </a:lnTo>
                  <a:lnTo>
                    <a:pt x="1438" y="1309"/>
                  </a:lnTo>
                  <a:lnTo>
                    <a:pt x="1444" y="1321"/>
                  </a:lnTo>
                  <a:lnTo>
                    <a:pt x="1453" y="1344"/>
                  </a:lnTo>
                  <a:lnTo>
                    <a:pt x="1470" y="1385"/>
                  </a:lnTo>
                  <a:lnTo>
                    <a:pt x="1484" y="1416"/>
                  </a:lnTo>
                  <a:lnTo>
                    <a:pt x="1493" y="1443"/>
                  </a:lnTo>
                  <a:lnTo>
                    <a:pt x="1546" y="1355"/>
                  </a:lnTo>
                  <a:lnTo>
                    <a:pt x="1541" y="1327"/>
                  </a:lnTo>
                  <a:lnTo>
                    <a:pt x="1529" y="1252"/>
                  </a:lnTo>
                  <a:lnTo>
                    <a:pt x="1518" y="1201"/>
                  </a:lnTo>
                  <a:lnTo>
                    <a:pt x="1506" y="1143"/>
                  </a:lnTo>
                  <a:lnTo>
                    <a:pt x="1497" y="1110"/>
                  </a:lnTo>
                  <a:lnTo>
                    <a:pt x="1488" y="1078"/>
                  </a:lnTo>
                  <a:lnTo>
                    <a:pt x="1478" y="1043"/>
                  </a:lnTo>
                  <a:lnTo>
                    <a:pt x="1468" y="1008"/>
                  </a:lnTo>
                  <a:lnTo>
                    <a:pt x="1454" y="974"/>
                  </a:lnTo>
                  <a:lnTo>
                    <a:pt x="1441" y="936"/>
                  </a:lnTo>
                  <a:lnTo>
                    <a:pt x="1428" y="900"/>
                  </a:lnTo>
                  <a:lnTo>
                    <a:pt x="1412" y="863"/>
                  </a:lnTo>
                  <a:lnTo>
                    <a:pt x="1404" y="846"/>
                  </a:lnTo>
                  <a:lnTo>
                    <a:pt x="1396" y="826"/>
                  </a:lnTo>
                  <a:lnTo>
                    <a:pt x="1385" y="809"/>
                  </a:lnTo>
                  <a:lnTo>
                    <a:pt x="1377" y="790"/>
                  </a:lnTo>
                  <a:lnTo>
                    <a:pt x="1366" y="771"/>
                  </a:lnTo>
                  <a:lnTo>
                    <a:pt x="1357" y="754"/>
                  </a:lnTo>
                  <a:lnTo>
                    <a:pt x="1346" y="735"/>
                  </a:lnTo>
                  <a:lnTo>
                    <a:pt x="1336" y="718"/>
                  </a:lnTo>
                  <a:lnTo>
                    <a:pt x="1325" y="701"/>
                  </a:lnTo>
                  <a:lnTo>
                    <a:pt x="1314" y="682"/>
                  </a:lnTo>
                  <a:lnTo>
                    <a:pt x="1302" y="666"/>
                  </a:lnTo>
                  <a:lnTo>
                    <a:pt x="1290" y="649"/>
                  </a:lnTo>
                  <a:lnTo>
                    <a:pt x="1278" y="633"/>
                  </a:lnTo>
                  <a:lnTo>
                    <a:pt x="1265" y="615"/>
                  </a:lnTo>
                  <a:lnTo>
                    <a:pt x="1252" y="599"/>
                  </a:lnTo>
                  <a:lnTo>
                    <a:pt x="1239" y="583"/>
                  </a:lnTo>
                  <a:lnTo>
                    <a:pt x="1225" y="569"/>
                  </a:lnTo>
                  <a:lnTo>
                    <a:pt x="1211" y="553"/>
                  </a:lnTo>
                  <a:lnTo>
                    <a:pt x="1195" y="539"/>
                  </a:lnTo>
                  <a:lnTo>
                    <a:pt x="1181" y="525"/>
                  </a:lnTo>
                  <a:lnTo>
                    <a:pt x="1165" y="512"/>
                  </a:lnTo>
                  <a:lnTo>
                    <a:pt x="1148" y="498"/>
                  </a:lnTo>
                  <a:lnTo>
                    <a:pt x="1132" y="485"/>
                  </a:lnTo>
                  <a:lnTo>
                    <a:pt x="1116" y="473"/>
                  </a:lnTo>
                  <a:lnTo>
                    <a:pt x="1099" y="461"/>
                  </a:lnTo>
                  <a:lnTo>
                    <a:pt x="1080" y="450"/>
                  </a:lnTo>
                  <a:lnTo>
                    <a:pt x="1063" y="438"/>
                  </a:lnTo>
                  <a:lnTo>
                    <a:pt x="1044" y="426"/>
                  </a:lnTo>
                  <a:lnTo>
                    <a:pt x="1025" y="416"/>
                  </a:lnTo>
                  <a:lnTo>
                    <a:pt x="1007" y="404"/>
                  </a:lnTo>
                  <a:lnTo>
                    <a:pt x="969" y="382"/>
                  </a:lnTo>
                  <a:lnTo>
                    <a:pt x="931" y="362"/>
                  </a:lnTo>
                  <a:lnTo>
                    <a:pt x="891" y="341"/>
                  </a:lnTo>
                  <a:lnTo>
                    <a:pt x="851" y="322"/>
                  </a:lnTo>
                  <a:lnTo>
                    <a:pt x="811" y="302"/>
                  </a:lnTo>
                  <a:lnTo>
                    <a:pt x="770" y="285"/>
                  </a:lnTo>
                  <a:lnTo>
                    <a:pt x="730" y="268"/>
                  </a:lnTo>
                  <a:lnTo>
                    <a:pt x="690" y="249"/>
                  </a:lnTo>
                  <a:lnTo>
                    <a:pt x="650" y="233"/>
                  </a:lnTo>
                  <a:lnTo>
                    <a:pt x="610" y="217"/>
                  </a:lnTo>
                  <a:lnTo>
                    <a:pt x="571" y="203"/>
                  </a:lnTo>
                  <a:lnTo>
                    <a:pt x="532" y="189"/>
                  </a:lnTo>
                  <a:lnTo>
                    <a:pt x="495" y="175"/>
                  </a:lnTo>
                  <a:lnTo>
                    <a:pt x="459" y="163"/>
                  </a:lnTo>
                  <a:lnTo>
                    <a:pt x="425" y="151"/>
                  </a:lnTo>
                  <a:lnTo>
                    <a:pt x="358" y="129"/>
                  </a:lnTo>
                  <a:lnTo>
                    <a:pt x="299" y="111"/>
                  </a:lnTo>
                  <a:lnTo>
                    <a:pt x="249" y="95"/>
                  </a:lnTo>
                  <a:lnTo>
                    <a:pt x="175" y="75"/>
                  </a:lnTo>
                  <a:lnTo>
                    <a:pt x="149" y="6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3" name="Freeform 7"/>
            <p:cNvSpPr>
              <a:spLocks noChangeAspect="1"/>
            </p:cNvSpPr>
            <p:nvPr/>
          </p:nvSpPr>
          <p:spPr bwMode="auto">
            <a:xfrm>
              <a:off x="3470" y="2784"/>
              <a:ext cx="334" cy="451"/>
            </a:xfrm>
            <a:custGeom>
              <a:avLst/>
              <a:gdLst>
                <a:gd name="T0" fmla="*/ 2 w 669"/>
                <a:gd name="T1" fmla="*/ 0 h 902"/>
                <a:gd name="T2" fmla="*/ 1 w 669"/>
                <a:gd name="T3" fmla="*/ 1 h 902"/>
                <a:gd name="T4" fmla="*/ 0 w 669"/>
                <a:gd name="T5" fmla="*/ 4 h 902"/>
                <a:gd name="T6" fmla="*/ 0 w 669"/>
                <a:gd name="T7" fmla="*/ 6 h 902"/>
                <a:gd name="T8" fmla="*/ 0 w 669"/>
                <a:gd name="T9" fmla="*/ 7 h 902"/>
                <a:gd name="T10" fmla="*/ 1 w 669"/>
                <a:gd name="T11" fmla="*/ 8 h 902"/>
                <a:gd name="T12" fmla="*/ 2 w 669"/>
                <a:gd name="T13" fmla="*/ 10 h 902"/>
                <a:gd name="T14" fmla="*/ 3 w 669"/>
                <a:gd name="T15" fmla="*/ 10 h 902"/>
                <a:gd name="T16" fmla="*/ 8 w 669"/>
                <a:gd name="T17" fmla="*/ 17 h 902"/>
                <a:gd name="T18" fmla="*/ 19 w 669"/>
                <a:gd name="T19" fmla="*/ 29 h 902"/>
                <a:gd name="T20" fmla="*/ 20 w 669"/>
                <a:gd name="T21" fmla="*/ 26 h 902"/>
                <a:gd name="T22" fmla="*/ 20 w 669"/>
                <a:gd name="T23" fmla="*/ 26 h 902"/>
                <a:gd name="T24" fmla="*/ 19 w 669"/>
                <a:gd name="T25" fmla="*/ 25 h 902"/>
                <a:gd name="T26" fmla="*/ 19 w 669"/>
                <a:gd name="T27" fmla="*/ 25 h 902"/>
                <a:gd name="T28" fmla="*/ 18 w 669"/>
                <a:gd name="T29" fmla="*/ 24 h 902"/>
                <a:gd name="T30" fmla="*/ 17 w 669"/>
                <a:gd name="T31" fmla="*/ 24 h 902"/>
                <a:gd name="T32" fmla="*/ 17 w 669"/>
                <a:gd name="T33" fmla="*/ 23 h 902"/>
                <a:gd name="T34" fmla="*/ 16 w 669"/>
                <a:gd name="T35" fmla="*/ 22 h 902"/>
                <a:gd name="T36" fmla="*/ 15 w 669"/>
                <a:gd name="T37" fmla="*/ 21 h 902"/>
                <a:gd name="T38" fmla="*/ 14 w 669"/>
                <a:gd name="T39" fmla="*/ 21 h 902"/>
                <a:gd name="T40" fmla="*/ 13 w 669"/>
                <a:gd name="T41" fmla="*/ 20 h 902"/>
                <a:gd name="T42" fmla="*/ 12 w 669"/>
                <a:gd name="T43" fmla="*/ 19 h 902"/>
                <a:gd name="T44" fmla="*/ 12 w 669"/>
                <a:gd name="T45" fmla="*/ 18 h 902"/>
                <a:gd name="T46" fmla="*/ 11 w 669"/>
                <a:gd name="T47" fmla="*/ 17 h 902"/>
                <a:gd name="T48" fmla="*/ 10 w 669"/>
                <a:gd name="T49" fmla="*/ 17 h 902"/>
                <a:gd name="T50" fmla="*/ 10 w 669"/>
                <a:gd name="T51" fmla="*/ 16 h 902"/>
                <a:gd name="T52" fmla="*/ 9 w 669"/>
                <a:gd name="T53" fmla="*/ 15 h 902"/>
                <a:gd name="T54" fmla="*/ 8 w 669"/>
                <a:gd name="T55" fmla="*/ 14 h 902"/>
                <a:gd name="T56" fmla="*/ 8 w 669"/>
                <a:gd name="T57" fmla="*/ 13 h 902"/>
                <a:gd name="T58" fmla="*/ 7 w 669"/>
                <a:gd name="T59" fmla="*/ 13 h 902"/>
                <a:gd name="T60" fmla="*/ 6 w 669"/>
                <a:gd name="T61" fmla="*/ 12 h 902"/>
                <a:gd name="T62" fmla="*/ 6 w 669"/>
                <a:gd name="T63" fmla="*/ 11 h 902"/>
                <a:gd name="T64" fmla="*/ 5 w 669"/>
                <a:gd name="T65" fmla="*/ 10 h 902"/>
                <a:gd name="T66" fmla="*/ 4 w 669"/>
                <a:gd name="T67" fmla="*/ 9 h 902"/>
                <a:gd name="T68" fmla="*/ 4 w 669"/>
                <a:gd name="T69" fmla="*/ 8 h 902"/>
                <a:gd name="T70" fmla="*/ 3 w 669"/>
                <a:gd name="T71" fmla="*/ 7 h 902"/>
                <a:gd name="T72" fmla="*/ 2 w 669"/>
                <a:gd name="T73" fmla="*/ 5 h 902"/>
                <a:gd name="T74" fmla="*/ 2 w 669"/>
                <a:gd name="T75" fmla="*/ 4 h 902"/>
                <a:gd name="T76" fmla="*/ 2 w 669"/>
                <a:gd name="T77" fmla="*/ 4 h 902"/>
                <a:gd name="T78" fmla="*/ 3 w 669"/>
                <a:gd name="T79" fmla="*/ 3 h 902"/>
                <a:gd name="T80" fmla="*/ 2 w 669"/>
                <a:gd name="T81" fmla="*/ 0 h 902"/>
                <a:gd name="T82" fmla="*/ 2 w 669"/>
                <a:gd name="T83" fmla="*/ 0 h 9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9"/>
                <a:gd name="T127" fmla="*/ 0 h 902"/>
                <a:gd name="T128" fmla="*/ 669 w 669"/>
                <a:gd name="T129" fmla="*/ 902 h 9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9" h="902">
                  <a:moveTo>
                    <a:pt x="80" y="0"/>
                  </a:moveTo>
                  <a:lnTo>
                    <a:pt x="43" y="20"/>
                  </a:lnTo>
                  <a:lnTo>
                    <a:pt x="0" y="101"/>
                  </a:lnTo>
                  <a:lnTo>
                    <a:pt x="12" y="166"/>
                  </a:lnTo>
                  <a:lnTo>
                    <a:pt x="30" y="202"/>
                  </a:lnTo>
                  <a:lnTo>
                    <a:pt x="47" y="237"/>
                  </a:lnTo>
                  <a:lnTo>
                    <a:pt x="84" y="292"/>
                  </a:lnTo>
                  <a:lnTo>
                    <a:pt x="99" y="313"/>
                  </a:lnTo>
                  <a:lnTo>
                    <a:pt x="279" y="527"/>
                  </a:lnTo>
                  <a:lnTo>
                    <a:pt x="627" y="902"/>
                  </a:lnTo>
                  <a:lnTo>
                    <a:pt x="669" y="830"/>
                  </a:lnTo>
                  <a:lnTo>
                    <a:pt x="659" y="823"/>
                  </a:lnTo>
                  <a:lnTo>
                    <a:pt x="632" y="798"/>
                  </a:lnTo>
                  <a:lnTo>
                    <a:pt x="615" y="780"/>
                  </a:lnTo>
                  <a:lnTo>
                    <a:pt x="593" y="763"/>
                  </a:lnTo>
                  <a:lnTo>
                    <a:pt x="571" y="740"/>
                  </a:lnTo>
                  <a:lnTo>
                    <a:pt x="547" y="716"/>
                  </a:lnTo>
                  <a:lnTo>
                    <a:pt x="521" y="694"/>
                  </a:lnTo>
                  <a:lnTo>
                    <a:pt x="493" y="668"/>
                  </a:lnTo>
                  <a:lnTo>
                    <a:pt x="467" y="641"/>
                  </a:lnTo>
                  <a:lnTo>
                    <a:pt x="441" y="614"/>
                  </a:lnTo>
                  <a:lnTo>
                    <a:pt x="415" y="589"/>
                  </a:lnTo>
                  <a:lnTo>
                    <a:pt x="391" y="562"/>
                  </a:lnTo>
                  <a:lnTo>
                    <a:pt x="370" y="539"/>
                  </a:lnTo>
                  <a:lnTo>
                    <a:pt x="350" y="515"/>
                  </a:lnTo>
                  <a:lnTo>
                    <a:pt x="330" y="490"/>
                  </a:lnTo>
                  <a:lnTo>
                    <a:pt x="308" y="467"/>
                  </a:lnTo>
                  <a:lnTo>
                    <a:pt x="286" y="441"/>
                  </a:lnTo>
                  <a:lnTo>
                    <a:pt x="263" y="414"/>
                  </a:lnTo>
                  <a:lnTo>
                    <a:pt x="240" y="386"/>
                  </a:lnTo>
                  <a:lnTo>
                    <a:pt x="218" y="359"/>
                  </a:lnTo>
                  <a:lnTo>
                    <a:pt x="195" y="333"/>
                  </a:lnTo>
                  <a:lnTo>
                    <a:pt x="172" y="306"/>
                  </a:lnTo>
                  <a:lnTo>
                    <a:pt x="151" y="280"/>
                  </a:lnTo>
                  <a:lnTo>
                    <a:pt x="132" y="256"/>
                  </a:lnTo>
                  <a:lnTo>
                    <a:pt x="99" y="212"/>
                  </a:lnTo>
                  <a:lnTo>
                    <a:pt x="67" y="152"/>
                  </a:lnTo>
                  <a:lnTo>
                    <a:pt x="72" y="122"/>
                  </a:lnTo>
                  <a:lnTo>
                    <a:pt x="90" y="101"/>
                  </a:lnTo>
                  <a:lnTo>
                    <a:pt x="114" y="8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4" name="Freeform 8"/>
            <p:cNvSpPr>
              <a:spLocks noChangeAspect="1"/>
            </p:cNvSpPr>
            <p:nvPr/>
          </p:nvSpPr>
          <p:spPr bwMode="auto">
            <a:xfrm>
              <a:off x="4437" y="2843"/>
              <a:ext cx="296" cy="748"/>
            </a:xfrm>
            <a:custGeom>
              <a:avLst/>
              <a:gdLst>
                <a:gd name="T0" fmla="*/ 0 w 593"/>
                <a:gd name="T1" fmla="*/ 6 h 1496"/>
                <a:gd name="T2" fmla="*/ 0 w 593"/>
                <a:gd name="T3" fmla="*/ 5 h 1496"/>
                <a:gd name="T4" fmla="*/ 0 w 593"/>
                <a:gd name="T5" fmla="*/ 5 h 1496"/>
                <a:gd name="T6" fmla="*/ 1 w 593"/>
                <a:gd name="T7" fmla="*/ 4 h 1496"/>
                <a:gd name="T8" fmla="*/ 1 w 593"/>
                <a:gd name="T9" fmla="*/ 3 h 1496"/>
                <a:gd name="T10" fmla="*/ 2 w 593"/>
                <a:gd name="T11" fmla="*/ 3 h 1496"/>
                <a:gd name="T12" fmla="*/ 3 w 593"/>
                <a:gd name="T13" fmla="*/ 2 h 1496"/>
                <a:gd name="T14" fmla="*/ 4 w 593"/>
                <a:gd name="T15" fmla="*/ 1 h 1496"/>
                <a:gd name="T16" fmla="*/ 5 w 593"/>
                <a:gd name="T17" fmla="*/ 1 h 1496"/>
                <a:gd name="T18" fmla="*/ 6 w 593"/>
                <a:gd name="T19" fmla="*/ 1 h 1496"/>
                <a:gd name="T20" fmla="*/ 8 w 593"/>
                <a:gd name="T21" fmla="*/ 0 h 1496"/>
                <a:gd name="T22" fmla="*/ 10 w 593"/>
                <a:gd name="T23" fmla="*/ 1 h 1496"/>
                <a:gd name="T24" fmla="*/ 12 w 593"/>
                <a:gd name="T25" fmla="*/ 2 h 1496"/>
                <a:gd name="T26" fmla="*/ 12 w 593"/>
                <a:gd name="T27" fmla="*/ 3 h 1496"/>
                <a:gd name="T28" fmla="*/ 13 w 593"/>
                <a:gd name="T29" fmla="*/ 3 h 1496"/>
                <a:gd name="T30" fmla="*/ 15 w 593"/>
                <a:gd name="T31" fmla="*/ 7 h 1496"/>
                <a:gd name="T32" fmla="*/ 16 w 593"/>
                <a:gd name="T33" fmla="*/ 9 h 1496"/>
                <a:gd name="T34" fmla="*/ 17 w 593"/>
                <a:gd name="T35" fmla="*/ 11 h 1496"/>
                <a:gd name="T36" fmla="*/ 17 w 593"/>
                <a:gd name="T37" fmla="*/ 16 h 1496"/>
                <a:gd name="T38" fmla="*/ 18 w 593"/>
                <a:gd name="T39" fmla="*/ 21 h 1496"/>
                <a:gd name="T40" fmla="*/ 18 w 593"/>
                <a:gd name="T41" fmla="*/ 25 h 1496"/>
                <a:gd name="T42" fmla="*/ 18 w 593"/>
                <a:gd name="T43" fmla="*/ 30 h 1496"/>
                <a:gd name="T44" fmla="*/ 17 w 593"/>
                <a:gd name="T45" fmla="*/ 34 h 1496"/>
                <a:gd name="T46" fmla="*/ 17 w 593"/>
                <a:gd name="T47" fmla="*/ 36 h 1496"/>
                <a:gd name="T48" fmla="*/ 16 w 593"/>
                <a:gd name="T49" fmla="*/ 38 h 1496"/>
                <a:gd name="T50" fmla="*/ 16 w 593"/>
                <a:gd name="T51" fmla="*/ 40 h 1496"/>
                <a:gd name="T52" fmla="*/ 15 w 593"/>
                <a:gd name="T53" fmla="*/ 41 h 1496"/>
                <a:gd name="T54" fmla="*/ 14 w 593"/>
                <a:gd name="T55" fmla="*/ 42 h 1496"/>
                <a:gd name="T56" fmla="*/ 13 w 593"/>
                <a:gd name="T57" fmla="*/ 43 h 1496"/>
                <a:gd name="T58" fmla="*/ 13 w 593"/>
                <a:gd name="T59" fmla="*/ 43 h 1496"/>
                <a:gd name="T60" fmla="*/ 12 w 593"/>
                <a:gd name="T61" fmla="*/ 44 h 1496"/>
                <a:gd name="T62" fmla="*/ 11 w 593"/>
                <a:gd name="T63" fmla="*/ 45 h 1496"/>
                <a:gd name="T64" fmla="*/ 10 w 593"/>
                <a:gd name="T65" fmla="*/ 46 h 1496"/>
                <a:gd name="T66" fmla="*/ 8 w 593"/>
                <a:gd name="T67" fmla="*/ 47 h 1496"/>
                <a:gd name="T68" fmla="*/ 8 w 593"/>
                <a:gd name="T69" fmla="*/ 45 h 1496"/>
                <a:gd name="T70" fmla="*/ 9 w 593"/>
                <a:gd name="T71" fmla="*/ 44 h 1496"/>
                <a:gd name="T72" fmla="*/ 10 w 593"/>
                <a:gd name="T73" fmla="*/ 43 h 1496"/>
                <a:gd name="T74" fmla="*/ 11 w 593"/>
                <a:gd name="T75" fmla="*/ 41 h 1496"/>
                <a:gd name="T76" fmla="*/ 12 w 593"/>
                <a:gd name="T77" fmla="*/ 40 h 1496"/>
                <a:gd name="T78" fmla="*/ 13 w 593"/>
                <a:gd name="T79" fmla="*/ 38 h 1496"/>
                <a:gd name="T80" fmla="*/ 14 w 593"/>
                <a:gd name="T81" fmla="*/ 35 h 1496"/>
                <a:gd name="T82" fmla="*/ 15 w 593"/>
                <a:gd name="T83" fmla="*/ 32 h 1496"/>
                <a:gd name="T84" fmla="*/ 15 w 593"/>
                <a:gd name="T85" fmla="*/ 28 h 1496"/>
                <a:gd name="T86" fmla="*/ 15 w 593"/>
                <a:gd name="T87" fmla="*/ 24 h 1496"/>
                <a:gd name="T88" fmla="*/ 14 w 593"/>
                <a:gd name="T89" fmla="*/ 17 h 1496"/>
                <a:gd name="T90" fmla="*/ 14 w 593"/>
                <a:gd name="T91" fmla="*/ 12 h 1496"/>
                <a:gd name="T92" fmla="*/ 13 w 593"/>
                <a:gd name="T93" fmla="*/ 11 h 1496"/>
                <a:gd name="T94" fmla="*/ 13 w 593"/>
                <a:gd name="T95" fmla="*/ 9 h 1496"/>
                <a:gd name="T96" fmla="*/ 12 w 593"/>
                <a:gd name="T97" fmla="*/ 7 h 1496"/>
                <a:gd name="T98" fmla="*/ 11 w 593"/>
                <a:gd name="T99" fmla="*/ 6 h 1496"/>
                <a:gd name="T100" fmla="*/ 11 w 593"/>
                <a:gd name="T101" fmla="*/ 5 h 1496"/>
                <a:gd name="T102" fmla="*/ 10 w 593"/>
                <a:gd name="T103" fmla="*/ 4 h 1496"/>
                <a:gd name="T104" fmla="*/ 10 w 593"/>
                <a:gd name="T105" fmla="*/ 4 h 1496"/>
                <a:gd name="T106" fmla="*/ 9 w 593"/>
                <a:gd name="T107" fmla="*/ 3 h 1496"/>
                <a:gd name="T108" fmla="*/ 8 w 593"/>
                <a:gd name="T109" fmla="*/ 3 h 1496"/>
                <a:gd name="T110" fmla="*/ 6 w 593"/>
                <a:gd name="T111" fmla="*/ 3 h 1496"/>
                <a:gd name="T112" fmla="*/ 5 w 593"/>
                <a:gd name="T113" fmla="*/ 4 h 1496"/>
                <a:gd name="T114" fmla="*/ 4 w 593"/>
                <a:gd name="T115" fmla="*/ 5 h 1496"/>
                <a:gd name="T116" fmla="*/ 2 w 593"/>
                <a:gd name="T117" fmla="*/ 7 h 1496"/>
                <a:gd name="T118" fmla="*/ 2 w 593"/>
                <a:gd name="T119" fmla="*/ 9 h 1496"/>
                <a:gd name="T120" fmla="*/ 0 w 593"/>
                <a:gd name="T121" fmla="*/ 6 h 1496"/>
                <a:gd name="T122" fmla="*/ 0 w 593"/>
                <a:gd name="T123" fmla="*/ 6 h 1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3"/>
                <a:gd name="T187" fmla="*/ 0 h 1496"/>
                <a:gd name="T188" fmla="*/ 593 w 593"/>
                <a:gd name="T189" fmla="*/ 1496 h 1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3" h="1496">
                  <a:moveTo>
                    <a:pt x="0" y="161"/>
                  </a:moveTo>
                  <a:lnTo>
                    <a:pt x="11" y="148"/>
                  </a:lnTo>
                  <a:lnTo>
                    <a:pt x="23" y="132"/>
                  </a:lnTo>
                  <a:lnTo>
                    <a:pt x="37" y="115"/>
                  </a:lnTo>
                  <a:lnTo>
                    <a:pt x="57" y="95"/>
                  </a:lnTo>
                  <a:lnTo>
                    <a:pt x="80" y="73"/>
                  </a:lnTo>
                  <a:lnTo>
                    <a:pt x="106" y="52"/>
                  </a:lnTo>
                  <a:lnTo>
                    <a:pt x="134" y="32"/>
                  </a:lnTo>
                  <a:lnTo>
                    <a:pt x="168" y="17"/>
                  </a:lnTo>
                  <a:lnTo>
                    <a:pt x="200" y="5"/>
                  </a:lnTo>
                  <a:lnTo>
                    <a:pt x="273" y="0"/>
                  </a:lnTo>
                  <a:lnTo>
                    <a:pt x="350" y="28"/>
                  </a:lnTo>
                  <a:lnTo>
                    <a:pt x="392" y="56"/>
                  </a:lnTo>
                  <a:lnTo>
                    <a:pt x="410" y="76"/>
                  </a:lnTo>
                  <a:lnTo>
                    <a:pt x="432" y="99"/>
                  </a:lnTo>
                  <a:lnTo>
                    <a:pt x="499" y="212"/>
                  </a:lnTo>
                  <a:lnTo>
                    <a:pt x="525" y="278"/>
                  </a:lnTo>
                  <a:lnTo>
                    <a:pt x="547" y="350"/>
                  </a:lnTo>
                  <a:lnTo>
                    <a:pt x="574" y="506"/>
                  </a:lnTo>
                  <a:lnTo>
                    <a:pt x="589" y="665"/>
                  </a:lnTo>
                  <a:lnTo>
                    <a:pt x="593" y="781"/>
                  </a:lnTo>
                  <a:lnTo>
                    <a:pt x="589" y="938"/>
                  </a:lnTo>
                  <a:lnTo>
                    <a:pt x="574" y="1068"/>
                  </a:lnTo>
                  <a:lnTo>
                    <a:pt x="557" y="1136"/>
                  </a:lnTo>
                  <a:lnTo>
                    <a:pt x="537" y="1200"/>
                  </a:lnTo>
                  <a:lnTo>
                    <a:pt x="514" y="1252"/>
                  </a:lnTo>
                  <a:lnTo>
                    <a:pt x="491" y="1296"/>
                  </a:lnTo>
                  <a:lnTo>
                    <a:pt x="469" y="1331"/>
                  </a:lnTo>
                  <a:lnTo>
                    <a:pt x="447" y="1356"/>
                  </a:lnTo>
                  <a:lnTo>
                    <a:pt x="430" y="1375"/>
                  </a:lnTo>
                  <a:lnTo>
                    <a:pt x="412" y="1395"/>
                  </a:lnTo>
                  <a:lnTo>
                    <a:pt x="381" y="1425"/>
                  </a:lnTo>
                  <a:lnTo>
                    <a:pt x="336" y="1458"/>
                  </a:lnTo>
                  <a:lnTo>
                    <a:pt x="269" y="1496"/>
                  </a:lnTo>
                  <a:lnTo>
                    <a:pt x="262" y="1424"/>
                  </a:lnTo>
                  <a:lnTo>
                    <a:pt x="316" y="1389"/>
                  </a:lnTo>
                  <a:lnTo>
                    <a:pt x="350" y="1353"/>
                  </a:lnTo>
                  <a:lnTo>
                    <a:pt x="382" y="1311"/>
                  </a:lnTo>
                  <a:lnTo>
                    <a:pt x="414" y="1257"/>
                  </a:lnTo>
                  <a:lnTo>
                    <a:pt x="445" y="1191"/>
                  </a:lnTo>
                  <a:lnTo>
                    <a:pt x="470" y="1108"/>
                  </a:lnTo>
                  <a:lnTo>
                    <a:pt x="490" y="1008"/>
                  </a:lnTo>
                  <a:lnTo>
                    <a:pt x="495" y="891"/>
                  </a:lnTo>
                  <a:lnTo>
                    <a:pt x="499" y="762"/>
                  </a:lnTo>
                  <a:lnTo>
                    <a:pt x="479" y="516"/>
                  </a:lnTo>
                  <a:lnTo>
                    <a:pt x="459" y="384"/>
                  </a:lnTo>
                  <a:lnTo>
                    <a:pt x="443" y="325"/>
                  </a:lnTo>
                  <a:lnTo>
                    <a:pt x="426" y="269"/>
                  </a:lnTo>
                  <a:lnTo>
                    <a:pt x="406" y="219"/>
                  </a:lnTo>
                  <a:lnTo>
                    <a:pt x="382" y="176"/>
                  </a:lnTo>
                  <a:lnTo>
                    <a:pt x="356" y="140"/>
                  </a:lnTo>
                  <a:lnTo>
                    <a:pt x="341" y="127"/>
                  </a:lnTo>
                  <a:lnTo>
                    <a:pt x="326" y="115"/>
                  </a:lnTo>
                  <a:lnTo>
                    <a:pt x="293" y="97"/>
                  </a:lnTo>
                  <a:lnTo>
                    <a:pt x="265" y="88"/>
                  </a:lnTo>
                  <a:lnTo>
                    <a:pt x="213" y="88"/>
                  </a:lnTo>
                  <a:lnTo>
                    <a:pt x="170" y="111"/>
                  </a:lnTo>
                  <a:lnTo>
                    <a:pt x="136" y="144"/>
                  </a:lnTo>
                  <a:lnTo>
                    <a:pt x="93" y="219"/>
                  </a:lnTo>
                  <a:lnTo>
                    <a:pt x="78" y="258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5" name="Freeform 9"/>
            <p:cNvSpPr>
              <a:spLocks noChangeAspect="1"/>
            </p:cNvSpPr>
            <p:nvPr/>
          </p:nvSpPr>
          <p:spPr bwMode="auto">
            <a:xfrm>
              <a:off x="3632" y="2748"/>
              <a:ext cx="251" cy="400"/>
            </a:xfrm>
            <a:custGeom>
              <a:avLst/>
              <a:gdLst>
                <a:gd name="T0" fmla="*/ 5 w 502"/>
                <a:gd name="T1" fmla="*/ 19 h 800"/>
                <a:gd name="T2" fmla="*/ 6 w 502"/>
                <a:gd name="T3" fmla="*/ 20 h 800"/>
                <a:gd name="T4" fmla="*/ 7 w 502"/>
                <a:gd name="T5" fmla="*/ 21 h 800"/>
                <a:gd name="T6" fmla="*/ 8 w 502"/>
                <a:gd name="T7" fmla="*/ 22 h 800"/>
                <a:gd name="T8" fmla="*/ 10 w 502"/>
                <a:gd name="T9" fmla="*/ 23 h 800"/>
                <a:gd name="T10" fmla="*/ 12 w 502"/>
                <a:gd name="T11" fmla="*/ 23 h 800"/>
                <a:gd name="T12" fmla="*/ 14 w 502"/>
                <a:gd name="T13" fmla="*/ 22 h 800"/>
                <a:gd name="T14" fmla="*/ 13 w 502"/>
                <a:gd name="T15" fmla="*/ 18 h 800"/>
                <a:gd name="T16" fmla="*/ 12 w 502"/>
                <a:gd name="T17" fmla="*/ 16 h 800"/>
                <a:gd name="T18" fmla="*/ 11 w 502"/>
                <a:gd name="T19" fmla="*/ 15 h 800"/>
                <a:gd name="T20" fmla="*/ 9 w 502"/>
                <a:gd name="T21" fmla="*/ 14 h 800"/>
                <a:gd name="T22" fmla="*/ 7 w 502"/>
                <a:gd name="T23" fmla="*/ 12 h 800"/>
                <a:gd name="T24" fmla="*/ 5 w 502"/>
                <a:gd name="T25" fmla="*/ 11 h 800"/>
                <a:gd name="T26" fmla="*/ 4 w 502"/>
                <a:gd name="T27" fmla="*/ 9 h 800"/>
                <a:gd name="T28" fmla="*/ 3 w 502"/>
                <a:gd name="T29" fmla="*/ 8 h 800"/>
                <a:gd name="T30" fmla="*/ 1 w 502"/>
                <a:gd name="T31" fmla="*/ 6 h 800"/>
                <a:gd name="T32" fmla="*/ 1 w 502"/>
                <a:gd name="T33" fmla="*/ 2 h 800"/>
                <a:gd name="T34" fmla="*/ 2 w 502"/>
                <a:gd name="T35" fmla="*/ 1 h 800"/>
                <a:gd name="T36" fmla="*/ 4 w 502"/>
                <a:gd name="T37" fmla="*/ 1 h 800"/>
                <a:gd name="T38" fmla="*/ 9 w 502"/>
                <a:gd name="T39" fmla="*/ 1 h 800"/>
                <a:gd name="T40" fmla="*/ 12 w 502"/>
                <a:gd name="T41" fmla="*/ 4 h 800"/>
                <a:gd name="T42" fmla="*/ 11 w 502"/>
                <a:gd name="T43" fmla="*/ 7 h 800"/>
                <a:gd name="T44" fmla="*/ 9 w 502"/>
                <a:gd name="T45" fmla="*/ 8 h 800"/>
                <a:gd name="T46" fmla="*/ 6 w 502"/>
                <a:gd name="T47" fmla="*/ 7 h 800"/>
                <a:gd name="T48" fmla="*/ 4 w 502"/>
                <a:gd name="T49" fmla="*/ 5 h 800"/>
                <a:gd name="T50" fmla="*/ 5 w 502"/>
                <a:gd name="T51" fmla="*/ 3 h 800"/>
                <a:gd name="T52" fmla="*/ 7 w 502"/>
                <a:gd name="T53" fmla="*/ 3 h 800"/>
                <a:gd name="T54" fmla="*/ 6 w 502"/>
                <a:gd name="T55" fmla="*/ 4 h 800"/>
                <a:gd name="T56" fmla="*/ 6 w 502"/>
                <a:gd name="T57" fmla="*/ 6 h 800"/>
                <a:gd name="T58" fmla="*/ 9 w 502"/>
                <a:gd name="T59" fmla="*/ 6 h 800"/>
                <a:gd name="T60" fmla="*/ 9 w 502"/>
                <a:gd name="T61" fmla="*/ 4 h 800"/>
                <a:gd name="T62" fmla="*/ 8 w 502"/>
                <a:gd name="T63" fmla="*/ 3 h 800"/>
                <a:gd name="T64" fmla="*/ 7 w 502"/>
                <a:gd name="T65" fmla="*/ 2 h 800"/>
                <a:gd name="T66" fmla="*/ 4 w 502"/>
                <a:gd name="T67" fmla="*/ 2 h 800"/>
                <a:gd name="T68" fmla="*/ 3 w 502"/>
                <a:gd name="T69" fmla="*/ 5 h 800"/>
                <a:gd name="T70" fmla="*/ 3 w 502"/>
                <a:gd name="T71" fmla="*/ 6 h 800"/>
                <a:gd name="T72" fmla="*/ 5 w 502"/>
                <a:gd name="T73" fmla="*/ 8 h 800"/>
                <a:gd name="T74" fmla="*/ 7 w 502"/>
                <a:gd name="T75" fmla="*/ 9 h 800"/>
                <a:gd name="T76" fmla="*/ 8 w 502"/>
                <a:gd name="T77" fmla="*/ 10 h 800"/>
                <a:gd name="T78" fmla="*/ 9 w 502"/>
                <a:gd name="T79" fmla="*/ 11 h 800"/>
                <a:gd name="T80" fmla="*/ 11 w 502"/>
                <a:gd name="T81" fmla="*/ 13 h 800"/>
                <a:gd name="T82" fmla="*/ 13 w 502"/>
                <a:gd name="T83" fmla="*/ 14 h 800"/>
                <a:gd name="T84" fmla="*/ 14 w 502"/>
                <a:gd name="T85" fmla="*/ 15 h 800"/>
                <a:gd name="T86" fmla="*/ 16 w 502"/>
                <a:gd name="T87" fmla="*/ 20 h 800"/>
                <a:gd name="T88" fmla="*/ 15 w 502"/>
                <a:gd name="T89" fmla="*/ 23 h 800"/>
                <a:gd name="T90" fmla="*/ 14 w 502"/>
                <a:gd name="T91" fmla="*/ 25 h 800"/>
                <a:gd name="T92" fmla="*/ 12 w 502"/>
                <a:gd name="T93" fmla="*/ 25 h 800"/>
                <a:gd name="T94" fmla="*/ 8 w 502"/>
                <a:gd name="T95" fmla="*/ 24 h 800"/>
                <a:gd name="T96" fmla="*/ 6 w 502"/>
                <a:gd name="T97" fmla="*/ 23 h 800"/>
                <a:gd name="T98" fmla="*/ 5 w 502"/>
                <a:gd name="T99" fmla="*/ 22 h 800"/>
                <a:gd name="T100" fmla="*/ 4 w 502"/>
                <a:gd name="T101" fmla="*/ 19 h 8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2"/>
                <a:gd name="T154" fmla="*/ 0 h 800"/>
                <a:gd name="T155" fmla="*/ 502 w 502"/>
                <a:gd name="T156" fmla="*/ 800 h 8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2" h="800">
                  <a:moveTo>
                    <a:pt x="121" y="588"/>
                  </a:moveTo>
                  <a:lnTo>
                    <a:pt x="129" y="596"/>
                  </a:lnTo>
                  <a:lnTo>
                    <a:pt x="149" y="616"/>
                  </a:lnTo>
                  <a:lnTo>
                    <a:pt x="163" y="630"/>
                  </a:lnTo>
                  <a:lnTo>
                    <a:pt x="180" y="646"/>
                  </a:lnTo>
                  <a:lnTo>
                    <a:pt x="197" y="660"/>
                  </a:lnTo>
                  <a:lnTo>
                    <a:pt x="219" y="678"/>
                  </a:lnTo>
                  <a:lnTo>
                    <a:pt x="239" y="691"/>
                  </a:lnTo>
                  <a:lnTo>
                    <a:pt x="260" y="706"/>
                  </a:lnTo>
                  <a:lnTo>
                    <a:pt x="303" y="728"/>
                  </a:lnTo>
                  <a:lnTo>
                    <a:pt x="344" y="739"/>
                  </a:lnTo>
                  <a:lnTo>
                    <a:pt x="381" y="731"/>
                  </a:lnTo>
                  <a:lnTo>
                    <a:pt x="408" y="711"/>
                  </a:lnTo>
                  <a:lnTo>
                    <a:pt x="425" y="684"/>
                  </a:lnTo>
                  <a:lnTo>
                    <a:pt x="432" y="620"/>
                  </a:lnTo>
                  <a:lnTo>
                    <a:pt x="416" y="559"/>
                  </a:lnTo>
                  <a:lnTo>
                    <a:pt x="393" y="508"/>
                  </a:lnTo>
                  <a:lnTo>
                    <a:pt x="384" y="498"/>
                  </a:lnTo>
                  <a:lnTo>
                    <a:pt x="367" y="483"/>
                  </a:lnTo>
                  <a:lnTo>
                    <a:pt x="345" y="466"/>
                  </a:lnTo>
                  <a:lnTo>
                    <a:pt x="319" y="447"/>
                  </a:lnTo>
                  <a:lnTo>
                    <a:pt x="287" y="427"/>
                  </a:lnTo>
                  <a:lnTo>
                    <a:pt x="253" y="405"/>
                  </a:lnTo>
                  <a:lnTo>
                    <a:pt x="219" y="379"/>
                  </a:lnTo>
                  <a:lnTo>
                    <a:pt x="183" y="353"/>
                  </a:lnTo>
                  <a:lnTo>
                    <a:pt x="148" y="325"/>
                  </a:lnTo>
                  <a:lnTo>
                    <a:pt x="115" y="297"/>
                  </a:lnTo>
                  <a:lnTo>
                    <a:pt x="97" y="282"/>
                  </a:lnTo>
                  <a:lnTo>
                    <a:pt x="83" y="267"/>
                  </a:lnTo>
                  <a:lnTo>
                    <a:pt x="68" y="251"/>
                  </a:lnTo>
                  <a:lnTo>
                    <a:pt x="55" y="235"/>
                  </a:lnTo>
                  <a:lnTo>
                    <a:pt x="15" y="174"/>
                  </a:lnTo>
                  <a:lnTo>
                    <a:pt x="0" y="110"/>
                  </a:lnTo>
                  <a:lnTo>
                    <a:pt x="16" y="57"/>
                  </a:lnTo>
                  <a:lnTo>
                    <a:pt x="32" y="38"/>
                  </a:lnTo>
                  <a:lnTo>
                    <a:pt x="52" y="22"/>
                  </a:lnTo>
                  <a:lnTo>
                    <a:pt x="77" y="10"/>
                  </a:lnTo>
                  <a:lnTo>
                    <a:pt x="105" y="4"/>
                  </a:lnTo>
                  <a:lnTo>
                    <a:pt x="164" y="0"/>
                  </a:lnTo>
                  <a:lnTo>
                    <a:pt x="284" y="30"/>
                  </a:lnTo>
                  <a:lnTo>
                    <a:pt x="328" y="62"/>
                  </a:lnTo>
                  <a:lnTo>
                    <a:pt x="355" y="105"/>
                  </a:lnTo>
                  <a:lnTo>
                    <a:pt x="357" y="185"/>
                  </a:lnTo>
                  <a:lnTo>
                    <a:pt x="343" y="218"/>
                  </a:lnTo>
                  <a:lnTo>
                    <a:pt x="317" y="239"/>
                  </a:lnTo>
                  <a:lnTo>
                    <a:pt x="285" y="253"/>
                  </a:lnTo>
                  <a:lnTo>
                    <a:pt x="248" y="254"/>
                  </a:lnTo>
                  <a:lnTo>
                    <a:pt x="167" y="217"/>
                  </a:lnTo>
                  <a:lnTo>
                    <a:pt x="135" y="183"/>
                  </a:lnTo>
                  <a:lnTo>
                    <a:pt x="117" y="155"/>
                  </a:lnTo>
                  <a:lnTo>
                    <a:pt x="116" y="111"/>
                  </a:lnTo>
                  <a:lnTo>
                    <a:pt x="136" y="85"/>
                  </a:lnTo>
                  <a:lnTo>
                    <a:pt x="149" y="77"/>
                  </a:lnTo>
                  <a:lnTo>
                    <a:pt x="213" y="85"/>
                  </a:lnTo>
                  <a:lnTo>
                    <a:pt x="197" y="97"/>
                  </a:lnTo>
                  <a:lnTo>
                    <a:pt x="172" y="126"/>
                  </a:lnTo>
                  <a:lnTo>
                    <a:pt x="167" y="161"/>
                  </a:lnTo>
                  <a:lnTo>
                    <a:pt x="181" y="175"/>
                  </a:lnTo>
                  <a:lnTo>
                    <a:pt x="213" y="189"/>
                  </a:lnTo>
                  <a:lnTo>
                    <a:pt x="272" y="189"/>
                  </a:lnTo>
                  <a:lnTo>
                    <a:pt x="291" y="154"/>
                  </a:lnTo>
                  <a:lnTo>
                    <a:pt x="280" y="110"/>
                  </a:lnTo>
                  <a:lnTo>
                    <a:pt x="267" y="90"/>
                  </a:lnTo>
                  <a:lnTo>
                    <a:pt x="249" y="73"/>
                  </a:lnTo>
                  <a:lnTo>
                    <a:pt x="229" y="62"/>
                  </a:lnTo>
                  <a:lnTo>
                    <a:pt x="204" y="53"/>
                  </a:lnTo>
                  <a:lnTo>
                    <a:pt x="149" y="49"/>
                  </a:lnTo>
                  <a:lnTo>
                    <a:pt x="101" y="64"/>
                  </a:lnTo>
                  <a:lnTo>
                    <a:pt x="77" y="105"/>
                  </a:lnTo>
                  <a:lnTo>
                    <a:pt x="76" y="129"/>
                  </a:lnTo>
                  <a:lnTo>
                    <a:pt x="77" y="150"/>
                  </a:lnTo>
                  <a:lnTo>
                    <a:pt x="95" y="190"/>
                  </a:lnTo>
                  <a:lnTo>
                    <a:pt x="111" y="209"/>
                  </a:lnTo>
                  <a:lnTo>
                    <a:pt x="133" y="231"/>
                  </a:lnTo>
                  <a:lnTo>
                    <a:pt x="161" y="255"/>
                  </a:lnTo>
                  <a:lnTo>
                    <a:pt x="196" y="286"/>
                  </a:lnTo>
                  <a:lnTo>
                    <a:pt x="216" y="302"/>
                  </a:lnTo>
                  <a:lnTo>
                    <a:pt x="239" y="318"/>
                  </a:lnTo>
                  <a:lnTo>
                    <a:pt x="263" y="335"/>
                  </a:lnTo>
                  <a:lnTo>
                    <a:pt x="288" y="351"/>
                  </a:lnTo>
                  <a:lnTo>
                    <a:pt x="313" y="369"/>
                  </a:lnTo>
                  <a:lnTo>
                    <a:pt x="341" y="389"/>
                  </a:lnTo>
                  <a:lnTo>
                    <a:pt x="367" y="407"/>
                  </a:lnTo>
                  <a:lnTo>
                    <a:pt x="392" y="428"/>
                  </a:lnTo>
                  <a:lnTo>
                    <a:pt x="415" y="448"/>
                  </a:lnTo>
                  <a:lnTo>
                    <a:pt x="437" y="472"/>
                  </a:lnTo>
                  <a:lnTo>
                    <a:pt x="474" y="519"/>
                  </a:lnTo>
                  <a:lnTo>
                    <a:pt x="502" y="634"/>
                  </a:lnTo>
                  <a:lnTo>
                    <a:pt x="494" y="690"/>
                  </a:lnTo>
                  <a:lnTo>
                    <a:pt x="480" y="732"/>
                  </a:lnTo>
                  <a:lnTo>
                    <a:pt x="456" y="763"/>
                  </a:lnTo>
                  <a:lnTo>
                    <a:pt x="431" y="784"/>
                  </a:lnTo>
                  <a:lnTo>
                    <a:pt x="400" y="796"/>
                  </a:lnTo>
                  <a:lnTo>
                    <a:pt x="369" y="800"/>
                  </a:lnTo>
                  <a:lnTo>
                    <a:pt x="309" y="795"/>
                  </a:lnTo>
                  <a:lnTo>
                    <a:pt x="249" y="768"/>
                  </a:lnTo>
                  <a:lnTo>
                    <a:pt x="219" y="751"/>
                  </a:lnTo>
                  <a:lnTo>
                    <a:pt x="189" y="729"/>
                  </a:lnTo>
                  <a:lnTo>
                    <a:pt x="163" y="711"/>
                  </a:lnTo>
                  <a:lnTo>
                    <a:pt x="140" y="692"/>
                  </a:lnTo>
                  <a:lnTo>
                    <a:pt x="121" y="678"/>
                  </a:lnTo>
                  <a:lnTo>
                    <a:pt x="121" y="5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6" name="Freeform 10"/>
            <p:cNvSpPr>
              <a:spLocks noChangeAspect="1"/>
            </p:cNvSpPr>
            <p:nvPr/>
          </p:nvSpPr>
          <p:spPr bwMode="auto">
            <a:xfrm>
              <a:off x="3673" y="3589"/>
              <a:ext cx="126" cy="131"/>
            </a:xfrm>
            <a:custGeom>
              <a:avLst/>
              <a:gdLst>
                <a:gd name="T0" fmla="*/ 7 w 253"/>
                <a:gd name="T1" fmla="*/ 5 h 262"/>
                <a:gd name="T2" fmla="*/ 7 w 253"/>
                <a:gd name="T3" fmla="*/ 4 h 262"/>
                <a:gd name="T4" fmla="*/ 7 w 253"/>
                <a:gd name="T5" fmla="*/ 3 h 262"/>
                <a:gd name="T6" fmla="*/ 6 w 253"/>
                <a:gd name="T7" fmla="*/ 1 h 262"/>
                <a:gd name="T8" fmla="*/ 5 w 253"/>
                <a:gd name="T9" fmla="*/ 1 h 262"/>
                <a:gd name="T10" fmla="*/ 4 w 253"/>
                <a:gd name="T11" fmla="*/ 0 h 262"/>
                <a:gd name="T12" fmla="*/ 2 w 253"/>
                <a:gd name="T13" fmla="*/ 1 h 262"/>
                <a:gd name="T14" fmla="*/ 1 w 253"/>
                <a:gd name="T15" fmla="*/ 1 h 262"/>
                <a:gd name="T16" fmla="*/ 0 w 253"/>
                <a:gd name="T17" fmla="*/ 2 h 262"/>
                <a:gd name="T18" fmla="*/ 0 w 253"/>
                <a:gd name="T19" fmla="*/ 4 h 262"/>
                <a:gd name="T20" fmla="*/ 0 w 253"/>
                <a:gd name="T21" fmla="*/ 5 h 262"/>
                <a:gd name="T22" fmla="*/ 0 w 253"/>
                <a:gd name="T23" fmla="*/ 6 h 262"/>
                <a:gd name="T24" fmla="*/ 1 w 253"/>
                <a:gd name="T25" fmla="*/ 8 h 262"/>
                <a:gd name="T26" fmla="*/ 2 w 253"/>
                <a:gd name="T27" fmla="*/ 8 h 262"/>
                <a:gd name="T28" fmla="*/ 3 w 253"/>
                <a:gd name="T29" fmla="*/ 9 h 262"/>
                <a:gd name="T30" fmla="*/ 5 w 253"/>
                <a:gd name="T31" fmla="*/ 9 h 262"/>
                <a:gd name="T32" fmla="*/ 6 w 253"/>
                <a:gd name="T33" fmla="*/ 7 h 262"/>
                <a:gd name="T34" fmla="*/ 4 w 253"/>
                <a:gd name="T35" fmla="*/ 7 h 262"/>
                <a:gd name="T36" fmla="*/ 3 w 253"/>
                <a:gd name="T37" fmla="*/ 7 h 262"/>
                <a:gd name="T38" fmla="*/ 3 w 253"/>
                <a:gd name="T39" fmla="*/ 7 h 262"/>
                <a:gd name="T40" fmla="*/ 2 w 253"/>
                <a:gd name="T41" fmla="*/ 6 h 262"/>
                <a:gd name="T42" fmla="*/ 1 w 253"/>
                <a:gd name="T43" fmla="*/ 5 h 262"/>
                <a:gd name="T44" fmla="*/ 1 w 253"/>
                <a:gd name="T45" fmla="*/ 5 h 262"/>
                <a:gd name="T46" fmla="*/ 1 w 253"/>
                <a:gd name="T47" fmla="*/ 4 h 262"/>
                <a:gd name="T48" fmla="*/ 2 w 253"/>
                <a:gd name="T49" fmla="*/ 3 h 262"/>
                <a:gd name="T50" fmla="*/ 2 w 253"/>
                <a:gd name="T51" fmla="*/ 3 h 262"/>
                <a:gd name="T52" fmla="*/ 3 w 253"/>
                <a:gd name="T53" fmla="*/ 2 h 262"/>
                <a:gd name="T54" fmla="*/ 4 w 253"/>
                <a:gd name="T55" fmla="*/ 2 h 262"/>
                <a:gd name="T56" fmla="*/ 4 w 253"/>
                <a:gd name="T57" fmla="*/ 2 h 262"/>
                <a:gd name="T58" fmla="*/ 5 w 253"/>
                <a:gd name="T59" fmla="*/ 3 h 262"/>
                <a:gd name="T60" fmla="*/ 6 w 253"/>
                <a:gd name="T61" fmla="*/ 4 h 262"/>
                <a:gd name="T62" fmla="*/ 6 w 253"/>
                <a:gd name="T63" fmla="*/ 4 h 262"/>
                <a:gd name="T64" fmla="*/ 6 w 253"/>
                <a:gd name="T65" fmla="*/ 5 h 262"/>
                <a:gd name="T66" fmla="*/ 7 w 253"/>
                <a:gd name="T67" fmla="*/ 6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62"/>
                <a:gd name="T104" fmla="*/ 253 w 253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62">
                  <a:moveTo>
                    <a:pt x="245" y="177"/>
                  </a:moveTo>
                  <a:lnTo>
                    <a:pt x="249" y="160"/>
                  </a:lnTo>
                  <a:lnTo>
                    <a:pt x="253" y="137"/>
                  </a:lnTo>
                  <a:lnTo>
                    <a:pt x="252" y="113"/>
                  </a:lnTo>
                  <a:lnTo>
                    <a:pt x="248" y="92"/>
                  </a:lnTo>
                  <a:lnTo>
                    <a:pt x="238" y="70"/>
                  </a:lnTo>
                  <a:lnTo>
                    <a:pt x="226" y="50"/>
                  </a:lnTo>
                  <a:lnTo>
                    <a:pt x="213" y="33"/>
                  </a:lnTo>
                  <a:lnTo>
                    <a:pt x="196" y="20"/>
                  </a:lnTo>
                  <a:lnTo>
                    <a:pt x="176" y="9"/>
                  </a:lnTo>
                  <a:lnTo>
                    <a:pt x="154" y="1"/>
                  </a:lnTo>
                  <a:lnTo>
                    <a:pt x="132" y="0"/>
                  </a:lnTo>
                  <a:lnTo>
                    <a:pt x="110" y="0"/>
                  </a:lnTo>
                  <a:lnTo>
                    <a:pt x="89" y="4"/>
                  </a:lnTo>
                  <a:lnTo>
                    <a:pt x="68" y="13"/>
                  </a:lnTo>
                  <a:lnTo>
                    <a:pt x="49" y="25"/>
                  </a:lnTo>
                  <a:lnTo>
                    <a:pt x="33" y="41"/>
                  </a:lnTo>
                  <a:lnTo>
                    <a:pt x="20" y="60"/>
                  </a:lnTo>
                  <a:lnTo>
                    <a:pt x="9" y="80"/>
                  </a:lnTo>
                  <a:lnTo>
                    <a:pt x="2" y="101"/>
                  </a:lnTo>
                  <a:lnTo>
                    <a:pt x="0" y="125"/>
                  </a:lnTo>
                  <a:lnTo>
                    <a:pt x="1" y="148"/>
                  </a:lnTo>
                  <a:lnTo>
                    <a:pt x="5" y="169"/>
                  </a:lnTo>
                  <a:lnTo>
                    <a:pt x="13" y="192"/>
                  </a:lnTo>
                  <a:lnTo>
                    <a:pt x="25" y="210"/>
                  </a:lnTo>
                  <a:lnTo>
                    <a:pt x="40" y="228"/>
                  </a:lnTo>
                  <a:lnTo>
                    <a:pt x="57" y="241"/>
                  </a:lnTo>
                  <a:lnTo>
                    <a:pt x="77" y="250"/>
                  </a:lnTo>
                  <a:lnTo>
                    <a:pt x="97" y="260"/>
                  </a:lnTo>
                  <a:lnTo>
                    <a:pt x="118" y="262"/>
                  </a:lnTo>
                  <a:lnTo>
                    <a:pt x="141" y="261"/>
                  </a:lnTo>
                  <a:lnTo>
                    <a:pt x="165" y="257"/>
                  </a:lnTo>
                  <a:lnTo>
                    <a:pt x="188" y="245"/>
                  </a:lnTo>
                  <a:lnTo>
                    <a:pt x="210" y="226"/>
                  </a:lnTo>
                  <a:lnTo>
                    <a:pt x="164" y="192"/>
                  </a:lnTo>
                  <a:lnTo>
                    <a:pt x="142" y="202"/>
                  </a:lnTo>
                  <a:lnTo>
                    <a:pt x="132" y="205"/>
                  </a:lnTo>
                  <a:lnTo>
                    <a:pt x="118" y="205"/>
                  </a:lnTo>
                  <a:lnTo>
                    <a:pt x="106" y="202"/>
                  </a:lnTo>
                  <a:lnTo>
                    <a:pt x="96" y="198"/>
                  </a:lnTo>
                  <a:lnTo>
                    <a:pt x="85" y="190"/>
                  </a:lnTo>
                  <a:lnTo>
                    <a:pt x="74" y="182"/>
                  </a:lnTo>
                  <a:lnTo>
                    <a:pt x="68" y="172"/>
                  </a:lnTo>
                  <a:lnTo>
                    <a:pt x="60" y="161"/>
                  </a:lnTo>
                  <a:lnTo>
                    <a:pt x="56" y="148"/>
                  </a:lnTo>
                  <a:lnTo>
                    <a:pt x="53" y="136"/>
                  </a:lnTo>
                  <a:lnTo>
                    <a:pt x="54" y="122"/>
                  </a:lnTo>
                  <a:lnTo>
                    <a:pt x="57" y="109"/>
                  </a:lnTo>
                  <a:lnTo>
                    <a:pt x="62" y="98"/>
                  </a:lnTo>
                  <a:lnTo>
                    <a:pt x="68" y="86"/>
                  </a:lnTo>
                  <a:lnTo>
                    <a:pt x="76" y="77"/>
                  </a:lnTo>
                  <a:lnTo>
                    <a:pt x="85" y="68"/>
                  </a:lnTo>
                  <a:lnTo>
                    <a:pt x="96" y="62"/>
                  </a:lnTo>
                  <a:lnTo>
                    <a:pt x="108" y="58"/>
                  </a:lnTo>
                  <a:lnTo>
                    <a:pt x="121" y="56"/>
                  </a:lnTo>
                  <a:lnTo>
                    <a:pt x="133" y="56"/>
                  </a:lnTo>
                  <a:lnTo>
                    <a:pt x="146" y="58"/>
                  </a:lnTo>
                  <a:lnTo>
                    <a:pt x="157" y="62"/>
                  </a:lnTo>
                  <a:lnTo>
                    <a:pt x="168" y="69"/>
                  </a:lnTo>
                  <a:lnTo>
                    <a:pt x="178" y="78"/>
                  </a:lnTo>
                  <a:lnTo>
                    <a:pt x="185" y="88"/>
                  </a:lnTo>
                  <a:lnTo>
                    <a:pt x="192" y="100"/>
                  </a:lnTo>
                  <a:lnTo>
                    <a:pt x="197" y="112"/>
                  </a:lnTo>
                  <a:lnTo>
                    <a:pt x="198" y="125"/>
                  </a:lnTo>
                  <a:lnTo>
                    <a:pt x="197" y="138"/>
                  </a:lnTo>
                  <a:lnTo>
                    <a:pt x="196" y="156"/>
                  </a:lnTo>
                  <a:lnTo>
                    <a:pt x="245" y="17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7" name="Freeform 11"/>
            <p:cNvSpPr>
              <a:spLocks noChangeAspect="1"/>
            </p:cNvSpPr>
            <p:nvPr/>
          </p:nvSpPr>
          <p:spPr bwMode="auto">
            <a:xfrm>
              <a:off x="3771" y="3655"/>
              <a:ext cx="620" cy="122"/>
            </a:xfrm>
            <a:custGeom>
              <a:avLst/>
              <a:gdLst>
                <a:gd name="T0" fmla="*/ 35 w 1240"/>
                <a:gd name="T1" fmla="*/ 1 h 242"/>
                <a:gd name="T2" fmla="*/ 14 w 1240"/>
                <a:gd name="T3" fmla="*/ 5 h 242"/>
                <a:gd name="T4" fmla="*/ 2 w 1240"/>
                <a:gd name="T5" fmla="*/ 0 h 242"/>
                <a:gd name="T6" fmla="*/ 0 w 1240"/>
                <a:gd name="T7" fmla="*/ 1 h 242"/>
                <a:gd name="T8" fmla="*/ 13 w 1240"/>
                <a:gd name="T9" fmla="*/ 8 h 242"/>
                <a:gd name="T10" fmla="*/ 39 w 1240"/>
                <a:gd name="T11" fmla="*/ 3 h 242"/>
                <a:gd name="T12" fmla="*/ 35 w 1240"/>
                <a:gd name="T13" fmla="*/ 1 h 242"/>
                <a:gd name="T14" fmla="*/ 35 w 1240"/>
                <a:gd name="T15" fmla="*/ 1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0"/>
                <a:gd name="T25" fmla="*/ 0 h 242"/>
                <a:gd name="T26" fmla="*/ 1240 w 1240"/>
                <a:gd name="T27" fmla="*/ 242 h 2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0" h="242">
                  <a:moveTo>
                    <a:pt x="1089" y="21"/>
                  </a:moveTo>
                  <a:lnTo>
                    <a:pt x="433" y="144"/>
                  </a:lnTo>
                  <a:lnTo>
                    <a:pt x="42" y="0"/>
                  </a:lnTo>
                  <a:lnTo>
                    <a:pt x="0" y="20"/>
                  </a:lnTo>
                  <a:lnTo>
                    <a:pt x="418" y="242"/>
                  </a:lnTo>
                  <a:lnTo>
                    <a:pt x="1240" y="92"/>
                  </a:lnTo>
                  <a:lnTo>
                    <a:pt x="1089" y="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8" name="Freeform 12"/>
            <p:cNvSpPr>
              <a:spLocks noChangeAspect="1"/>
            </p:cNvSpPr>
            <p:nvPr/>
          </p:nvSpPr>
          <p:spPr bwMode="auto">
            <a:xfrm>
              <a:off x="3580" y="3737"/>
              <a:ext cx="126" cy="132"/>
            </a:xfrm>
            <a:custGeom>
              <a:avLst/>
              <a:gdLst>
                <a:gd name="T0" fmla="*/ 7 w 253"/>
                <a:gd name="T1" fmla="*/ 4 h 262"/>
                <a:gd name="T2" fmla="*/ 7 w 253"/>
                <a:gd name="T3" fmla="*/ 2 h 262"/>
                <a:gd name="T4" fmla="*/ 6 w 253"/>
                <a:gd name="T5" fmla="*/ 1 h 262"/>
                <a:gd name="T6" fmla="*/ 5 w 253"/>
                <a:gd name="T7" fmla="*/ 1 h 262"/>
                <a:gd name="T8" fmla="*/ 3 w 253"/>
                <a:gd name="T9" fmla="*/ 0 h 262"/>
                <a:gd name="T10" fmla="*/ 2 w 253"/>
                <a:gd name="T11" fmla="*/ 1 h 262"/>
                <a:gd name="T12" fmla="*/ 1 w 253"/>
                <a:gd name="T13" fmla="*/ 2 h 262"/>
                <a:gd name="T14" fmla="*/ 0 w 253"/>
                <a:gd name="T15" fmla="*/ 3 h 262"/>
                <a:gd name="T16" fmla="*/ 0 w 253"/>
                <a:gd name="T17" fmla="*/ 4 h 262"/>
                <a:gd name="T18" fmla="*/ 0 w 253"/>
                <a:gd name="T19" fmla="*/ 6 h 262"/>
                <a:gd name="T20" fmla="*/ 0 w 253"/>
                <a:gd name="T21" fmla="*/ 7 h 262"/>
                <a:gd name="T22" fmla="*/ 1 w 253"/>
                <a:gd name="T23" fmla="*/ 8 h 262"/>
                <a:gd name="T24" fmla="*/ 2 w 253"/>
                <a:gd name="T25" fmla="*/ 9 h 262"/>
                <a:gd name="T26" fmla="*/ 4 w 253"/>
                <a:gd name="T27" fmla="*/ 9 h 262"/>
                <a:gd name="T28" fmla="*/ 5 w 253"/>
                <a:gd name="T29" fmla="*/ 8 h 262"/>
                <a:gd name="T30" fmla="*/ 6 w 253"/>
                <a:gd name="T31" fmla="*/ 8 h 262"/>
                <a:gd name="T32" fmla="*/ 7 w 253"/>
                <a:gd name="T33" fmla="*/ 6 h 262"/>
                <a:gd name="T34" fmla="*/ 5 w 253"/>
                <a:gd name="T35" fmla="*/ 6 h 262"/>
                <a:gd name="T36" fmla="*/ 4 w 253"/>
                <a:gd name="T37" fmla="*/ 7 h 262"/>
                <a:gd name="T38" fmla="*/ 4 w 253"/>
                <a:gd name="T39" fmla="*/ 7 h 262"/>
                <a:gd name="T40" fmla="*/ 3 w 253"/>
                <a:gd name="T41" fmla="*/ 7 h 262"/>
                <a:gd name="T42" fmla="*/ 2 w 253"/>
                <a:gd name="T43" fmla="*/ 6 h 262"/>
                <a:gd name="T44" fmla="*/ 2 w 253"/>
                <a:gd name="T45" fmla="*/ 6 h 262"/>
                <a:gd name="T46" fmla="*/ 1 w 253"/>
                <a:gd name="T47" fmla="*/ 5 h 262"/>
                <a:gd name="T48" fmla="*/ 1 w 253"/>
                <a:gd name="T49" fmla="*/ 4 h 262"/>
                <a:gd name="T50" fmla="*/ 2 w 253"/>
                <a:gd name="T51" fmla="*/ 3 h 262"/>
                <a:gd name="T52" fmla="*/ 2 w 253"/>
                <a:gd name="T53" fmla="*/ 3 h 262"/>
                <a:gd name="T54" fmla="*/ 3 w 253"/>
                <a:gd name="T55" fmla="*/ 2 h 262"/>
                <a:gd name="T56" fmla="*/ 3 w 253"/>
                <a:gd name="T57" fmla="*/ 2 h 262"/>
                <a:gd name="T58" fmla="*/ 4 w 253"/>
                <a:gd name="T59" fmla="*/ 2 h 262"/>
                <a:gd name="T60" fmla="*/ 5 w 253"/>
                <a:gd name="T61" fmla="*/ 3 h 262"/>
                <a:gd name="T62" fmla="*/ 5 w 253"/>
                <a:gd name="T63" fmla="*/ 3 h 262"/>
                <a:gd name="T64" fmla="*/ 6 w 253"/>
                <a:gd name="T65" fmla="*/ 4 h 262"/>
                <a:gd name="T66" fmla="*/ 7 w 253"/>
                <a:gd name="T67" fmla="*/ 4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62"/>
                <a:gd name="T104" fmla="*/ 253 w 253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62">
                  <a:moveTo>
                    <a:pt x="253" y="126"/>
                  </a:moveTo>
                  <a:lnTo>
                    <a:pt x="251" y="101"/>
                  </a:lnTo>
                  <a:lnTo>
                    <a:pt x="243" y="78"/>
                  </a:lnTo>
                  <a:lnTo>
                    <a:pt x="232" y="58"/>
                  </a:lnTo>
                  <a:lnTo>
                    <a:pt x="219" y="41"/>
                  </a:lnTo>
                  <a:lnTo>
                    <a:pt x="203" y="25"/>
                  </a:lnTo>
                  <a:lnTo>
                    <a:pt x="183" y="13"/>
                  </a:lnTo>
                  <a:lnTo>
                    <a:pt x="164" y="5"/>
                  </a:lnTo>
                  <a:lnTo>
                    <a:pt x="140" y="1"/>
                  </a:lnTo>
                  <a:lnTo>
                    <a:pt x="119" y="0"/>
                  </a:lnTo>
                  <a:lnTo>
                    <a:pt x="98" y="2"/>
                  </a:lnTo>
                  <a:lnTo>
                    <a:pt x="76" y="12"/>
                  </a:lnTo>
                  <a:lnTo>
                    <a:pt x="58" y="21"/>
                  </a:lnTo>
                  <a:lnTo>
                    <a:pt x="40" y="36"/>
                  </a:lnTo>
                  <a:lnTo>
                    <a:pt x="26" y="52"/>
                  </a:lnTo>
                  <a:lnTo>
                    <a:pt x="14" y="72"/>
                  </a:lnTo>
                  <a:lnTo>
                    <a:pt x="4" y="94"/>
                  </a:lnTo>
                  <a:lnTo>
                    <a:pt x="0" y="116"/>
                  </a:lnTo>
                  <a:lnTo>
                    <a:pt x="0" y="140"/>
                  </a:lnTo>
                  <a:lnTo>
                    <a:pt x="3" y="162"/>
                  </a:lnTo>
                  <a:lnTo>
                    <a:pt x="10" y="184"/>
                  </a:lnTo>
                  <a:lnTo>
                    <a:pt x="22" y="205"/>
                  </a:lnTo>
                  <a:lnTo>
                    <a:pt x="35" y="222"/>
                  </a:lnTo>
                  <a:lnTo>
                    <a:pt x="51" y="238"/>
                  </a:lnTo>
                  <a:lnTo>
                    <a:pt x="70" y="249"/>
                  </a:lnTo>
                  <a:lnTo>
                    <a:pt x="91" y="258"/>
                  </a:lnTo>
                  <a:lnTo>
                    <a:pt x="112" y="262"/>
                  </a:lnTo>
                  <a:lnTo>
                    <a:pt x="135" y="262"/>
                  </a:lnTo>
                  <a:lnTo>
                    <a:pt x="156" y="260"/>
                  </a:lnTo>
                  <a:lnTo>
                    <a:pt x="177" y="253"/>
                  </a:lnTo>
                  <a:lnTo>
                    <a:pt x="197" y="242"/>
                  </a:lnTo>
                  <a:lnTo>
                    <a:pt x="216" y="226"/>
                  </a:lnTo>
                  <a:lnTo>
                    <a:pt x="231" y="206"/>
                  </a:lnTo>
                  <a:lnTo>
                    <a:pt x="245" y="172"/>
                  </a:lnTo>
                  <a:lnTo>
                    <a:pt x="192" y="164"/>
                  </a:lnTo>
                  <a:lnTo>
                    <a:pt x="173" y="189"/>
                  </a:lnTo>
                  <a:lnTo>
                    <a:pt x="164" y="197"/>
                  </a:lnTo>
                  <a:lnTo>
                    <a:pt x="152" y="202"/>
                  </a:lnTo>
                  <a:lnTo>
                    <a:pt x="140" y="205"/>
                  </a:lnTo>
                  <a:lnTo>
                    <a:pt x="128" y="206"/>
                  </a:lnTo>
                  <a:lnTo>
                    <a:pt x="115" y="205"/>
                  </a:lnTo>
                  <a:lnTo>
                    <a:pt x="103" y="202"/>
                  </a:lnTo>
                  <a:lnTo>
                    <a:pt x="92" y="197"/>
                  </a:lnTo>
                  <a:lnTo>
                    <a:pt x="82" y="189"/>
                  </a:lnTo>
                  <a:lnTo>
                    <a:pt x="72" y="181"/>
                  </a:lnTo>
                  <a:lnTo>
                    <a:pt x="64" y="169"/>
                  </a:lnTo>
                  <a:lnTo>
                    <a:pt x="59" y="158"/>
                  </a:lnTo>
                  <a:lnTo>
                    <a:pt x="56" y="145"/>
                  </a:lnTo>
                  <a:lnTo>
                    <a:pt x="56" y="132"/>
                  </a:lnTo>
                  <a:lnTo>
                    <a:pt x="56" y="120"/>
                  </a:lnTo>
                  <a:lnTo>
                    <a:pt x="59" y="106"/>
                  </a:lnTo>
                  <a:lnTo>
                    <a:pt x="64" y="94"/>
                  </a:lnTo>
                  <a:lnTo>
                    <a:pt x="71" y="85"/>
                  </a:lnTo>
                  <a:lnTo>
                    <a:pt x="80" y="76"/>
                  </a:lnTo>
                  <a:lnTo>
                    <a:pt x="91" y="66"/>
                  </a:lnTo>
                  <a:lnTo>
                    <a:pt x="102" y="62"/>
                  </a:lnTo>
                  <a:lnTo>
                    <a:pt x="114" y="58"/>
                  </a:lnTo>
                  <a:lnTo>
                    <a:pt x="127" y="56"/>
                  </a:lnTo>
                  <a:lnTo>
                    <a:pt x="138" y="57"/>
                  </a:lnTo>
                  <a:lnTo>
                    <a:pt x="151" y="61"/>
                  </a:lnTo>
                  <a:lnTo>
                    <a:pt x="163" y="66"/>
                  </a:lnTo>
                  <a:lnTo>
                    <a:pt x="173" y="74"/>
                  </a:lnTo>
                  <a:lnTo>
                    <a:pt x="181" y="84"/>
                  </a:lnTo>
                  <a:lnTo>
                    <a:pt x="188" y="93"/>
                  </a:lnTo>
                  <a:lnTo>
                    <a:pt x="193" y="106"/>
                  </a:lnTo>
                  <a:lnTo>
                    <a:pt x="197" y="126"/>
                  </a:lnTo>
                  <a:lnTo>
                    <a:pt x="253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29" name="Freeform 13"/>
            <p:cNvSpPr>
              <a:spLocks noChangeAspect="1"/>
            </p:cNvSpPr>
            <p:nvPr/>
          </p:nvSpPr>
          <p:spPr bwMode="auto">
            <a:xfrm>
              <a:off x="3654" y="3962"/>
              <a:ext cx="126" cy="130"/>
            </a:xfrm>
            <a:custGeom>
              <a:avLst/>
              <a:gdLst>
                <a:gd name="T0" fmla="*/ 6 w 253"/>
                <a:gd name="T1" fmla="*/ 2 h 259"/>
                <a:gd name="T2" fmla="*/ 5 w 253"/>
                <a:gd name="T3" fmla="*/ 1 h 259"/>
                <a:gd name="T4" fmla="*/ 4 w 253"/>
                <a:gd name="T5" fmla="*/ 0 h 259"/>
                <a:gd name="T6" fmla="*/ 2 w 253"/>
                <a:gd name="T7" fmla="*/ 1 h 259"/>
                <a:gd name="T8" fmla="*/ 1 w 253"/>
                <a:gd name="T9" fmla="*/ 1 h 259"/>
                <a:gd name="T10" fmla="*/ 0 w 253"/>
                <a:gd name="T11" fmla="*/ 2 h 259"/>
                <a:gd name="T12" fmla="*/ 0 w 253"/>
                <a:gd name="T13" fmla="*/ 4 h 259"/>
                <a:gd name="T14" fmla="*/ 0 w 253"/>
                <a:gd name="T15" fmla="*/ 5 h 259"/>
                <a:gd name="T16" fmla="*/ 0 w 253"/>
                <a:gd name="T17" fmla="*/ 7 h 259"/>
                <a:gd name="T18" fmla="*/ 1 w 253"/>
                <a:gd name="T19" fmla="*/ 8 h 259"/>
                <a:gd name="T20" fmla="*/ 2 w 253"/>
                <a:gd name="T21" fmla="*/ 8 h 259"/>
                <a:gd name="T22" fmla="*/ 3 w 253"/>
                <a:gd name="T23" fmla="*/ 9 h 259"/>
                <a:gd name="T24" fmla="*/ 5 w 253"/>
                <a:gd name="T25" fmla="*/ 9 h 259"/>
                <a:gd name="T26" fmla="*/ 6 w 253"/>
                <a:gd name="T27" fmla="*/ 8 h 259"/>
                <a:gd name="T28" fmla="*/ 7 w 253"/>
                <a:gd name="T29" fmla="*/ 7 h 259"/>
                <a:gd name="T30" fmla="*/ 7 w 253"/>
                <a:gd name="T31" fmla="*/ 5 h 259"/>
                <a:gd name="T32" fmla="*/ 7 w 253"/>
                <a:gd name="T33" fmla="*/ 3 h 259"/>
                <a:gd name="T34" fmla="*/ 6 w 253"/>
                <a:gd name="T35" fmla="*/ 5 h 259"/>
                <a:gd name="T36" fmla="*/ 5 w 253"/>
                <a:gd name="T37" fmla="*/ 6 h 259"/>
                <a:gd name="T38" fmla="*/ 5 w 253"/>
                <a:gd name="T39" fmla="*/ 7 h 259"/>
                <a:gd name="T40" fmla="*/ 4 w 253"/>
                <a:gd name="T41" fmla="*/ 7 h 259"/>
                <a:gd name="T42" fmla="*/ 3 w 253"/>
                <a:gd name="T43" fmla="*/ 7 h 259"/>
                <a:gd name="T44" fmla="*/ 3 w 253"/>
                <a:gd name="T45" fmla="*/ 7 h 259"/>
                <a:gd name="T46" fmla="*/ 2 w 253"/>
                <a:gd name="T47" fmla="*/ 6 h 259"/>
                <a:gd name="T48" fmla="*/ 1 w 253"/>
                <a:gd name="T49" fmla="*/ 6 h 259"/>
                <a:gd name="T50" fmla="*/ 1 w 253"/>
                <a:gd name="T51" fmla="*/ 5 h 259"/>
                <a:gd name="T52" fmla="*/ 1 w 253"/>
                <a:gd name="T53" fmla="*/ 4 h 259"/>
                <a:gd name="T54" fmla="*/ 2 w 253"/>
                <a:gd name="T55" fmla="*/ 3 h 259"/>
                <a:gd name="T56" fmla="*/ 2 w 253"/>
                <a:gd name="T57" fmla="*/ 3 h 259"/>
                <a:gd name="T58" fmla="*/ 3 w 253"/>
                <a:gd name="T59" fmla="*/ 2 h 259"/>
                <a:gd name="T60" fmla="*/ 4 w 253"/>
                <a:gd name="T61" fmla="*/ 2 h 259"/>
                <a:gd name="T62" fmla="*/ 4 w 253"/>
                <a:gd name="T63" fmla="*/ 2 h 259"/>
                <a:gd name="T64" fmla="*/ 5 w 253"/>
                <a:gd name="T65" fmla="*/ 3 h 259"/>
                <a:gd name="T66" fmla="*/ 6 w 253"/>
                <a:gd name="T67" fmla="*/ 2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9"/>
                <a:gd name="T104" fmla="*/ 253 w 253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9">
                  <a:moveTo>
                    <a:pt x="223" y="45"/>
                  </a:moveTo>
                  <a:lnTo>
                    <a:pt x="211" y="33"/>
                  </a:lnTo>
                  <a:lnTo>
                    <a:pt x="192" y="20"/>
                  </a:lnTo>
                  <a:lnTo>
                    <a:pt x="172" y="9"/>
                  </a:lnTo>
                  <a:lnTo>
                    <a:pt x="151" y="4"/>
                  </a:lnTo>
                  <a:lnTo>
                    <a:pt x="129" y="0"/>
                  </a:lnTo>
                  <a:lnTo>
                    <a:pt x="107" y="2"/>
                  </a:lnTo>
                  <a:lnTo>
                    <a:pt x="85" y="8"/>
                  </a:lnTo>
                  <a:lnTo>
                    <a:pt x="65" y="17"/>
                  </a:lnTo>
                  <a:lnTo>
                    <a:pt x="47" y="30"/>
                  </a:lnTo>
                  <a:lnTo>
                    <a:pt x="31" y="45"/>
                  </a:lnTo>
                  <a:lnTo>
                    <a:pt x="18" y="64"/>
                  </a:lnTo>
                  <a:lnTo>
                    <a:pt x="8" y="85"/>
                  </a:lnTo>
                  <a:lnTo>
                    <a:pt x="2" y="108"/>
                  </a:lnTo>
                  <a:lnTo>
                    <a:pt x="0" y="130"/>
                  </a:lnTo>
                  <a:lnTo>
                    <a:pt x="0" y="153"/>
                  </a:lnTo>
                  <a:lnTo>
                    <a:pt x="6" y="175"/>
                  </a:lnTo>
                  <a:lnTo>
                    <a:pt x="15" y="197"/>
                  </a:lnTo>
                  <a:lnTo>
                    <a:pt x="28" y="215"/>
                  </a:lnTo>
                  <a:lnTo>
                    <a:pt x="43" y="231"/>
                  </a:lnTo>
                  <a:lnTo>
                    <a:pt x="60" y="246"/>
                  </a:lnTo>
                  <a:lnTo>
                    <a:pt x="81" y="255"/>
                  </a:lnTo>
                  <a:lnTo>
                    <a:pt x="101" y="259"/>
                  </a:lnTo>
                  <a:lnTo>
                    <a:pt x="124" y="259"/>
                  </a:lnTo>
                  <a:lnTo>
                    <a:pt x="147" y="259"/>
                  </a:lnTo>
                  <a:lnTo>
                    <a:pt x="168" y="258"/>
                  </a:lnTo>
                  <a:lnTo>
                    <a:pt x="188" y="249"/>
                  </a:lnTo>
                  <a:lnTo>
                    <a:pt x="205" y="235"/>
                  </a:lnTo>
                  <a:lnTo>
                    <a:pt x="221" y="219"/>
                  </a:lnTo>
                  <a:lnTo>
                    <a:pt x="235" y="202"/>
                  </a:lnTo>
                  <a:lnTo>
                    <a:pt x="244" y="179"/>
                  </a:lnTo>
                  <a:lnTo>
                    <a:pt x="252" y="157"/>
                  </a:lnTo>
                  <a:lnTo>
                    <a:pt x="253" y="132"/>
                  </a:lnTo>
                  <a:lnTo>
                    <a:pt x="244" y="93"/>
                  </a:lnTo>
                  <a:lnTo>
                    <a:pt x="197" y="120"/>
                  </a:lnTo>
                  <a:lnTo>
                    <a:pt x="196" y="150"/>
                  </a:lnTo>
                  <a:lnTo>
                    <a:pt x="192" y="162"/>
                  </a:lnTo>
                  <a:lnTo>
                    <a:pt x="185" y="174"/>
                  </a:lnTo>
                  <a:lnTo>
                    <a:pt x="177" y="183"/>
                  </a:lnTo>
                  <a:lnTo>
                    <a:pt x="168" y="193"/>
                  </a:lnTo>
                  <a:lnTo>
                    <a:pt x="157" y="199"/>
                  </a:lnTo>
                  <a:lnTo>
                    <a:pt x="147" y="205"/>
                  </a:lnTo>
                  <a:lnTo>
                    <a:pt x="135" y="207"/>
                  </a:lnTo>
                  <a:lnTo>
                    <a:pt x="120" y="207"/>
                  </a:lnTo>
                  <a:lnTo>
                    <a:pt x="109" y="205"/>
                  </a:lnTo>
                  <a:lnTo>
                    <a:pt x="96" y="199"/>
                  </a:lnTo>
                  <a:lnTo>
                    <a:pt x="85" y="194"/>
                  </a:lnTo>
                  <a:lnTo>
                    <a:pt x="76" y="186"/>
                  </a:lnTo>
                  <a:lnTo>
                    <a:pt x="68" y="175"/>
                  </a:lnTo>
                  <a:lnTo>
                    <a:pt x="61" y="165"/>
                  </a:lnTo>
                  <a:lnTo>
                    <a:pt x="56" y="153"/>
                  </a:lnTo>
                  <a:lnTo>
                    <a:pt x="55" y="141"/>
                  </a:lnTo>
                  <a:lnTo>
                    <a:pt x="53" y="126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7" y="90"/>
                  </a:lnTo>
                  <a:lnTo>
                    <a:pt x="73" y="80"/>
                  </a:lnTo>
                  <a:lnTo>
                    <a:pt x="84" y="72"/>
                  </a:lnTo>
                  <a:lnTo>
                    <a:pt x="95" y="64"/>
                  </a:lnTo>
                  <a:lnTo>
                    <a:pt x="107" y="60"/>
                  </a:lnTo>
                  <a:lnTo>
                    <a:pt x="119" y="58"/>
                  </a:lnTo>
                  <a:lnTo>
                    <a:pt x="132" y="58"/>
                  </a:lnTo>
                  <a:lnTo>
                    <a:pt x="144" y="60"/>
                  </a:lnTo>
                  <a:lnTo>
                    <a:pt x="156" y="64"/>
                  </a:lnTo>
                  <a:lnTo>
                    <a:pt x="167" y="70"/>
                  </a:lnTo>
                  <a:lnTo>
                    <a:pt x="180" y="86"/>
                  </a:lnTo>
                  <a:lnTo>
                    <a:pt x="223" y="4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0" name="Freeform 14"/>
            <p:cNvSpPr>
              <a:spLocks noChangeAspect="1"/>
            </p:cNvSpPr>
            <p:nvPr/>
          </p:nvSpPr>
          <p:spPr bwMode="auto">
            <a:xfrm>
              <a:off x="3678" y="3683"/>
              <a:ext cx="257" cy="124"/>
            </a:xfrm>
            <a:custGeom>
              <a:avLst/>
              <a:gdLst>
                <a:gd name="T0" fmla="*/ 0 w 515"/>
                <a:gd name="T1" fmla="*/ 8 h 246"/>
                <a:gd name="T2" fmla="*/ 16 w 515"/>
                <a:gd name="T3" fmla="*/ 8 h 246"/>
                <a:gd name="T4" fmla="*/ 4 w 515"/>
                <a:gd name="T5" fmla="*/ 0 h 246"/>
                <a:gd name="T6" fmla="*/ 4 w 515"/>
                <a:gd name="T7" fmla="*/ 2 h 246"/>
                <a:gd name="T8" fmla="*/ 8 w 515"/>
                <a:gd name="T9" fmla="*/ 6 h 246"/>
                <a:gd name="T10" fmla="*/ 0 w 515"/>
                <a:gd name="T11" fmla="*/ 7 h 246"/>
                <a:gd name="T12" fmla="*/ 0 w 515"/>
                <a:gd name="T13" fmla="*/ 8 h 246"/>
                <a:gd name="T14" fmla="*/ 0 w 515"/>
                <a:gd name="T15" fmla="*/ 8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5"/>
                <a:gd name="T25" fmla="*/ 0 h 246"/>
                <a:gd name="T26" fmla="*/ 515 w 515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5" h="246">
                  <a:moveTo>
                    <a:pt x="0" y="233"/>
                  </a:moveTo>
                  <a:lnTo>
                    <a:pt x="515" y="246"/>
                  </a:lnTo>
                  <a:lnTo>
                    <a:pt x="150" y="0"/>
                  </a:lnTo>
                  <a:lnTo>
                    <a:pt x="143" y="35"/>
                  </a:lnTo>
                  <a:lnTo>
                    <a:pt x="279" y="172"/>
                  </a:lnTo>
                  <a:lnTo>
                    <a:pt x="16" y="197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1" name="Freeform 15"/>
            <p:cNvSpPr>
              <a:spLocks noChangeAspect="1"/>
            </p:cNvSpPr>
            <p:nvPr/>
          </p:nvSpPr>
          <p:spPr bwMode="auto">
            <a:xfrm>
              <a:off x="3678" y="3819"/>
              <a:ext cx="252" cy="186"/>
            </a:xfrm>
            <a:custGeom>
              <a:avLst/>
              <a:gdLst>
                <a:gd name="T0" fmla="*/ 0 w 504"/>
                <a:gd name="T1" fmla="*/ 0 h 373"/>
                <a:gd name="T2" fmla="*/ 16 w 504"/>
                <a:gd name="T3" fmla="*/ 1 h 373"/>
                <a:gd name="T4" fmla="*/ 4 w 504"/>
                <a:gd name="T5" fmla="*/ 11 h 373"/>
                <a:gd name="T6" fmla="*/ 4 w 504"/>
                <a:gd name="T7" fmla="*/ 10 h 373"/>
                <a:gd name="T8" fmla="*/ 11 w 504"/>
                <a:gd name="T9" fmla="*/ 3 h 373"/>
                <a:gd name="T10" fmla="*/ 1 w 504"/>
                <a:gd name="T11" fmla="*/ 1 h 373"/>
                <a:gd name="T12" fmla="*/ 0 w 504"/>
                <a:gd name="T13" fmla="*/ 0 h 373"/>
                <a:gd name="T14" fmla="*/ 0 w 504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4"/>
                <a:gd name="T25" fmla="*/ 0 h 373"/>
                <a:gd name="T26" fmla="*/ 504 w 504"/>
                <a:gd name="T27" fmla="*/ 373 h 3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4" h="373">
                  <a:moveTo>
                    <a:pt x="0" y="0"/>
                  </a:moveTo>
                  <a:lnTo>
                    <a:pt x="504" y="55"/>
                  </a:lnTo>
                  <a:lnTo>
                    <a:pt x="127" y="373"/>
                  </a:lnTo>
                  <a:lnTo>
                    <a:pt x="112" y="329"/>
                  </a:lnTo>
                  <a:lnTo>
                    <a:pt x="334" y="96"/>
                  </a:lnTo>
                  <a:lnTo>
                    <a:pt x="19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2" name="Freeform 16"/>
            <p:cNvSpPr>
              <a:spLocks noChangeAspect="1"/>
            </p:cNvSpPr>
            <p:nvPr/>
          </p:nvSpPr>
          <p:spPr bwMode="auto">
            <a:xfrm>
              <a:off x="3406" y="3077"/>
              <a:ext cx="126" cy="156"/>
            </a:xfrm>
            <a:custGeom>
              <a:avLst/>
              <a:gdLst>
                <a:gd name="T0" fmla="*/ 0 w 253"/>
                <a:gd name="T1" fmla="*/ 0 h 311"/>
                <a:gd name="T2" fmla="*/ 5 w 253"/>
                <a:gd name="T3" fmla="*/ 10 h 311"/>
                <a:gd name="T4" fmla="*/ 7 w 253"/>
                <a:gd name="T5" fmla="*/ 3 h 311"/>
                <a:gd name="T6" fmla="*/ 7 w 253"/>
                <a:gd name="T7" fmla="*/ 2 h 311"/>
                <a:gd name="T8" fmla="*/ 4 w 253"/>
                <a:gd name="T9" fmla="*/ 6 h 311"/>
                <a:gd name="T10" fmla="*/ 1 w 253"/>
                <a:gd name="T11" fmla="*/ 1 h 311"/>
                <a:gd name="T12" fmla="*/ 0 w 253"/>
                <a:gd name="T13" fmla="*/ 0 h 311"/>
                <a:gd name="T14" fmla="*/ 0 w 253"/>
                <a:gd name="T15" fmla="*/ 0 h 3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3"/>
                <a:gd name="T25" fmla="*/ 0 h 311"/>
                <a:gd name="T26" fmla="*/ 253 w 253"/>
                <a:gd name="T27" fmla="*/ 311 h 3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3" h="311">
                  <a:moveTo>
                    <a:pt x="0" y="0"/>
                  </a:moveTo>
                  <a:lnTo>
                    <a:pt x="175" y="311"/>
                  </a:lnTo>
                  <a:lnTo>
                    <a:pt x="253" y="70"/>
                  </a:lnTo>
                  <a:lnTo>
                    <a:pt x="225" y="61"/>
                  </a:lnTo>
                  <a:lnTo>
                    <a:pt x="157" y="178"/>
                  </a:lnTo>
                  <a:lnTo>
                    <a:pt x="3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3" name="Freeform 17"/>
            <p:cNvSpPr>
              <a:spLocks noChangeAspect="1"/>
            </p:cNvSpPr>
            <p:nvPr/>
          </p:nvSpPr>
          <p:spPr bwMode="auto">
            <a:xfrm>
              <a:off x="3333" y="2999"/>
              <a:ext cx="113" cy="107"/>
            </a:xfrm>
            <a:custGeom>
              <a:avLst/>
              <a:gdLst>
                <a:gd name="T0" fmla="*/ 5 w 227"/>
                <a:gd name="T1" fmla="*/ 6 h 214"/>
                <a:gd name="T2" fmla="*/ 6 w 227"/>
                <a:gd name="T3" fmla="*/ 6 h 214"/>
                <a:gd name="T4" fmla="*/ 7 w 227"/>
                <a:gd name="T5" fmla="*/ 4 h 214"/>
                <a:gd name="T6" fmla="*/ 7 w 227"/>
                <a:gd name="T7" fmla="*/ 3 h 214"/>
                <a:gd name="T8" fmla="*/ 6 w 227"/>
                <a:gd name="T9" fmla="*/ 2 h 214"/>
                <a:gd name="T10" fmla="*/ 5 w 227"/>
                <a:gd name="T11" fmla="*/ 1 h 214"/>
                <a:gd name="T12" fmla="*/ 4 w 227"/>
                <a:gd name="T13" fmla="*/ 1 h 214"/>
                <a:gd name="T14" fmla="*/ 3 w 227"/>
                <a:gd name="T15" fmla="*/ 0 h 214"/>
                <a:gd name="T16" fmla="*/ 2 w 227"/>
                <a:gd name="T17" fmla="*/ 1 h 214"/>
                <a:gd name="T18" fmla="*/ 1 w 227"/>
                <a:gd name="T19" fmla="*/ 1 h 214"/>
                <a:gd name="T20" fmla="*/ 0 w 227"/>
                <a:gd name="T21" fmla="*/ 2 h 214"/>
                <a:gd name="T22" fmla="*/ 0 w 227"/>
                <a:gd name="T23" fmla="*/ 3 h 214"/>
                <a:gd name="T24" fmla="*/ 0 w 227"/>
                <a:gd name="T25" fmla="*/ 4 h 214"/>
                <a:gd name="T26" fmla="*/ 0 w 227"/>
                <a:gd name="T27" fmla="*/ 6 h 214"/>
                <a:gd name="T28" fmla="*/ 1 w 227"/>
                <a:gd name="T29" fmla="*/ 6 h 214"/>
                <a:gd name="T30" fmla="*/ 2 w 227"/>
                <a:gd name="T31" fmla="*/ 7 h 214"/>
                <a:gd name="T32" fmla="*/ 4 w 227"/>
                <a:gd name="T33" fmla="*/ 7 h 214"/>
                <a:gd name="T34" fmla="*/ 2 w 227"/>
                <a:gd name="T35" fmla="*/ 6 h 214"/>
                <a:gd name="T36" fmla="*/ 2 w 227"/>
                <a:gd name="T37" fmla="*/ 5 h 214"/>
                <a:gd name="T38" fmla="*/ 1 w 227"/>
                <a:gd name="T39" fmla="*/ 5 h 214"/>
                <a:gd name="T40" fmla="*/ 1 w 227"/>
                <a:gd name="T41" fmla="*/ 4 h 214"/>
                <a:gd name="T42" fmla="*/ 1 w 227"/>
                <a:gd name="T43" fmla="*/ 3 h 214"/>
                <a:gd name="T44" fmla="*/ 1 w 227"/>
                <a:gd name="T45" fmla="*/ 3 h 214"/>
                <a:gd name="T46" fmla="*/ 2 w 227"/>
                <a:gd name="T47" fmla="*/ 2 h 214"/>
                <a:gd name="T48" fmla="*/ 2 w 227"/>
                <a:gd name="T49" fmla="*/ 2 h 214"/>
                <a:gd name="T50" fmla="*/ 3 w 227"/>
                <a:gd name="T51" fmla="*/ 2 h 214"/>
                <a:gd name="T52" fmla="*/ 4 w 227"/>
                <a:gd name="T53" fmla="*/ 2 h 214"/>
                <a:gd name="T54" fmla="*/ 4 w 227"/>
                <a:gd name="T55" fmla="*/ 2 h 214"/>
                <a:gd name="T56" fmla="*/ 5 w 227"/>
                <a:gd name="T57" fmla="*/ 3 h 214"/>
                <a:gd name="T58" fmla="*/ 5 w 227"/>
                <a:gd name="T59" fmla="*/ 4 h 214"/>
                <a:gd name="T60" fmla="*/ 5 w 227"/>
                <a:gd name="T61" fmla="*/ 4 h 214"/>
                <a:gd name="T62" fmla="*/ 5 w 227"/>
                <a:gd name="T63" fmla="*/ 5 h 214"/>
                <a:gd name="T64" fmla="*/ 4 w 227"/>
                <a:gd name="T65" fmla="*/ 5 h 214"/>
                <a:gd name="T66" fmla="*/ 5 w 227"/>
                <a:gd name="T67" fmla="*/ 7 h 2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"/>
                <a:gd name="T103" fmla="*/ 0 h 214"/>
                <a:gd name="T104" fmla="*/ 227 w 227"/>
                <a:gd name="T105" fmla="*/ 214 h 2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" h="214">
                  <a:moveTo>
                    <a:pt x="169" y="201"/>
                  </a:moveTo>
                  <a:lnTo>
                    <a:pt x="187" y="190"/>
                  </a:lnTo>
                  <a:lnTo>
                    <a:pt x="200" y="177"/>
                  </a:lnTo>
                  <a:lnTo>
                    <a:pt x="211" y="161"/>
                  </a:lnTo>
                  <a:lnTo>
                    <a:pt x="220" y="144"/>
                  </a:lnTo>
                  <a:lnTo>
                    <a:pt x="225" y="126"/>
                  </a:lnTo>
                  <a:lnTo>
                    <a:pt x="227" y="108"/>
                  </a:lnTo>
                  <a:lnTo>
                    <a:pt x="225" y="88"/>
                  </a:lnTo>
                  <a:lnTo>
                    <a:pt x="220" y="70"/>
                  </a:lnTo>
                  <a:lnTo>
                    <a:pt x="211" y="53"/>
                  </a:lnTo>
                  <a:lnTo>
                    <a:pt x="200" y="37"/>
                  </a:lnTo>
                  <a:lnTo>
                    <a:pt x="187" y="24"/>
                  </a:lnTo>
                  <a:lnTo>
                    <a:pt x="169" y="14"/>
                  </a:lnTo>
                  <a:lnTo>
                    <a:pt x="152" y="5"/>
                  </a:lnTo>
                  <a:lnTo>
                    <a:pt x="132" y="0"/>
                  </a:lnTo>
                  <a:lnTo>
                    <a:pt x="113" y="0"/>
                  </a:lnTo>
                  <a:lnTo>
                    <a:pt x="92" y="0"/>
                  </a:lnTo>
                  <a:lnTo>
                    <a:pt x="75" y="5"/>
                  </a:lnTo>
                  <a:lnTo>
                    <a:pt x="57" y="14"/>
                  </a:lnTo>
                  <a:lnTo>
                    <a:pt x="41" y="24"/>
                  </a:lnTo>
                  <a:lnTo>
                    <a:pt x="25" y="38"/>
                  </a:lnTo>
                  <a:lnTo>
                    <a:pt x="15" y="53"/>
                  </a:lnTo>
                  <a:lnTo>
                    <a:pt x="7" y="70"/>
                  </a:lnTo>
                  <a:lnTo>
                    <a:pt x="1" y="89"/>
                  </a:lnTo>
                  <a:lnTo>
                    <a:pt x="0" y="108"/>
                  </a:lnTo>
                  <a:lnTo>
                    <a:pt x="1" y="126"/>
                  </a:lnTo>
                  <a:lnTo>
                    <a:pt x="7" y="144"/>
                  </a:lnTo>
                  <a:lnTo>
                    <a:pt x="16" y="161"/>
                  </a:lnTo>
                  <a:lnTo>
                    <a:pt x="27" y="177"/>
                  </a:lnTo>
                  <a:lnTo>
                    <a:pt x="41" y="190"/>
                  </a:lnTo>
                  <a:lnTo>
                    <a:pt x="57" y="201"/>
                  </a:lnTo>
                  <a:lnTo>
                    <a:pt x="76" y="210"/>
                  </a:lnTo>
                  <a:lnTo>
                    <a:pt x="97" y="214"/>
                  </a:lnTo>
                  <a:lnTo>
                    <a:pt x="131" y="213"/>
                  </a:lnTo>
                  <a:lnTo>
                    <a:pt x="115" y="169"/>
                  </a:lnTo>
                  <a:lnTo>
                    <a:pt x="88" y="162"/>
                  </a:lnTo>
                  <a:lnTo>
                    <a:pt x="79" y="158"/>
                  </a:lnTo>
                  <a:lnTo>
                    <a:pt x="69" y="153"/>
                  </a:lnTo>
                  <a:lnTo>
                    <a:pt x="63" y="144"/>
                  </a:lnTo>
                  <a:lnTo>
                    <a:pt x="57" y="136"/>
                  </a:lnTo>
                  <a:lnTo>
                    <a:pt x="52" y="125"/>
                  </a:lnTo>
                  <a:lnTo>
                    <a:pt x="51" y="114"/>
                  </a:lnTo>
                  <a:lnTo>
                    <a:pt x="49" y="104"/>
                  </a:lnTo>
                  <a:lnTo>
                    <a:pt x="51" y="94"/>
                  </a:lnTo>
                  <a:lnTo>
                    <a:pt x="53" y="84"/>
                  </a:lnTo>
                  <a:lnTo>
                    <a:pt x="60" y="73"/>
                  </a:lnTo>
                  <a:lnTo>
                    <a:pt x="65" y="66"/>
                  </a:lnTo>
                  <a:lnTo>
                    <a:pt x="75" y="58"/>
                  </a:lnTo>
                  <a:lnTo>
                    <a:pt x="85" y="52"/>
                  </a:lnTo>
                  <a:lnTo>
                    <a:pt x="93" y="48"/>
                  </a:lnTo>
                  <a:lnTo>
                    <a:pt x="105" y="46"/>
                  </a:lnTo>
                  <a:lnTo>
                    <a:pt x="116" y="46"/>
                  </a:lnTo>
                  <a:lnTo>
                    <a:pt x="127" y="48"/>
                  </a:lnTo>
                  <a:lnTo>
                    <a:pt x="137" y="50"/>
                  </a:lnTo>
                  <a:lnTo>
                    <a:pt x="148" y="56"/>
                  </a:lnTo>
                  <a:lnTo>
                    <a:pt x="157" y="62"/>
                  </a:lnTo>
                  <a:lnTo>
                    <a:pt x="165" y="70"/>
                  </a:lnTo>
                  <a:lnTo>
                    <a:pt x="171" y="78"/>
                  </a:lnTo>
                  <a:lnTo>
                    <a:pt x="175" y="89"/>
                  </a:lnTo>
                  <a:lnTo>
                    <a:pt x="177" y="100"/>
                  </a:lnTo>
                  <a:lnTo>
                    <a:pt x="177" y="110"/>
                  </a:lnTo>
                  <a:lnTo>
                    <a:pt x="176" y="121"/>
                  </a:lnTo>
                  <a:lnTo>
                    <a:pt x="172" y="132"/>
                  </a:lnTo>
                  <a:lnTo>
                    <a:pt x="168" y="141"/>
                  </a:lnTo>
                  <a:lnTo>
                    <a:pt x="160" y="150"/>
                  </a:lnTo>
                  <a:lnTo>
                    <a:pt x="145" y="160"/>
                  </a:lnTo>
                  <a:lnTo>
                    <a:pt x="169" y="20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4" name="Freeform 18"/>
            <p:cNvSpPr>
              <a:spLocks noChangeAspect="1"/>
            </p:cNvSpPr>
            <p:nvPr/>
          </p:nvSpPr>
          <p:spPr bwMode="auto">
            <a:xfrm>
              <a:off x="3496" y="3032"/>
              <a:ext cx="112" cy="111"/>
            </a:xfrm>
            <a:custGeom>
              <a:avLst/>
              <a:gdLst>
                <a:gd name="T0" fmla="*/ 3 w 226"/>
                <a:gd name="T1" fmla="*/ 6 h 224"/>
                <a:gd name="T2" fmla="*/ 4 w 226"/>
                <a:gd name="T3" fmla="*/ 6 h 224"/>
                <a:gd name="T4" fmla="*/ 5 w 226"/>
                <a:gd name="T5" fmla="*/ 5 h 224"/>
                <a:gd name="T6" fmla="*/ 6 w 226"/>
                <a:gd name="T7" fmla="*/ 4 h 224"/>
                <a:gd name="T8" fmla="*/ 7 w 226"/>
                <a:gd name="T9" fmla="*/ 3 h 224"/>
                <a:gd name="T10" fmla="*/ 6 w 226"/>
                <a:gd name="T11" fmla="*/ 2 h 224"/>
                <a:gd name="T12" fmla="*/ 6 w 226"/>
                <a:gd name="T13" fmla="*/ 1 h 224"/>
                <a:gd name="T14" fmla="*/ 5 w 226"/>
                <a:gd name="T15" fmla="*/ 0 h 224"/>
                <a:gd name="T16" fmla="*/ 4 w 226"/>
                <a:gd name="T17" fmla="*/ 0 h 224"/>
                <a:gd name="T18" fmla="*/ 3 w 226"/>
                <a:gd name="T19" fmla="*/ 0 h 224"/>
                <a:gd name="T20" fmla="*/ 2 w 226"/>
                <a:gd name="T21" fmla="*/ 0 h 224"/>
                <a:gd name="T22" fmla="*/ 1 w 226"/>
                <a:gd name="T23" fmla="*/ 0 h 224"/>
                <a:gd name="T24" fmla="*/ 0 w 226"/>
                <a:gd name="T25" fmla="*/ 1 h 224"/>
                <a:gd name="T26" fmla="*/ 0 w 226"/>
                <a:gd name="T27" fmla="*/ 2 h 224"/>
                <a:gd name="T28" fmla="*/ 0 w 226"/>
                <a:gd name="T29" fmla="*/ 4 h 224"/>
                <a:gd name="T30" fmla="*/ 0 w 226"/>
                <a:gd name="T31" fmla="*/ 5 h 224"/>
                <a:gd name="T32" fmla="*/ 1 w 226"/>
                <a:gd name="T33" fmla="*/ 6 h 224"/>
                <a:gd name="T34" fmla="*/ 1 w 226"/>
                <a:gd name="T35" fmla="*/ 4 h 224"/>
                <a:gd name="T36" fmla="*/ 1 w 226"/>
                <a:gd name="T37" fmla="*/ 3 h 224"/>
                <a:gd name="T38" fmla="*/ 1 w 226"/>
                <a:gd name="T39" fmla="*/ 3 h 224"/>
                <a:gd name="T40" fmla="*/ 1 w 226"/>
                <a:gd name="T41" fmla="*/ 2 h 224"/>
                <a:gd name="T42" fmla="*/ 2 w 226"/>
                <a:gd name="T43" fmla="*/ 1 h 224"/>
                <a:gd name="T44" fmla="*/ 2 w 226"/>
                <a:gd name="T45" fmla="*/ 1 h 224"/>
                <a:gd name="T46" fmla="*/ 3 w 226"/>
                <a:gd name="T47" fmla="*/ 1 h 224"/>
                <a:gd name="T48" fmla="*/ 4 w 226"/>
                <a:gd name="T49" fmla="*/ 1 h 224"/>
                <a:gd name="T50" fmla="*/ 4 w 226"/>
                <a:gd name="T51" fmla="*/ 1 h 224"/>
                <a:gd name="T52" fmla="*/ 5 w 226"/>
                <a:gd name="T53" fmla="*/ 2 h 224"/>
                <a:gd name="T54" fmla="*/ 5 w 226"/>
                <a:gd name="T55" fmla="*/ 3 h 224"/>
                <a:gd name="T56" fmla="*/ 5 w 226"/>
                <a:gd name="T57" fmla="*/ 3 h 224"/>
                <a:gd name="T58" fmla="*/ 5 w 226"/>
                <a:gd name="T59" fmla="*/ 4 h 224"/>
                <a:gd name="T60" fmla="*/ 4 w 226"/>
                <a:gd name="T61" fmla="*/ 4 h 224"/>
                <a:gd name="T62" fmla="*/ 4 w 226"/>
                <a:gd name="T63" fmla="*/ 5 h 224"/>
                <a:gd name="T64" fmla="*/ 3 w 226"/>
                <a:gd name="T65" fmla="*/ 5 h 224"/>
                <a:gd name="T66" fmla="*/ 3 w 226"/>
                <a:gd name="T67" fmla="*/ 6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6"/>
                <a:gd name="T103" fmla="*/ 0 h 224"/>
                <a:gd name="T104" fmla="*/ 226 w 226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6" h="224">
                  <a:moveTo>
                    <a:pt x="106" y="224"/>
                  </a:moveTo>
                  <a:lnTo>
                    <a:pt x="118" y="217"/>
                  </a:lnTo>
                  <a:lnTo>
                    <a:pt x="136" y="214"/>
                  </a:lnTo>
                  <a:lnTo>
                    <a:pt x="155" y="209"/>
                  </a:lnTo>
                  <a:lnTo>
                    <a:pt x="172" y="200"/>
                  </a:lnTo>
                  <a:lnTo>
                    <a:pt x="188" y="189"/>
                  </a:lnTo>
                  <a:lnTo>
                    <a:pt x="203" y="174"/>
                  </a:lnTo>
                  <a:lnTo>
                    <a:pt x="214" y="158"/>
                  </a:lnTo>
                  <a:lnTo>
                    <a:pt x="220" y="141"/>
                  </a:lnTo>
                  <a:lnTo>
                    <a:pt x="226" y="123"/>
                  </a:lnTo>
                  <a:lnTo>
                    <a:pt x="226" y="104"/>
                  </a:lnTo>
                  <a:lnTo>
                    <a:pt x="224" y="85"/>
                  </a:lnTo>
                  <a:lnTo>
                    <a:pt x="218" y="67"/>
                  </a:lnTo>
                  <a:lnTo>
                    <a:pt x="210" y="51"/>
                  </a:lnTo>
                  <a:lnTo>
                    <a:pt x="198" y="36"/>
                  </a:lnTo>
                  <a:lnTo>
                    <a:pt x="183" y="23"/>
                  </a:lnTo>
                  <a:lnTo>
                    <a:pt x="166" y="12"/>
                  </a:lnTo>
                  <a:lnTo>
                    <a:pt x="148" y="5"/>
                  </a:lnTo>
                  <a:lnTo>
                    <a:pt x="130" y="1"/>
                  </a:lnTo>
                  <a:lnTo>
                    <a:pt x="108" y="0"/>
                  </a:lnTo>
                  <a:lnTo>
                    <a:pt x="88" y="1"/>
                  </a:lnTo>
                  <a:lnTo>
                    <a:pt x="70" y="8"/>
                  </a:lnTo>
                  <a:lnTo>
                    <a:pt x="54" y="16"/>
                  </a:lnTo>
                  <a:lnTo>
                    <a:pt x="38" y="27"/>
                  </a:lnTo>
                  <a:lnTo>
                    <a:pt x="23" y="41"/>
                  </a:lnTo>
                  <a:lnTo>
                    <a:pt x="12" y="57"/>
                  </a:lnTo>
                  <a:lnTo>
                    <a:pt x="6" y="75"/>
                  </a:lnTo>
                  <a:lnTo>
                    <a:pt x="0" y="93"/>
                  </a:lnTo>
                  <a:lnTo>
                    <a:pt x="0" y="112"/>
                  </a:lnTo>
                  <a:lnTo>
                    <a:pt x="2" y="131"/>
                  </a:lnTo>
                  <a:lnTo>
                    <a:pt x="8" y="149"/>
                  </a:lnTo>
                  <a:lnTo>
                    <a:pt x="18" y="166"/>
                  </a:lnTo>
                  <a:lnTo>
                    <a:pt x="32" y="184"/>
                  </a:lnTo>
                  <a:lnTo>
                    <a:pt x="59" y="201"/>
                  </a:lnTo>
                  <a:lnTo>
                    <a:pt x="75" y="157"/>
                  </a:lnTo>
                  <a:lnTo>
                    <a:pt x="56" y="137"/>
                  </a:lnTo>
                  <a:lnTo>
                    <a:pt x="52" y="129"/>
                  </a:lnTo>
                  <a:lnTo>
                    <a:pt x="50" y="117"/>
                  </a:lnTo>
                  <a:lnTo>
                    <a:pt x="48" y="107"/>
                  </a:lnTo>
                  <a:lnTo>
                    <a:pt x="50" y="96"/>
                  </a:lnTo>
                  <a:lnTo>
                    <a:pt x="54" y="87"/>
                  </a:lnTo>
                  <a:lnTo>
                    <a:pt x="58" y="77"/>
                  </a:lnTo>
                  <a:lnTo>
                    <a:pt x="64" y="68"/>
                  </a:lnTo>
                  <a:lnTo>
                    <a:pt x="72" y="60"/>
                  </a:lnTo>
                  <a:lnTo>
                    <a:pt x="82" y="53"/>
                  </a:lnTo>
                  <a:lnTo>
                    <a:pt x="91" y="49"/>
                  </a:lnTo>
                  <a:lnTo>
                    <a:pt x="103" y="48"/>
                  </a:lnTo>
                  <a:lnTo>
                    <a:pt x="114" y="47"/>
                  </a:lnTo>
                  <a:lnTo>
                    <a:pt x="126" y="48"/>
                  </a:lnTo>
                  <a:lnTo>
                    <a:pt x="136" y="51"/>
                  </a:lnTo>
                  <a:lnTo>
                    <a:pt x="146" y="56"/>
                  </a:lnTo>
                  <a:lnTo>
                    <a:pt x="154" y="63"/>
                  </a:lnTo>
                  <a:lnTo>
                    <a:pt x="163" y="69"/>
                  </a:lnTo>
                  <a:lnTo>
                    <a:pt x="168" y="79"/>
                  </a:lnTo>
                  <a:lnTo>
                    <a:pt x="174" y="88"/>
                  </a:lnTo>
                  <a:lnTo>
                    <a:pt x="175" y="100"/>
                  </a:lnTo>
                  <a:lnTo>
                    <a:pt x="176" y="109"/>
                  </a:lnTo>
                  <a:lnTo>
                    <a:pt x="175" y="120"/>
                  </a:lnTo>
                  <a:lnTo>
                    <a:pt x="172" y="129"/>
                  </a:lnTo>
                  <a:lnTo>
                    <a:pt x="168" y="140"/>
                  </a:lnTo>
                  <a:lnTo>
                    <a:pt x="160" y="149"/>
                  </a:lnTo>
                  <a:lnTo>
                    <a:pt x="154" y="156"/>
                  </a:lnTo>
                  <a:lnTo>
                    <a:pt x="144" y="162"/>
                  </a:lnTo>
                  <a:lnTo>
                    <a:pt x="132" y="166"/>
                  </a:lnTo>
                  <a:lnTo>
                    <a:pt x="122" y="169"/>
                  </a:lnTo>
                  <a:lnTo>
                    <a:pt x="104" y="168"/>
                  </a:lnTo>
                  <a:lnTo>
                    <a:pt x="106" y="22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5" name="Freeform 19"/>
            <p:cNvSpPr>
              <a:spLocks noChangeAspect="1"/>
            </p:cNvSpPr>
            <p:nvPr/>
          </p:nvSpPr>
          <p:spPr bwMode="auto">
            <a:xfrm>
              <a:off x="3257" y="3082"/>
              <a:ext cx="209" cy="173"/>
            </a:xfrm>
            <a:custGeom>
              <a:avLst/>
              <a:gdLst>
                <a:gd name="T0" fmla="*/ 0 w 420"/>
                <a:gd name="T1" fmla="*/ 9 h 345"/>
                <a:gd name="T2" fmla="*/ 13 w 420"/>
                <a:gd name="T3" fmla="*/ 11 h 345"/>
                <a:gd name="T4" fmla="*/ 8 w 420"/>
                <a:gd name="T5" fmla="*/ 0 h 345"/>
                <a:gd name="T6" fmla="*/ 7 w 420"/>
                <a:gd name="T7" fmla="*/ 1 h 345"/>
                <a:gd name="T8" fmla="*/ 9 w 420"/>
                <a:gd name="T9" fmla="*/ 9 h 345"/>
                <a:gd name="T10" fmla="*/ 0 w 420"/>
                <a:gd name="T11" fmla="*/ 8 h 345"/>
                <a:gd name="T12" fmla="*/ 0 w 420"/>
                <a:gd name="T13" fmla="*/ 9 h 345"/>
                <a:gd name="T14" fmla="*/ 0 w 420"/>
                <a:gd name="T15" fmla="*/ 9 h 3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345"/>
                <a:gd name="T26" fmla="*/ 420 w 420"/>
                <a:gd name="T27" fmla="*/ 345 h 3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345">
                  <a:moveTo>
                    <a:pt x="0" y="264"/>
                  </a:moveTo>
                  <a:lnTo>
                    <a:pt x="420" y="345"/>
                  </a:lnTo>
                  <a:lnTo>
                    <a:pt x="267" y="0"/>
                  </a:lnTo>
                  <a:lnTo>
                    <a:pt x="240" y="31"/>
                  </a:lnTo>
                  <a:lnTo>
                    <a:pt x="311" y="263"/>
                  </a:lnTo>
                  <a:lnTo>
                    <a:pt x="3" y="236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6" name="Freeform 20"/>
            <p:cNvSpPr>
              <a:spLocks noChangeAspect="1"/>
            </p:cNvSpPr>
            <p:nvPr/>
          </p:nvSpPr>
          <p:spPr bwMode="auto">
            <a:xfrm>
              <a:off x="3168" y="3156"/>
              <a:ext cx="112" cy="109"/>
            </a:xfrm>
            <a:custGeom>
              <a:avLst/>
              <a:gdLst>
                <a:gd name="T0" fmla="*/ 7 w 224"/>
                <a:gd name="T1" fmla="*/ 4 h 217"/>
                <a:gd name="T2" fmla="*/ 7 w 224"/>
                <a:gd name="T3" fmla="*/ 3 h 217"/>
                <a:gd name="T4" fmla="*/ 7 w 224"/>
                <a:gd name="T5" fmla="*/ 2 h 217"/>
                <a:gd name="T6" fmla="*/ 6 w 224"/>
                <a:gd name="T7" fmla="*/ 1 h 217"/>
                <a:gd name="T8" fmla="*/ 4 w 224"/>
                <a:gd name="T9" fmla="*/ 1 h 217"/>
                <a:gd name="T10" fmla="*/ 3 w 224"/>
                <a:gd name="T11" fmla="*/ 1 h 217"/>
                <a:gd name="T12" fmla="*/ 2 w 224"/>
                <a:gd name="T13" fmla="*/ 1 h 217"/>
                <a:gd name="T14" fmla="*/ 1 w 224"/>
                <a:gd name="T15" fmla="*/ 2 h 217"/>
                <a:gd name="T16" fmla="*/ 1 w 224"/>
                <a:gd name="T17" fmla="*/ 3 h 217"/>
                <a:gd name="T18" fmla="*/ 0 w 224"/>
                <a:gd name="T19" fmla="*/ 4 h 217"/>
                <a:gd name="T20" fmla="*/ 1 w 224"/>
                <a:gd name="T21" fmla="*/ 5 h 217"/>
                <a:gd name="T22" fmla="*/ 1 w 224"/>
                <a:gd name="T23" fmla="*/ 6 h 217"/>
                <a:gd name="T24" fmla="*/ 2 w 224"/>
                <a:gd name="T25" fmla="*/ 7 h 217"/>
                <a:gd name="T26" fmla="*/ 3 w 224"/>
                <a:gd name="T27" fmla="*/ 7 h 217"/>
                <a:gd name="T28" fmla="*/ 5 w 224"/>
                <a:gd name="T29" fmla="*/ 7 h 217"/>
                <a:gd name="T30" fmla="*/ 6 w 224"/>
                <a:gd name="T31" fmla="*/ 7 h 217"/>
                <a:gd name="T32" fmla="*/ 7 w 224"/>
                <a:gd name="T33" fmla="*/ 6 h 217"/>
                <a:gd name="T34" fmla="*/ 5 w 224"/>
                <a:gd name="T35" fmla="*/ 6 h 217"/>
                <a:gd name="T36" fmla="*/ 4 w 224"/>
                <a:gd name="T37" fmla="*/ 6 h 217"/>
                <a:gd name="T38" fmla="*/ 4 w 224"/>
                <a:gd name="T39" fmla="*/ 6 h 217"/>
                <a:gd name="T40" fmla="*/ 3 w 224"/>
                <a:gd name="T41" fmla="*/ 6 h 217"/>
                <a:gd name="T42" fmla="*/ 2 w 224"/>
                <a:gd name="T43" fmla="*/ 5 h 217"/>
                <a:gd name="T44" fmla="*/ 2 w 224"/>
                <a:gd name="T45" fmla="*/ 4 h 217"/>
                <a:gd name="T46" fmla="*/ 2 w 224"/>
                <a:gd name="T47" fmla="*/ 4 h 217"/>
                <a:gd name="T48" fmla="*/ 2 w 224"/>
                <a:gd name="T49" fmla="*/ 3 h 217"/>
                <a:gd name="T50" fmla="*/ 2 w 224"/>
                <a:gd name="T51" fmla="*/ 3 h 217"/>
                <a:gd name="T52" fmla="*/ 3 w 224"/>
                <a:gd name="T53" fmla="*/ 2 h 217"/>
                <a:gd name="T54" fmla="*/ 4 w 224"/>
                <a:gd name="T55" fmla="*/ 2 h 217"/>
                <a:gd name="T56" fmla="*/ 4 w 224"/>
                <a:gd name="T57" fmla="*/ 2 h 217"/>
                <a:gd name="T58" fmla="*/ 5 w 224"/>
                <a:gd name="T59" fmla="*/ 2 h 217"/>
                <a:gd name="T60" fmla="*/ 6 w 224"/>
                <a:gd name="T61" fmla="*/ 3 h 217"/>
                <a:gd name="T62" fmla="*/ 6 w 224"/>
                <a:gd name="T63" fmla="*/ 3 h 217"/>
                <a:gd name="T64" fmla="*/ 6 w 224"/>
                <a:gd name="T65" fmla="*/ 4 h 217"/>
                <a:gd name="T66" fmla="*/ 7 w 224"/>
                <a:gd name="T67" fmla="*/ 4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4"/>
                <a:gd name="T103" fmla="*/ 0 h 217"/>
                <a:gd name="T104" fmla="*/ 224 w 224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4" h="217">
                  <a:moveTo>
                    <a:pt x="222" y="125"/>
                  </a:moveTo>
                  <a:lnTo>
                    <a:pt x="224" y="107"/>
                  </a:lnTo>
                  <a:lnTo>
                    <a:pt x="221" y="87"/>
                  </a:lnTo>
                  <a:lnTo>
                    <a:pt x="216" y="69"/>
                  </a:lnTo>
                  <a:lnTo>
                    <a:pt x="206" y="53"/>
                  </a:lnTo>
                  <a:lnTo>
                    <a:pt x="196" y="37"/>
                  </a:lnTo>
                  <a:lnTo>
                    <a:pt x="181" y="24"/>
                  </a:lnTo>
                  <a:lnTo>
                    <a:pt x="165" y="13"/>
                  </a:lnTo>
                  <a:lnTo>
                    <a:pt x="147" y="7"/>
                  </a:lnTo>
                  <a:lnTo>
                    <a:pt x="128" y="1"/>
                  </a:lnTo>
                  <a:lnTo>
                    <a:pt x="108" y="0"/>
                  </a:lnTo>
                  <a:lnTo>
                    <a:pt x="89" y="3"/>
                  </a:lnTo>
                  <a:lnTo>
                    <a:pt x="69" y="8"/>
                  </a:lnTo>
                  <a:lnTo>
                    <a:pt x="51" y="16"/>
                  </a:lnTo>
                  <a:lnTo>
                    <a:pt x="36" y="28"/>
                  </a:lnTo>
                  <a:lnTo>
                    <a:pt x="23" y="40"/>
                  </a:lnTo>
                  <a:lnTo>
                    <a:pt x="11" y="57"/>
                  </a:lnTo>
                  <a:lnTo>
                    <a:pt x="4" y="73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0" y="129"/>
                  </a:lnTo>
                  <a:lnTo>
                    <a:pt x="5" y="148"/>
                  </a:lnTo>
                  <a:lnTo>
                    <a:pt x="15" y="165"/>
                  </a:lnTo>
                  <a:lnTo>
                    <a:pt x="27" y="180"/>
                  </a:lnTo>
                  <a:lnTo>
                    <a:pt x="39" y="193"/>
                  </a:lnTo>
                  <a:lnTo>
                    <a:pt x="56" y="204"/>
                  </a:lnTo>
                  <a:lnTo>
                    <a:pt x="73" y="212"/>
                  </a:lnTo>
                  <a:lnTo>
                    <a:pt x="93" y="214"/>
                  </a:lnTo>
                  <a:lnTo>
                    <a:pt x="113" y="217"/>
                  </a:lnTo>
                  <a:lnTo>
                    <a:pt x="133" y="214"/>
                  </a:lnTo>
                  <a:lnTo>
                    <a:pt x="152" y="209"/>
                  </a:lnTo>
                  <a:lnTo>
                    <a:pt x="169" y="201"/>
                  </a:lnTo>
                  <a:lnTo>
                    <a:pt x="188" y="187"/>
                  </a:lnTo>
                  <a:lnTo>
                    <a:pt x="206" y="163"/>
                  </a:lnTo>
                  <a:lnTo>
                    <a:pt x="161" y="147"/>
                  </a:lnTo>
                  <a:lnTo>
                    <a:pt x="141" y="163"/>
                  </a:lnTo>
                  <a:lnTo>
                    <a:pt x="131" y="168"/>
                  </a:lnTo>
                  <a:lnTo>
                    <a:pt x="120" y="169"/>
                  </a:lnTo>
                  <a:lnTo>
                    <a:pt x="109" y="169"/>
                  </a:lnTo>
                  <a:lnTo>
                    <a:pt x="97" y="168"/>
                  </a:lnTo>
                  <a:lnTo>
                    <a:pt x="87" y="165"/>
                  </a:lnTo>
                  <a:lnTo>
                    <a:pt x="77" y="161"/>
                  </a:lnTo>
                  <a:lnTo>
                    <a:pt x="68" y="153"/>
                  </a:lnTo>
                  <a:lnTo>
                    <a:pt x="60" y="147"/>
                  </a:lnTo>
                  <a:lnTo>
                    <a:pt x="53" y="137"/>
                  </a:lnTo>
                  <a:lnTo>
                    <a:pt x="49" y="128"/>
                  </a:lnTo>
                  <a:lnTo>
                    <a:pt x="47" y="117"/>
                  </a:lnTo>
                  <a:lnTo>
                    <a:pt x="47" y="107"/>
                  </a:lnTo>
                  <a:lnTo>
                    <a:pt x="48" y="96"/>
                  </a:lnTo>
                  <a:lnTo>
                    <a:pt x="51" y="85"/>
                  </a:lnTo>
                  <a:lnTo>
                    <a:pt x="56" y="76"/>
                  </a:lnTo>
                  <a:lnTo>
                    <a:pt x="63" y="68"/>
                  </a:lnTo>
                  <a:lnTo>
                    <a:pt x="71" y="59"/>
                  </a:lnTo>
                  <a:lnTo>
                    <a:pt x="80" y="55"/>
                  </a:lnTo>
                  <a:lnTo>
                    <a:pt x="91" y="51"/>
                  </a:lnTo>
                  <a:lnTo>
                    <a:pt x="101" y="48"/>
                  </a:lnTo>
                  <a:lnTo>
                    <a:pt x="112" y="47"/>
                  </a:lnTo>
                  <a:lnTo>
                    <a:pt x="124" y="48"/>
                  </a:lnTo>
                  <a:lnTo>
                    <a:pt x="135" y="52"/>
                  </a:lnTo>
                  <a:lnTo>
                    <a:pt x="144" y="56"/>
                  </a:lnTo>
                  <a:lnTo>
                    <a:pt x="153" y="63"/>
                  </a:lnTo>
                  <a:lnTo>
                    <a:pt x="161" y="71"/>
                  </a:lnTo>
                  <a:lnTo>
                    <a:pt x="168" y="80"/>
                  </a:lnTo>
                  <a:lnTo>
                    <a:pt x="172" y="89"/>
                  </a:lnTo>
                  <a:lnTo>
                    <a:pt x="175" y="99"/>
                  </a:lnTo>
                  <a:lnTo>
                    <a:pt x="173" y="117"/>
                  </a:lnTo>
                  <a:lnTo>
                    <a:pt x="222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7" name="Freeform 21"/>
            <p:cNvSpPr>
              <a:spLocks noChangeAspect="1"/>
            </p:cNvSpPr>
            <p:nvPr/>
          </p:nvSpPr>
          <p:spPr bwMode="auto">
            <a:xfrm>
              <a:off x="3247" y="3115"/>
              <a:ext cx="763" cy="387"/>
            </a:xfrm>
            <a:custGeom>
              <a:avLst/>
              <a:gdLst>
                <a:gd name="T0" fmla="*/ 15 w 1527"/>
                <a:gd name="T1" fmla="*/ 12 h 774"/>
                <a:gd name="T2" fmla="*/ 16 w 1527"/>
                <a:gd name="T3" fmla="*/ 13 h 774"/>
                <a:gd name="T4" fmla="*/ 18 w 1527"/>
                <a:gd name="T5" fmla="*/ 15 h 774"/>
                <a:gd name="T6" fmla="*/ 20 w 1527"/>
                <a:gd name="T7" fmla="*/ 17 h 774"/>
                <a:gd name="T8" fmla="*/ 21 w 1527"/>
                <a:gd name="T9" fmla="*/ 18 h 774"/>
                <a:gd name="T10" fmla="*/ 24 w 1527"/>
                <a:gd name="T11" fmla="*/ 20 h 774"/>
                <a:gd name="T12" fmla="*/ 28 w 1527"/>
                <a:gd name="T13" fmla="*/ 22 h 774"/>
                <a:gd name="T14" fmla="*/ 34 w 1527"/>
                <a:gd name="T15" fmla="*/ 20 h 774"/>
                <a:gd name="T16" fmla="*/ 37 w 1527"/>
                <a:gd name="T17" fmla="*/ 18 h 774"/>
                <a:gd name="T18" fmla="*/ 39 w 1527"/>
                <a:gd name="T19" fmla="*/ 17 h 774"/>
                <a:gd name="T20" fmla="*/ 41 w 1527"/>
                <a:gd name="T21" fmla="*/ 14 h 774"/>
                <a:gd name="T22" fmla="*/ 44 w 1527"/>
                <a:gd name="T23" fmla="*/ 11 h 774"/>
                <a:gd name="T24" fmla="*/ 44 w 1527"/>
                <a:gd name="T25" fmla="*/ 5 h 774"/>
                <a:gd name="T26" fmla="*/ 41 w 1527"/>
                <a:gd name="T27" fmla="*/ 3 h 774"/>
                <a:gd name="T28" fmla="*/ 38 w 1527"/>
                <a:gd name="T29" fmla="*/ 5 h 774"/>
                <a:gd name="T30" fmla="*/ 36 w 1527"/>
                <a:gd name="T31" fmla="*/ 7 h 774"/>
                <a:gd name="T32" fmla="*/ 34 w 1527"/>
                <a:gd name="T33" fmla="*/ 8 h 774"/>
                <a:gd name="T34" fmla="*/ 33 w 1527"/>
                <a:gd name="T35" fmla="*/ 10 h 774"/>
                <a:gd name="T36" fmla="*/ 32 w 1527"/>
                <a:gd name="T37" fmla="*/ 11 h 774"/>
                <a:gd name="T38" fmla="*/ 31 w 1527"/>
                <a:gd name="T39" fmla="*/ 13 h 774"/>
                <a:gd name="T40" fmla="*/ 17 w 1527"/>
                <a:gd name="T41" fmla="*/ 9 h 774"/>
                <a:gd name="T42" fmla="*/ 19 w 1527"/>
                <a:gd name="T43" fmla="*/ 8 h 774"/>
                <a:gd name="T44" fmla="*/ 30 w 1527"/>
                <a:gd name="T45" fmla="*/ 9 h 774"/>
                <a:gd name="T46" fmla="*/ 32 w 1527"/>
                <a:gd name="T47" fmla="*/ 8 h 774"/>
                <a:gd name="T48" fmla="*/ 33 w 1527"/>
                <a:gd name="T49" fmla="*/ 6 h 774"/>
                <a:gd name="T50" fmla="*/ 34 w 1527"/>
                <a:gd name="T51" fmla="*/ 5 h 774"/>
                <a:gd name="T52" fmla="*/ 36 w 1527"/>
                <a:gd name="T53" fmla="*/ 3 h 774"/>
                <a:gd name="T54" fmla="*/ 38 w 1527"/>
                <a:gd name="T55" fmla="*/ 2 h 774"/>
                <a:gd name="T56" fmla="*/ 43 w 1527"/>
                <a:gd name="T57" fmla="*/ 1 h 774"/>
                <a:gd name="T58" fmla="*/ 47 w 1527"/>
                <a:gd name="T59" fmla="*/ 8 h 774"/>
                <a:gd name="T60" fmla="*/ 45 w 1527"/>
                <a:gd name="T61" fmla="*/ 14 h 774"/>
                <a:gd name="T62" fmla="*/ 43 w 1527"/>
                <a:gd name="T63" fmla="*/ 17 h 774"/>
                <a:gd name="T64" fmla="*/ 42 w 1527"/>
                <a:gd name="T65" fmla="*/ 18 h 774"/>
                <a:gd name="T66" fmla="*/ 39 w 1527"/>
                <a:gd name="T67" fmla="*/ 20 h 774"/>
                <a:gd name="T68" fmla="*/ 37 w 1527"/>
                <a:gd name="T69" fmla="*/ 22 h 774"/>
                <a:gd name="T70" fmla="*/ 34 w 1527"/>
                <a:gd name="T71" fmla="*/ 24 h 774"/>
                <a:gd name="T72" fmla="*/ 27 w 1527"/>
                <a:gd name="T73" fmla="*/ 25 h 774"/>
                <a:gd name="T74" fmla="*/ 22 w 1527"/>
                <a:gd name="T75" fmla="*/ 23 h 774"/>
                <a:gd name="T76" fmla="*/ 20 w 1527"/>
                <a:gd name="T77" fmla="*/ 21 h 774"/>
                <a:gd name="T78" fmla="*/ 19 w 1527"/>
                <a:gd name="T79" fmla="*/ 20 h 774"/>
                <a:gd name="T80" fmla="*/ 17 w 1527"/>
                <a:gd name="T81" fmla="*/ 18 h 774"/>
                <a:gd name="T82" fmla="*/ 16 w 1527"/>
                <a:gd name="T83" fmla="*/ 17 h 774"/>
                <a:gd name="T84" fmla="*/ 14 w 1527"/>
                <a:gd name="T85" fmla="*/ 15 h 774"/>
                <a:gd name="T86" fmla="*/ 13 w 1527"/>
                <a:gd name="T87" fmla="*/ 14 h 774"/>
                <a:gd name="T88" fmla="*/ 0 w 1527"/>
                <a:gd name="T89" fmla="*/ 8 h 7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7"/>
                <a:gd name="T136" fmla="*/ 0 h 774"/>
                <a:gd name="T137" fmla="*/ 1527 w 1527"/>
                <a:gd name="T138" fmla="*/ 774 h 7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7" h="774">
                  <a:moveTo>
                    <a:pt x="4" y="231"/>
                  </a:moveTo>
                  <a:lnTo>
                    <a:pt x="474" y="364"/>
                  </a:lnTo>
                  <a:lnTo>
                    <a:pt x="482" y="375"/>
                  </a:lnTo>
                  <a:lnTo>
                    <a:pt x="493" y="385"/>
                  </a:lnTo>
                  <a:lnTo>
                    <a:pt x="505" y="400"/>
                  </a:lnTo>
                  <a:lnTo>
                    <a:pt x="522" y="417"/>
                  </a:lnTo>
                  <a:lnTo>
                    <a:pt x="541" y="436"/>
                  </a:lnTo>
                  <a:lnTo>
                    <a:pt x="565" y="459"/>
                  </a:lnTo>
                  <a:lnTo>
                    <a:pt x="589" y="481"/>
                  </a:lnTo>
                  <a:lnTo>
                    <a:pt x="617" y="505"/>
                  </a:lnTo>
                  <a:lnTo>
                    <a:pt x="630" y="519"/>
                  </a:lnTo>
                  <a:lnTo>
                    <a:pt x="646" y="531"/>
                  </a:lnTo>
                  <a:lnTo>
                    <a:pt x="662" y="544"/>
                  </a:lnTo>
                  <a:lnTo>
                    <a:pt x="680" y="556"/>
                  </a:lnTo>
                  <a:lnTo>
                    <a:pt x="696" y="568"/>
                  </a:lnTo>
                  <a:lnTo>
                    <a:pt x="713" y="580"/>
                  </a:lnTo>
                  <a:lnTo>
                    <a:pt x="749" y="604"/>
                  </a:lnTo>
                  <a:lnTo>
                    <a:pt x="785" y="625"/>
                  </a:lnTo>
                  <a:lnTo>
                    <a:pt x="822" y="646"/>
                  </a:lnTo>
                  <a:lnTo>
                    <a:pt x="862" y="664"/>
                  </a:lnTo>
                  <a:lnTo>
                    <a:pt x="903" y="674"/>
                  </a:lnTo>
                  <a:lnTo>
                    <a:pt x="949" y="674"/>
                  </a:lnTo>
                  <a:lnTo>
                    <a:pt x="1054" y="646"/>
                  </a:lnTo>
                  <a:lnTo>
                    <a:pt x="1110" y="624"/>
                  </a:lnTo>
                  <a:lnTo>
                    <a:pt x="1137" y="608"/>
                  </a:lnTo>
                  <a:lnTo>
                    <a:pt x="1163" y="591"/>
                  </a:lnTo>
                  <a:lnTo>
                    <a:pt x="1191" y="573"/>
                  </a:lnTo>
                  <a:lnTo>
                    <a:pt x="1218" y="556"/>
                  </a:lnTo>
                  <a:lnTo>
                    <a:pt x="1244" y="535"/>
                  </a:lnTo>
                  <a:lnTo>
                    <a:pt x="1270" y="513"/>
                  </a:lnTo>
                  <a:lnTo>
                    <a:pt x="1294" y="492"/>
                  </a:lnTo>
                  <a:lnTo>
                    <a:pt x="1318" y="469"/>
                  </a:lnTo>
                  <a:lnTo>
                    <a:pt x="1338" y="445"/>
                  </a:lnTo>
                  <a:lnTo>
                    <a:pt x="1360" y="421"/>
                  </a:lnTo>
                  <a:lnTo>
                    <a:pt x="1396" y="372"/>
                  </a:lnTo>
                  <a:lnTo>
                    <a:pt x="1424" y="323"/>
                  </a:lnTo>
                  <a:lnTo>
                    <a:pt x="1451" y="223"/>
                  </a:lnTo>
                  <a:lnTo>
                    <a:pt x="1448" y="175"/>
                  </a:lnTo>
                  <a:lnTo>
                    <a:pt x="1431" y="131"/>
                  </a:lnTo>
                  <a:lnTo>
                    <a:pt x="1411" y="104"/>
                  </a:lnTo>
                  <a:lnTo>
                    <a:pt x="1388" y="87"/>
                  </a:lnTo>
                  <a:lnTo>
                    <a:pt x="1340" y="80"/>
                  </a:lnTo>
                  <a:lnTo>
                    <a:pt x="1286" y="104"/>
                  </a:lnTo>
                  <a:lnTo>
                    <a:pt x="1255" y="123"/>
                  </a:lnTo>
                  <a:lnTo>
                    <a:pt x="1223" y="146"/>
                  </a:lnTo>
                  <a:lnTo>
                    <a:pt x="1206" y="160"/>
                  </a:lnTo>
                  <a:lnTo>
                    <a:pt x="1185" y="180"/>
                  </a:lnTo>
                  <a:lnTo>
                    <a:pt x="1162" y="203"/>
                  </a:lnTo>
                  <a:lnTo>
                    <a:pt x="1150" y="215"/>
                  </a:lnTo>
                  <a:lnTo>
                    <a:pt x="1139" y="228"/>
                  </a:lnTo>
                  <a:lnTo>
                    <a:pt x="1115" y="255"/>
                  </a:lnTo>
                  <a:lnTo>
                    <a:pt x="1102" y="270"/>
                  </a:lnTo>
                  <a:lnTo>
                    <a:pt x="1090" y="286"/>
                  </a:lnTo>
                  <a:lnTo>
                    <a:pt x="1078" y="300"/>
                  </a:lnTo>
                  <a:lnTo>
                    <a:pt x="1066" y="315"/>
                  </a:lnTo>
                  <a:lnTo>
                    <a:pt x="1053" y="329"/>
                  </a:lnTo>
                  <a:lnTo>
                    <a:pt x="1042" y="344"/>
                  </a:lnTo>
                  <a:lnTo>
                    <a:pt x="1030" y="359"/>
                  </a:lnTo>
                  <a:lnTo>
                    <a:pt x="1018" y="375"/>
                  </a:lnTo>
                  <a:lnTo>
                    <a:pt x="997" y="401"/>
                  </a:lnTo>
                  <a:lnTo>
                    <a:pt x="961" y="449"/>
                  </a:lnTo>
                  <a:lnTo>
                    <a:pt x="926" y="495"/>
                  </a:lnTo>
                  <a:lnTo>
                    <a:pt x="552" y="278"/>
                  </a:lnTo>
                  <a:lnTo>
                    <a:pt x="604" y="0"/>
                  </a:lnTo>
                  <a:lnTo>
                    <a:pt x="640" y="18"/>
                  </a:lnTo>
                  <a:lnTo>
                    <a:pt x="620" y="240"/>
                  </a:lnTo>
                  <a:lnTo>
                    <a:pt x="917" y="380"/>
                  </a:lnTo>
                  <a:lnTo>
                    <a:pt x="950" y="335"/>
                  </a:lnTo>
                  <a:lnTo>
                    <a:pt x="989" y="286"/>
                  </a:lnTo>
                  <a:lnTo>
                    <a:pt x="998" y="274"/>
                  </a:lnTo>
                  <a:lnTo>
                    <a:pt x="1010" y="259"/>
                  </a:lnTo>
                  <a:lnTo>
                    <a:pt x="1034" y="231"/>
                  </a:lnTo>
                  <a:lnTo>
                    <a:pt x="1046" y="216"/>
                  </a:lnTo>
                  <a:lnTo>
                    <a:pt x="1058" y="202"/>
                  </a:lnTo>
                  <a:lnTo>
                    <a:pt x="1073" y="187"/>
                  </a:lnTo>
                  <a:lnTo>
                    <a:pt x="1085" y="174"/>
                  </a:lnTo>
                  <a:lnTo>
                    <a:pt x="1099" y="159"/>
                  </a:lnTo>
                  <a:lnTo>
                    <a:pt x="1113" y="146"/>
                  </a:lnTo>
                  <a:lnTo>
                    <a:pt x="1125" y="134"/>
                  </a:lnTo>
                  <a:lnTo>
                    <a:pt x="1138" y="119"/>
                  </a:lnTo>
                  <a:lnTo>
                    <a:pt x="1163" y="96"/>
                  </a:lnTo>
                  <a:lnTo>
                    <a:pt x="1189" y="79"/>
                  </a:lnTo>
                  <a:lnTo>
                    <a:pt x="1211" y="64"/>
                  </a:lnTo>
                  <a:lnTo>
                    <a:pt x="1234" y="56"/>
                  </a:lnTo>
                  <a:lnTo>
                    <a:pt x="1274" y="44"/>
                  </a:lnTo>
                  <a:lnTo>
                    <a:pt x="1315" y="35"/>
                  </a:lnTo>
                  <a:lnTo>
                    <a:pt x="1391" y="26"/>
                  </a:lnTo>
                  <a:lnTo>
                    <a:pt x="1455" y="43"/>
                  </a:lnTo>
                  <a:lnTo>
                    <a:pt x="1499" y="100"/>
                  </a:lnTo>
                  <a:lnTo>
                    <a:pt x="1527" y="244"/>
                  </a:lnTo>
                  <a:lnTo>
                    <a:pt x="1520" y="311"/>
                  </a:lnTo>
                  <a:lnTo>
                    <a:pt x="1502" y="376"/>
                  </a:lnTo>
                  <a:lnTo>
                    <a:pt x="1471" y="436"/>
                  </a:lnTo>
                  <a:lnTo>
                    <a:pt x="1435" y="493"/>
                  </a:lnTo>
                  <a:lnTo>
                    <a:pt x="1411" y="520"/>
                  </a:lnTo>
                  <a:lnTo>
                    <a:pt x="1399" y="533"/>
                  </a:lnTo>
                  <a:lnTo>
                    <a:pt x="1387" y="547"/>
                  </a:lnTo>
                  <a:lnTo>
                    <a:pt x="1375" y="559"/>
                  </a:lnTo>
                  <a:lnTo>
                    <a:pt x="1362" y="572"/>
                  </a:lnTo>
                  <a:lnTo>
                    <a:pt x="1336" y="596"/>
                  </a:lnTo>
                  <a:lnTo>
                    <a:pt x="1308" y="617"/>
                  </a:lnTo>
                  <a:lnTo>
                    <a:pt x="1279" y="640"/>
                  </a:lnTo>
                  <a:lnTo>
                    <a:pt x="1250" y="658"/>
                  </a:lnTo>
                  <a:lnTo>
                    <a:pt x="1219" y="676"/>
                  </a:lnTo>
                  <a:lnTo>
                    <a:pt x="1189" y="693"/>
                  </a:lnTo>
                  <a:lnTo>
                    <a:pt x="1158" y="709"/>
                  </a:lnTo>
                  <a:lnTo>
                    <a:pt x="1127" y="724"/>
                  </a:lnTo>
                  <a:lnTo>
                    <a:pt x="1097" y="737"/>
                  </a:lnTo>
                  <a:lnTo>
                    <a:pt x="1037" y="756"/>
                  </a:lnTo>
                  <a:lnTo>
                    <a:pt x="979" y="769"/>
                  </a:lnTo>
                  <a:lnTo>
                    <a:pt x="879" y="774"/>
                  </a:lnTo>
                  <a:lnTo>
                    <a:pt x="802" y="753"/>
                  </a:lnTo>
                  <a:lnTo>
                    <a:pt x="762" y="733"/>
                  </a:lnTo>
                  <a:lnTo>
                    <a:pt x="724" y="710"/>
                  </a:lnTo>
                  <a:lnTo>
                    <a:pt x="704" y="697"/>
                  </a:lnTo>
                  <a:lnTo>
                    <a:pt x="684" y="684"/>
                  </a:lnTo>
                  <a:lnTo>
                    <a:pt x="665" y="669"/>
                  </a:lnTo>
                  <a:lnTo>
                    <a:pt x="646" y="653"/>
                  </a:lnTo>
                  <a:lnTo>
                    <a:pt x="628" y="637"/>
                  </a:lnTo>
                  <a:lnTo>
                    <a:pt x="610" y="624"/>
                  </a:lnTo>
                  <a:lnTo>
                    <a:pt x="592" y="606"/>
                  </a:lnTo>
                  <a:lnTo>
                    <a:pt x="576" y="591"/>
                  </a:lnTo>
                  <a:lnTo>
                    <a:pt x="560" y="576"/>
                  </a:lnTo>
                  <a:lnTo>
                    <a:pt x="544" y="560"/>
                  </a:lnTo>
                  <a:lnTo>
                    <a:pt x="528" y="544"/>
                  </a:lnTo>
                  <a:lnTo>
                    <a:pt x="513" y="529"/>
                  </a:lnTo>
                  <a:lnTo>
                    <a:pt x="500" y="515"/>
                  </a:lnTo>
                  <a:lnTo>
                    <a:pt x="488" y="501"/>
                  </a:lnTo>
                  <a:lnTo>
                    <a:pt x="465" y="476"/>
                  </a:lnTo>
                  <a:lnTo>
                    <a:pt x="446" y="456"/>
                  </a:lnTo>
                  <a:lnTo>
                    <a:pt x="433" y="439"/>
                  </a:lnTo>
                  <a:lnTo>
                    <a:pt x="421" y="424"/>
                  </a:lnTo>
                  <a:lnTo>
                    <a:pt x="0" y="264"/>
                  </a:lnTo>
                  <a:lnTo>
                    <a:pt x="4" y="2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8" name="Freeform 22"/>
            <p:cNvSpPr>
              <a:spLocks noChangeAspect="1"/>
            </p:cNvSpPr>
            <p:nvPr/>
          </p:nvSpPr>
          <p:spPr bwMode="auto">
            <a:xfrm>
              <a:off x="3476" y="2595"/>
              <a:ext cx="463" cy="487"/>
            </a:xfrm>
            <a:custGeom>
              <a:avLst/>
              <a:gdLst>
                <a:gd name="T0" fmla="*/ 29 w 926"/>
                <a:gd name="T1" fmla="*/ 9 h 973"/>
                <a:gd name="T2" fmla="*/ 29 w 926"/>
                <a:gd name="T3" fmla="*/ 6 h 973"/>
                <a:gd name="T4" fmla="*/ 29 w 926"/>
                <a:gd name="T5" fmla="*/ 3 h 973"/>
                <a:gd name="T6" fmla="*/ 28 w 926"/>
                <a:gd name="T7" fmla="*/ 2 h 973"/>
                <a:gd name="T8" fmla="*/ 28 w 926"/>
                <a:gd name="T9" fmla="*/ 2 h 973"/>
                <a:gd name="T10" fmla="*/ 27 w 926"/>
                <a:gd name="T11" fmla="*/ 1 h 973"/>
                <a:gd name="T12" fmla="*/ 26 w 926"/>
                <a:gd name="T13" fmla="*/ 1 h 973"/>
                <a:gd name="T14" fmla="*/ 24 w 926"/>
                <a:gd name="T15" fmla="*/ 0 h 973"/>
                <a:gd name="T16" fmla="*/ 22 w 926"/>
                <a:gd name="T17" fmla="*/ 1 h 973"/>
                <a:gd name="T18" fmla="*/ 21 w 926"/>
                <a:gd name="T19" fmla="*/ 1 h 973"/>
                <a:gd name="T20" fmla="*/ 19 w 926"/>
                <a:gd name="T21" fmla="*/ 2 h 973"/>
                <a:gd name="T22" fmla="*/ 18 w 926"/>
                <a:gd name="T23" fmla="*/ 2 h 973"/>
                <a:gd name="T24" fmla="*/ 16 w 926"/>
                <a:gd name="T25" fmla="*/ 3 h 973"/>
                <a:gd name="T26" fmla="*/ 13 w 926"/>
                <a:gd name="T27" fmla="*/ 3 h 973"/>
                <a:gd name="T28" fmla="*/ 6 w 926"/>
                <a:gd name="T29" fmla="*/ 4 h 973"/>
                <a:gd name="T30" fmla="*/ 2 w 926"/>
                <a:gd name="T31" fmla="*/ 6 h 973"/>
                <a:gd name="T32" fmla="*/ 1 w 926"/>
                <a:gd name="T33" fmla="*/ 9 h 973"/>
                <a:gd name="T34" fmla="*/ 0 w 926"/>
                <a:gd name="T35" fmla="*/ 10 h 973"/>
                <a:gd name="T36" fmla="*/ 0 w 926"/>
                <a:gd name="T37" fmla="*/ 11 h 973"/>
                <a:gd name="T38" fmla="*/ 1 w 926"/>
                <a:gd name="T39" fmla="*/ 12 h 973"/>
                <a:gd name="T40" fmla="*/ 2 w 926"/>
                <a:gd name="T41" fmla="*/ 14 h 973"/>
                <a:gd name="T42" fmla="*/ 3 w 926"/>
                <a:gd name="T43" fmla="*/ 15 h 973"/>
                <a:gd name="T44" fmla="*/ 3 w 926"/>
                <a:gd name="T45" fmla="*/ 16 h 973"/>
                <a:gd name="T46" fmla="*/ 4 w 926"/>
                <a:gd name="T47" fmla="*/ 17 h 973"/>
                <a:gd name="T48" fmla="*/ 4 w 926"/>
                <a:gd name="T49" fmla="*/ 17 h 973"/>
                <a:gd name="T50" fmla="*/ 5 w 926"/>
                <a:gd name="T51" fmla="*/ 18 h 973"/>
                <a:gd name="T52" fmla="*/ 5 w 926"/>
                <a:gd name="T53" fmla="*/ 18 h 973"/>
                <a:gd name="T54" fmla="*/ 20 w 926"/>
                <a:gd name="T55" fmla="*/ 31 h 973"/>
                <a:gd name="T56" fmla="*/ 20 w 926"/>
                <a:gd name="T57" fmla="*/ 28 h 973"/>
                <a:gd name="T58" fmla="*/ 5 w 926"/>
                <a:gd name="T59" fmla="*/ 15 h 973"/>
                <a:gd name="T60" fmla="*/ 5 w 926"/>
                <a:gd name="T61" fmla="*/ 15 h 973"/>
                <a:gd name="T62" fmla="*/ 4 w 926"/>
                <a:gd name="T63" fmla="*/ 13 h 973"/>
                <a:gd name="T64" fmla="*/ 3 w 926"/>
                <a:gd name="T65" fmla="*/ 11 h 973"/>
                <a:gd name="T66" fmla="*/ 4 w 926"/>
                <a:gd name="T67" fmla="*/ 9 h 973"/>
                <a:gd name="T68" fmla="*/ 4 w 926"/>
                <a:gd name="T69" fmla="*/ 9 h 973"/>
                <a:gd name="T70" fmla="*/ 4 w 926"/>
                <a:gd name="T71" fmla="*/ 8 h 973"/>
                <a:gd name="T72" fmla="*/ 5 w 926"/>
                <a:gd name="T73" fmla="*/ 8 h 973"/>
                <a:gd name="T74" fmla="*/ 6 w 926"/>
                <a:gd name="T75" fmla="*/ 8 h 973"/>
                <a:gd name="T76" fmla="*/ 7 w 926"/>
                <a:gd name="T77" fmla="*/ 7 h 973"/>
                <a:gd name="T78" fmla="*/ 9 w 926"/>
                <a:gd name="T79" fmla="*/ 7 h 973"/>
                <a:gd name="T80" fmla="*/ 11 w 926"/>
                <a:gd name="T81" fmla="*/ 6 h 973"/>
                <a:gd name="T82" fmla="*/ 14 w 926"/>
                <a:gd name="T83" fmla="*/ 6 h 973"/>
                <a:gd name="T84" fmla="*/ 17 w 926"/>
                <a:gd name="T85" fmla="*/ 5 h 973"/>
                <a:gd name="T86" fmla="*/ 19 w 926"/>
                <a:gd name="T87" fmla="*/ 5 h 973"/>
                <a:gd name="T88" fmla="*/ 20 w 926"/>
                <a:gd name="T89" fmla="*/ 4 h 973"/>
                <a:gd name="T90" fmla="*/ 21 w 926"/>
                <a:gd name="T91" fmla="*/ 4 h 973"/>
                <a:gd name="T92" fmla="*/ 22 w 926"/>
                <a:gd name="T93" fmla="*/ 4 h 973"/>
                <a:gd name="T94" fmla="*/ 23 w 926"/>
                <a:gd name="T95" fmla="*/ 3 h 973"/>
                <a:gd name="T96" fmla="*/ 25 w 926"/>
                <a:gd name="T97" fmla="*/ 3 h 973"/>
                <a:gd name="T98" fmla="*/ 26 w 926"/>
                <a:gd name="T99" fmla="*/ 4 h 973"/>
                <a:gd name="T100" fmla="*/ 26 w 926"/>
                <a:gd name="T101" fmla="*/ 5 h 973"/>
                <a:gd name="T102" fmla="*/ 27 w 926"/>
                <a:gd name="T103" fmla="*/ 7 h 973"/>
                <a:gd name="T104" fmla="*/ 27 w 926"/>
                <a:gd name="T105" fmla="*/ 9 h 973"/>
                <a:gd name="T106" fmla="*/ 29 w 926"/>
                <a:gd name="T107" fmla="*/ 9 h 973"/>
                <a:gd name="T108" fmla="*/ 29 w 926"/>
                <a:gd name="T109" fmla="*/ 9 h 9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6"/>
                <a:gd name="T166" fmla="*/ 0 h 973"/>
                <a:gd name="T167" fmla="*/ 926 w 926"/>
                <a:gd name="T168" fmla="*/ 973 h 9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6" h="973">
                  <a:moveTo>
                    <a:pt x="913" y="277"/>
                  </a:moveTo>
                  <a:lnTo>
                    <a:pt x="926" y="178"/>
                  </a:lnTo>
                  <a:lnTo>
                    <a:pt x="912" y="96"/>
                  </a:lnTo>
                  <a:lnTo>
                    <a:pt x="888" y="60"/>
                  </a:lnTo>
                  <a:lnTo>
                    <a:pt x="870" y="45"/>
                  </a:lnTo>
                  <a:lnTo>
                    <a:pt x="849" y="30"/>
                  </a:lnTo>
                  <a:lnTo>
                    <a:pt x="806" y="10"/>
                  </a:lnTo>
                  <a:lnTo>
                    <a:pt x="767" y="0"/>
                  </a:lnTo>
                  <a:lnTo>
                    <a:pt x="703" y="4"/>
                  </a:lnTo>
                  <a:lnTo>
                    <a:pt x="649" y="24"/>
                  </a:lnTo>
                  <a:lnTo>
                    <a:pt x="608" y="46"/>
                  </a:lnTo>
                  <a:lnTo>
                    <a:pt x="563" y="64"/>
                  </a:lnTo>
                  <a:lnTo>
                    <a:pt x="509" y="78"/>
                  </a:lnTo>
                  <a:lnTo>
                    <a:pt x="400" y="96"/>
                  </a:lnTo>
                  <a:lnTo>
                    <a:pt x="183" y="126"/>
                  </a:lnTo>
                  <a:lnTo>
                    <a:pt x="63" y="175"/>
                  </a:lnTo>
                  <a:lnTo>
                    <a:pt x="2" y="267"/>
                  </a:lnTo>
                  <a:lnTo>
                    <a:pt x="0" y="297"/>
                  </a:lnTo>
                  <a:lnTo>
                    <a:pt x="0" y="326"/>
                  </a:lnTo>
                  <a:lnTo>
                    <a:pt x="15" y="379"/>
                  </a:lnTo>
                  <a:lnTo>
                    <a:pt x="38" y="430"/>
                  </a:lnTo>
                  <a:lnTo>
                    <a:pt x="66" y="475"/>
                  </a:lnTo>
                  <a:lnTo>
                    <a:pt x="95" y="512"/>
                  </a:lnTo>
                  <a:lnTo>
                    <a:pt x="108" y="530"/>
                  </a:lnTo>
                  <a:lnTo>
                    <a:pt x="120" y="542"/>
                  </a:lnTo>
                  <a:lnTo>
                    <a:pt x="139" y="562"/>
                  </a:lnTo>
                  <a:lnTo>
                    <a:pt x="146" y="568"/>
                  </a:lnTo>
                  <a:lnTo>
                    <a:pt x="628" y="973"/>
                  </a:lnTo>
                  <a:lnTo>
                    <a:pt x="619" y="871"/>
                  </a:lnTo>
                  <a:lnTo>
                    <a:pt x="150" y="475"/>
                  </a:lnTo>
                  <a:lnTo>
                    <a:pt x="132" y="451"/>
                  </a:lnTo>
                  <a:lnTo>
                    <a:pt x="102" y="394"/>
                  </a:lnTo>
                  <a:lnTo>
                    <a:pt x="87" y="321"/>
                  </a:lnTo>
                  <a:lnTo>
                    <a:pt x="98" y="286"/>
                  </a:lnTo>
                  <a:lnTo>
                    <a:pt x="108" y="270"/>
                  </a:lnTo>
                  <a:lnTo>
                    <a:pt x="124" y="255"/>
                  </a:lnTo>
                  <a:lnTo>
                    <a:pt x="143" y="242"/>
                  </a:lnTo>
                  <a:lnTo>
                    <a:pt x="164" y="229"/>
                  </a:lnTo>
                  <a:lnTo>
                    <a:pt x="215" y="210"/>
                  </a:lnTo>
                  <a:lnTo>
                    <a:pt x="272" y="193"/>
                  </a:lnTo>
                  <a:lnTo>
                    <a:pt x="332" y="181"/>
                  </a:lnTo>
                  <a:lnTo>
                    <a:pt x="448" y="166"/>
                  </a:lnTo>
                  <a:lnTo>
                    <a:pt x="543" y="159"/>
                  </a:lnTo>
                  <a:lnTo>
                    <a:pt x="608" y="142"/>
                  </a:lnTo>
                  <a:lnTo>
                    <a:pt x="635" y="127"/>
                  </a:lnTo>
                  <a:lnTo>
                    <a:pt x="659" y="113"/>
                  </a:lnTo>
                  <a:lnTo>
                    <a:pt x="684" y="100"/>
                  </a:lnTo>
                  <a:lnTo>
                    <a:pt x="711" y="90"/>
                  </a:lnTo>
                  <a:lnTo>
                    <a:pt x="773" y="96"/>
                  </a:lnTo>
                  <a:lnTo>
                    <a:pt x="804" y="115"/>
                  </a:lnTo>
                  <a:lnTo>
                    <a:pt x="824" y="138"/>
                  </a:lnTo>
                  <a:lnTo>
                    <a:pt x="844" y="194"/>
                  </a:lnTo>
                  <a:lnTo>
                    <a:pt x="840" y="265"/>
                  </a:lnTo>
                  <a:lnTo>
                    <a:pt x="913" y="27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39" name="Freeform 23"/>
            <p:cNvSpPr>
              <a:spLocks noChangeAspect="1"/>
            </p:cNvSpPr>
            <p:nvPr/>
          </p:nvSpPr>
          <p:spPr bwMode="auto">
            <a:xfrm>
              <a:off x="3748" y="3510"/>
              <a:ext cx="847" cy="532"/>
            </a:xfrm>
            <a:custGeom>
              <a:avLst/>
              <a:gdLst>
                <a:gd name="T0" fmla="*/ 16 w 1694"/>
                <a:gd name="T1" fmla="*/ 22 h 1064"/>
                <a:gd name="T2" fmla="*/ 45 w 1694"/>
                <a:gd name="T3" fmla="*/ 17 h 1064"/>
                <a:gd name="T4" fmla="*/ 46 w 1694"/>
                <a:gd name="T5" fmla="*/ 17 h 1064"/>
                <a:gd name="T6" fmla="*/ 49 w 1694"/>
                <a:gd name="T7" fmla="*/ 17 h 1064"/>
                <a:gd name="T8" fmla="*/ 50 w 1694"/>
                <a:gd name="T9" fmla="*/ 15 h 1064"/>
                <a:gd name="T10" fmla="*/ 50 w 1694"/>
                <a:gd name="T11" fmla="*/ 13 h 1064"/>
                <a:gd name="T12" fmla="*/ 49 w 1694"/>
                <a:gd name="T13" fmla="*/ 12 h 1064"/>
                <a:gd name="T14" fmla="*/ 49 w 1694"/>
                <a:gd name="T15" fmla="*/ 11 h 1064"/>
                <a:gd name="T16" fmla="*/ 48 w 1694"/>
                <a:gd name="T17" fmla="*/ 9 h 1064"/>
                <a:gd name="T18" fmla="*/ 47 w 1694"/>
                <a:gd name="T19" fmla="*/ 9 h 1064"/>
                <a:gd name="T20" fmla="*/ 46 w 1694"/>
                <a:gd name="T21" fmla="*/ 8 h 1064"/>
                <a:gd name="T22" fmla="*/ 45 w 1694"/>
                <a:gd name="T23" fmla="*/ 7 h 1064"/>
                <a:gd name="T24" fmla="*/ 43 w 1694"/>
                <a:gd name="T25" fmla="*/ 6 h 1064"/>
                <a:gd name="T26" fmla="*/ 41 w 1694"/>
                <a:gd name="T27" fmla="*/ 5 h 1064"/>
                <a:gd name="T28" fmla="*/ 38 w 1694"/>
                <a:gd name="T29" fmla="*/ 4 h 1064"/>
                <a:gd name="T30" fmla="*/ 34 w 1694"/>
                <a:gd name="T31" fmla="*/ 4 h 1064"/>
                <a:gd name="T32" fmla="*/ 28 w 1694"/>
                <a:gd name="T33" fmla="*/ 3 h 1064"/>
                <a:gd name="T34" fmla="*/ 20 w 1694"/>
                <a:gd name="T35" fmla="*/ 5 h 1064"/>
                <a:gd name="T36" fmla="*/ 17 w 1694"/>
                <a:gd name="T37" fmla="*/ 6 h 1064"/>
                <a:gd name="T38" fmla="*/ 15 w 1694"/>
                <a:gd name="T39" fmla="*/ 4 h 1064"/>
                <a:gd name="T40" fmla="*/ 16 w 1694"/>
                <a:gd name="T41" fmla="*/ 4 h 1064"/>
                <a:gd name="T42" fmla="*/ 18 w 1694"/>
                <a:gd name="T43" fmla="*/ 3 h 1064"/>
                <a:gd name="T44" fmla="*/ 20 w 1694"/>
                <a:gd name="T45" fmla="*/ 2 h 1064"/>
                <a:gd name="T46" fmla="*/ 22 w 1694"/>
                <a:gd name="T47" fmla="*/ 1 h 1064"/>
                <a:gd name="T48" fmla="*/ 26 w 1694"/>
                <a:gd name="T49" fmla="*/ 1 h 1064"/>
                <a:gd name="T50" fmla="*/ 35 w 1694"/>
                <a:gd name="T51" fmla="*/ 1 h 1064"/>
                <a:gd name="T52" fmla="*/ 40 w 1694"/>
                <a:gd name="T53" fmla="*/ 2 h 1064"/>
                <a:gd name="T54" fmla="*/ 42 w 1694"/>
                <a:gd name="T55" fmla="*/ 3 h 1064"/>
                <a:gd name="T56" fmla="*/ 45 w 1694"/>
                <a:gd name="T57" fmla="*/ 4 h 1064"/>
                <a:gd name="T58" fmla="*/ 47 w 1694"/>
                <a:gd name="T59" fmla="*/ 5 h 1064"/>
                <a:gd name="T60" fmla="*/ 48 w 1694"/>
                <a:gd name="T61" fmla="*/ 7 h 1064"/>
                <a:gd name="T62" fmla="*/ 50 w 1694"/>
                <a:gd name="T63" fmla="*/ 8 h 1064"/>
                <a:gd name="T64" fmla="*/ 50 w 1694"/>
                <a:gd name="T65" fmla="*/ 9 h 1064"/>
                <a:gd name="T66" fmla="*/ 52 w 1694"/>
                <a:gd name="T67" fmla="*/ 10 h 1064"/>
                <a:gd name="T68" fmla="*/ 52 w 1694"/>
                <a:gd name="T69" fmla="*/ 11 h 1064"/>
                <a:gd name="T70" fmla="*/ 53 w 1694"/>
                <a:gd name="T71" fmla="*/ 13 h 1064"/>
                <a:gd name="T72" fmla="*/ 53 w 1694"/>
                <a:gd name="T73" fmla="*/ 15 h 1064"/>
                <a:gd name="T74" fmla="*/ 53 w 1694"/>
                <a:gd name="T75" fmla="*/ 17 h 1064"/>
                <a:gd name="T76" fmla="*/ 52 w 1694"/>
                <a:gd name="T77" fmla="*/ 18 h 1064"/>
                <a:gd name="T78" fmla="*/ 52 w 1694"/>
                <a:gd name="T79" fmla="*/ 19 h 1064"/>
                <a:gd name="T80" fmla="*/ 51 w 1694"/>
                <a:gd name="T81" fmla="*/ 20 h 1064"/>
                <a:gd name="T82" fmla="*/ 50 w 1694"/>
                <a:gd name="T83" fmla="*/ 20 h 1064"/>
                <a:gd name="T84" fmla="*/ 48 w 1694"/>
                <a:gd name="T85" fmla="*/ 21 h 1064"/>
                <a:gd name="T86" fmla="*/ 45 w 1694"/>
                <a:gd name="T87" fmla="*/ 20 h 1064"/>
                <a:gd name="T88" fmla="*/ 44 w 1694"/>
                <a:gd name="T89" fmla="*/ 20 h 1064"/>
                <a:gd name="T90" fmla="*/ 2 w 1694"/>
                <a:gd name="T91" fmla="*/ 34 h 1064"/>
                <a:gd name="T92" fmla="*/ 0 w 1694"/>
                <a:gd name="T93" fmla="*/ 33 h 10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94"/>
                <a:gd name="T142" fmla="*/ 0 h 1064"/>
                <a:gd name="T143" fmla="*/ 1694 w 1694"/>
                <a:gd name="T144" fmla="*/ 1064 h 10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94" h="1064">
                  <a:moveTo>
                    <a:pt x="0" y="1025"/>
                  </a:moveTo>
                  <a:lnTo>
                    <a:pt x="487" y="686"/>
                  </a:lnTo>
                  <a:lnTo>
                    <a:pt x="1398" y="517"/>
                  </a:lnTo>
                  <a:lnTo>
                    <a:pt x="1416" y="528"/>
                  </a:lnTo>
                  <a:lnTo>
                    <a:pt x="1434" y="536"/>
                  </a:lnTo>
                  <a:lnTo>
                    <a:pt x="1460" y="542"/>
                  </a:lnTo>
                  <a:lnTo>
                    <a:pt x="1516" y="541"/>
                  </a:lnTo>
                  <a:lnTo>
                    <a:pt x="1547" y="528"/>
                  </a:lnTo>
                  <a:lnTo>
                    <a:pt x="1575" y="501"/>
                  </a:lnTo>
                  <a:lnTo>
                    <a:pt x="1592" y="465"/>
                  </a:lnTo>
                  <a:lnTo>
                    <a:pt x="1592" y="429"/>
                  </a:lnTo>
                  <a:lnTo>
                    <a:pt x="1583" y="392"/>
                  </a:lnTo>
                  <a:lnTo>
                    <a:pt x="1574" y="375"/>
                  </a:lnTo>
                  <a:lnTo>
                    <a:pt x="1563" y="359"/>
                  </a:lnTo>
                  <a:lnTo>
                    <a:pt x="1552" y="343"/>
                  </a:lnTo>
                  <a:lnTo>
                    <a:pt x="1542" y="328"/>
                  </a:lnTo>
                  <a:lnTo>
                    <a:pt x="1520" y="305"/>
                  </a:lnTo>
                  <a:lnTo>
                    <a:pt x="1506" y="289"/>
                  </a:lnTo>
                  <a:lnTo>
                    <a:pt x="1499" y="283"/>
                  </a:lnTo>
                  <a:lnTo>
                    <a:pt x="1494" y="276"/>
                  </a:lnTo>
                  <a:lnTo>
                    <a:pt x="1474" y="259"/>
                  </a:lnTo>
                  <a:lnTo>
                    <a:pt x="1459" y="247"/>
                  </a:lnTo>
                  <a:lnTo>
                    <a:pt x="1440" y="233"/>
                  </a:lnTo>
                  <a:lnTo>
                    <a:pt x="1418" y="217"/>
                  </a:lnTo>
                  <a:lnTo>
                    <a:pt x="1393" y="201"/>
                  </a:lnTo>
                  <a:lnTo>
                    <a:pt x="1362" y="185"/>
                  </a:lnTo>
                  <a:lnTo>
                    <a:pt x="1327" y="169"/>
                  </a:lnTo>
                  <a:lnTo>
                    <a:pt x="1289" y="153"/>
                  </a:lnTo>
                  <a:lnTo>
                    <a:pt x="1245" y="139"/>
                  </a:lnTo>
                  <a:lnTo>
                    <a:pt x="1195" y="124"/>
                  </a:lnTo>
                  <a:lnTo>
                    <a:pt x="1142" y="112"/>
                  </a:lnTo>
                  <a:lnTo>
                    <a:pt x="1083" y="103"/>
                  </a:lnTo>
                  <a:lnTo>
                    <a:pt x="1019" y="95"/>
                  </a:lnTo>
                  <a:lnTo>
                    <a:pt x="896" y="90"/>
                  </a:lnTo>
                  <a:lnTo>
                    <a:pt x="788" y="95"/>
                  </a:lnTo>
                  <a:lnTo>
                    <a:pt x="622" y="129"/>
                  </a:lnTo>
                  <a:lnTo>
                    <a:pt x="564" y="151"/>
                  </a:lnTo>
                  <a:lnTo>
                    <a:pt x="523" y="169"/>
                  </a:lnTo>
                  <a:lnTo>
                    <a:pt x="489" y="189"/>
                  </a:lnTo>
                  <a:lnTo>
                    <a:pt x="467" y="124"/>
                  </a:lnTo>
                  <a:lnTo>
                    <a:pt x="475" y="119"/>
                  </a:lnTo>
                  <a:lnTo>
                    <a:pt x="500" y="106"/>
                  </a:lnTo>
                  <a:lnTo>
                    <a:pt x="540" y="84"/>
                  </a:lnTo>
                  <a:lnTo>
                    <a:pt x="564" y="74"/>
                  </a:lnTo>
                  <a:lnTo>
                    <a:pt x="592" y="63"/>
                  </a:lnTo>
                  <a:lnTo>
                    <a:pt x="625" y="51"/>
                  </a:lnTo>
                  <a:lnTo>
                    <a:pt x="658" y="40"/>
                  </a:lnTo>
                  <a:lnTo>
                    <a:pt x="697" y="28"/>
                  </a:lnTo>
                  <a:lnTo>
                    <a:pt x="737" y="20"/>
                  </a:lnTo>
                  <a:lnTo>
                    <a:pt x="825" y="6"/>
                  </a:lnTo>
                  <a:lnTo>
                    <a:pt x="922" y="0"/>
                  </a:lnTo>
                  <a:lnTo>
                    <a:pt x="1119" y="18"/>
                  </a:lnTo>
                  <a:lnTo>
                    <a:pt x="1210" y="36"/>
                  </a:lnTo>
                  <a:lnTo>
                    <a:pt x="1254" y="50"/>
                  </a:lnTo>
                  <a:lnTo>
                    <a:pt x="1297" y="64"/>
                  </a:lnTo>
                  <a:lnTo>
                    <a:pt x="1337" y="79"/>
                  </a:lnTo>
                  <a:lnTo>
                    <a:pt x="1375" y="96"/>
                  </a:lnTo>
                  <a:lnTo>
                    <a:pt x="1411" y="116"/>
                  </a:lnTo>
                  <a:lnTo>
                    <a:pt x="1446" y="135"/>
                  </a:lnTo>
                  <a:lnTo>
                    <a:pt x="1478" y="156"/>
                  </a:lnTo>
                  <a:lnTo>
                    <a:pt x="1507" y="177"/>
                  </a:lnTo>
                  <a:lnTo>
                    <a:pt x="1534" y="201"/>
                  </a:lnTo>
                  <a:lnTo>
                    <a:pt x="1558" y="224"/>
                  </a:lnTo>
                  <a:lnTo>
                    <a:pt x="1570" y="236"/>
                  </a:lnTo>
                  <a:lnTo>
                    <a:pt x="1580" y="248"/>
                  </a:lnTo>
                  <a:lnTo>
                    <a:pt x="1600" y="271"/>
                  </a:lnTo>
                  <a:lnTo>
                    <a:pt x="1618" y="292"/>
                  </a:lnTo>
                  <a:lnTo>
                    <a:pt x="1634" y="315"/>
                  </a:lnTo>
                  <a:lnTo>
                    <a:pt x="1647" y="335"/>
                  </a:lnTo>
                  <a:lnTo>
                    <a:pt x="1660" y="355"/>
                  </a:lnTo>
                  <a:lnTo>
                    <a:pt x="1670" y="373"/>
                  </a:lnTo>
                  <a:lnTo>
                    <a:pt x="1679" y="392"/>
                  </a:lnTo>
                  <a:lnTo>
                    <a:pt x="1690" y="429"/>
                  </a:lnTo>
                  <a:lnTo>
                    <a:pt x="1694" y="464"/>
                  </a:lnTo>
                  <a:lnTo>
                    <a:pt x="1691" y="498"/>
                  </a:lnTo>
                  <a:lnTo>
                    <a:pt x="1680" y="534"/>
                  </a:lnTo>
                  <a:lnTo>
                    <a:pt x="1671" y="552"/>
                  </a:lnTo>
                  <a:lnTo>
                    <a:pt x="1664" y="568"/>
                  </a:lnTo>
                  <a:lnTo>
                    <a:pt x="1658" y="581"/>
                  </a:lnTo>
                  <a:lnTo>
                    <a:pt x="1648" y="592"/>
                  </a:lnTo>
                  <a:lnTo>
                    <a:pt x="1640" y="602"/>
                  </a:lnTo>
                  <a:lnTo>
                    <a:pt x="1631" y="613"/>
                  </a:lnTo>
                  <a:lnTo>
                    <a:pt x="1612" y="628"/>
                  </a:lnTo>
                  <a:lnTo>
                    <a:pt x="1592" y="638"/>
                  </a:lnTo>
                  <a:lnTo>
                    <a:pt x="1572" y="645"/>
                  </a:lnTo>
                  <a:lnTo>
                    <a:pt x="1524" y="653"/>
                  </a:lnTo>
                  <a:lnTo>
                    <a:pt x="1475" y="649"/>
                  </a:lnTo>
                  <a:lnTo>
                    <a:pt x="1431" y="634"/>
                  </a:lnTo>
                  <a:lnTo>
                    <a:pt x="1399" y="620"/>
                  </a:lnTo>
                  <a:lnTo>
                    <a:pt x="1387" y="613"/>
                  </a:lnTo>
                  <a:lnTo>
                    <a:pt x="497" y="783"/>
                  </a:lnTo>
                  <a:lnTo>
                    <a:pt x="34" y="1064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0" name="Freeform 24"/>
            <p:cNvSpPr>
              <a:spLocks noChangeAspect="1"/>
            </p:cNvSpPr>
            <p:nvPr/>
          </p:nvSpPr>
          <p:spPr bwMode="auto">
            <a:xfrm>
              <a:off x="3848" y="3357"/>
              <a:ext cx="664" cy="318"/>
            </a:xfrm>
            <a:custGeom>
              <a:avLst/>
              <a:gdLst>
                <a:gd name="T0" fmla="*/ 41 w 1328"/>
                <a:gd name="T1" fmla="*/ 9 h 636"/>
                <a:gd name="T2" fmla="*/ 40 w 1328"/>
                <a:gd name="T3" fmla="*/ 8 h 636"/>
                <a:gd name="T4" fmla="*/ 39 w 1328"/>
                <a:gd name="T5" fmla="*/ 7 h 636"/>
                <a:gd name="T6" fmla="*/ 38 w 1328"/>
                <a:gd name="T7" fmla="*/ 6 h 636"/>
                <a:gd name="T8" fmla="*/ 36 w 1328"/>
                <a:gd name="T9" fmla="*/ 5 h 636"/>
                <a:gd name="T10" fmla="*/ 35 w 1328"/>
                <a:gd name="T11" fmla="*/ 4 h 636"/>
                <a:gd name="T12" fmla="*/ 33 w 1328"/>
                <a:gd name="T13" fmla="*/ 3 h 636"/>
                <a:gd name="T14" fmla="*/ 31 w 1328"/>
                <a:gd name="T15" fmla="*/ 3 h 636"/>
                <a:gd name="T16" fmla="*/ 29 w 1328"/>
                <a:gd name="T17" fmla="*/ 2 h 636"/>
                <a:gd name="T18" fmla="*/ 27 w 1328"/>
                <a:gd name="T19" fmla="*/ 1 h 636"/>
                <a:gd name="T20" fmla="*/ 22 w 1328"/>
                <a:gd name="T21" fmla="*/ 1 h 636"/>
                <a:gd name="T22" fmla="*/ 13 w 1328"/>
                <a:gd name="T23" fmla="*/ 1 h 636"/>
                <a:gd name="T24" fmla="*/ 10 w 1328"/>
                <a:gd name="T25" fmla="*/ 2 h 636"/>
                <a:gd name="T26" fmla="*/ 7 w 1328"/>
                <a:gd name="T27" fmla="*/ 3 h 636"/>
                <a:gd name="T28" fmla="*/ 6 w 1328"/>
                <a:gd name="T29" fmla="*/ 4 h 636"/>
                <a:gd name="T30" fmla="*/ 5 w 1328"/>
                <a:gd name="T31" fmla="*/ 5 h 636"/>
                <a:gd name="T32" fmla="*/ 4 w 1328"/>
                <a:gd name="T33" fmla="*/ 6 h 636"/>
                <a:gd name="T34" fmla="*/ 3 w 1328"/>
                <a:gd name="T35" fmla="*/ 7 h 636"/>
                <a:gd name="T36" fmla="*/ 3 w 1328"/>
                <a:gd name="T37" fmla="*/ 8 h 636"/>
                <a:gd name="T38" fmla="*/ 2 w 1328"/>
                <a:gd name="T39" fmla="*/ 9 h 636"/>
                <a:gd name="T40" fmla="*/ 2 w 1328"/>
                <a:gd name="T41" fmla="*/ 10 h 636"/>
                <a:gd name="T42" fmla="*/ 1 w 1328"/>
                <a:gd name="T43" fmla="*/ 11 h 636"/>
                <a:gd name="T44" fmla="*/ 0 w 1328"/>
                <a:gd name="T45" fmla="*/ 14 h 636"/>
                <a:gd name="T46" fmla="*/ 1 w 1328"/>
                <a:gd name="T47" fmla="*/ 16 h 636"/>
                <a:gd name="T48" fmla="*/ 2 w 1328"/>
                <a:gd name="T49" fmla="*/ 17 h 636"/>
                <a:gd name="T50" fmla="*/ 2 w 1328"/>
                <a:gd name="T51" fmla="*/ 18 h 636"/>
                <a:gd name="T52" fmla="*/ 4 w 1328"/>
                <a:gd name="T53" fmla="*/ 19 h 636"/>
                <a:gd name="T54" fmla="*/ 5 w 1328"/>
                <a:gd name="T55" fmla="*/ 20 h 636"/>
                <a:gd name="T56" fmla="*/ 9 w 1328"/>
                <a:gd name="T57" fmla="*/ 20 h 636"/>
                <a:gd name="T58" fmla="*/ 12 w 1328"/>
                <a:gd name="T59" fmla="*/ 18 h 636"/>
                <a:gd name="T60" fmla="*/ 8 w 1328"/>
                <a:gd name="T61" fmla="*/ 18 h 636"/>
                <a:gd name="T62" fmla="*/ 4 w 1328"/>
                <a:gd name="T63" fmla="*/ 16 h 636"/>
                <a:gd name="T64" fmla="*/ 4 w 1328"/>
                <a:gd name="T65" fmla="*/ 12 h 636"/>
                <a:gd name="T66" fmla="*/ 5 w 1328"/>
                <a:gd name="T67" fmla="*/ 11 h 636"/>
                <a:gd name="T68" fmla="*/ 5 w 1328"/>
                <a:gd name="T69" fmla="*/ 10 h 636"/>
                <a:gd name="T70" fmla="*/ 6 w 1328"/>
                <a:gd name="T71" fmla="*/ 9 h 636"/>
                <a:gd name="T72" fmla="*/ 7 w 1328"/>
                <a:gd name="T73" fmla="*/ 8 h 636"/>
                <a:gd name="T74" fmla="*/ 8 w 1328"/>
                <a:gd name="T75" fmla="*/ 7 h 636"/>
                <a:gd name="T76" fmla="*/ 9 w 1328"/>
                <a:gd name="T77" fmla="*/ 6 h 636"/>
                <a:gd name="T78" fmla="*/ 11 w 1328"/>
                <a:gd name="T79" fmla="*/ 5 h 636"/>
                <a:gd name="T80" fmla="*/ 14 w 1328"/>
                <a:gd name="T81" fmla="*/ 4 h 636"/>
                <a:gd name="T82" fmla="*/ 18 w 1328"/>
                <a:gd name="T83" fmla="*/ 3 h 636"/>
                <a:gd name="T84" fmla="*/ 26 w 1328"/>
                <a:gd name="T85" fmla="*/ 4 h 636"/>
                <a:gd name="T86" fmla="*/ 29 w 1328"/>
                <a:gd name="T87" fmla="*/ 5 h 636"/>
                <a:gd name="T88" fmla="*/ 32 w 1328"/>
                <a:gd name="T89" fmla="*/ 6 h 636"/>
                <a:gd name="T90" fmla="*/ 34 w 1328"/>
                <a:gd name="T91" fmla="*/ 7 h 636"/>
                <a:gd name="T92" fmla="*/ 36 w 1328"/>
                <a:gd name="T93" fmla="*/ 8 h 636"/>
                <a:gd name="T94" fmla="*/ 37 w 1328"/>
                <a:gd name="T95" fmla="*/ 8 h 636"/>
                <a:gd name="T96" fmla="*/ 39 w 1328"/>
                <a:gd name="T97" fmla="*/ 9 h 636"/>
                <a:gd name="T98" fmla="*/ 41 w 1328"/>
                <a:gd name="T99" fmla="*/ 10 h 636"/>
                <a:gd name="T100" fmla="*/ 42 w 1328"/>
                <a:gd name="T101" fmla="*/ 9 h 6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8"/>
                <a:gd name="T154" fmla="*/ 0 h 636"/>
                <a:gd name="T155" fmla="*/ 1328 w 1328"/>
                <a:gd name="T156" fmla="*/ 636 h 6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8" h="636">
                  <a:moveTo>
                    <a:pt x="1328" y="276"/>
                  </a:moveTo>
                  <a:lnTo>
                    <a:pt x="1311" y="263"/>
                  </a:lnTo>
                  <a:lnTo>
                    <a:pt x="1291" y="247"/>
                  </a:lnTo>
                  <a:lnTo>
                    <a:pt x="1263" y="228"/>
                  </a:lnTo>
                  <a:lnTo>
                    <a:pt x="1248" y="217"/>
                  </a:lnTo>
                  <a:lnTo>
                    <a:pt x="1230" y="205"/>
                  </a:lnTo>
                  <a:lnTo>
                    <a:pt x="1210" y="192"/>
                  </a:lnTo>
                  <a:lnTo>
                    <a:pt x="1190" y="179"/>
                  </a:lnTo>
                  <a:lnTo>
                    <a:pt x="1167" y="167"/>
                  </a:lnTo>
                  <a:lnTo>
                    <a:pt x="1143" y="152"/>
                  </a:lnTo>
                  <a:lnTo>
                    <a:pt x="1118" y="139"/>
                  </a:lnTo>
                  <a:lnTo>
                    <a:pt x="1093" y="125"/>
                  </a:lnTo>
                  <a:lnTo>
                    <a:pt x="1066" y="112"/>
                  </a:lnTo>
                  <a:lnTo>
                    <a:pt x="1037" y="98"/>
                  </a:lnTo>
                  <a:lnTo>
                    <a:pt x="1007" y="86"/>
                  </a:lnTo>
                  <a:lnTo>
                    <a:pt x="977" y="72"/>
                  </a:lnTo>
                  <a:lnTo>
                    <a:pt x="946" y="60"/>
                  </a:lnTo>
                  <a:lnTo>
                    <a:pt x="913" y="48"/>
                  </a:lnTo>
                  <a:lnTo>
                    <a:pt x="879" y="38"/>
                  </a:lnTo>
                  <a:lnTo>
                    <a:pt x="846" y="28"/>
                  </a:lnTo>
                  <a:lnTo>
                    <a:pt x="777" y="12"/>
                  </a:lnTo>
                  <a:lnTo>
                    <a:pt x="705" y="2"/>
                  </a:lnTo>
                  <a:lnTo>
                    <a:pt x="554" y="0"/>
                  </a:lnTo>
                  <a:lnTo>
                    <a:pt x="417" y="19"/>
                  </a:lnTo>
                  <a:lnTo>
                    <a:pt x="360" y="35"/>
                  </a:lnTo>
                  <a:lnTo>
                    <a:pt x="307" y="54"/>
                  </a:lnTo>
                  <a:lnTo>
                    <a:pt x="260" y="74"/>
                  </a:lnTo>
                  <a:lnTo>
                    <a:pt x="219" y="98"/>
                  </a:lnTo>
                  <a:lnTo>
                    <a:pt x="200" y="108"/>
                  </a:lnTo>
                  <a:lnTo>
                    <a:pt x="181" y="121"/>
                  </a:lnTo>
                  <a:lnTo>
                    <a:pt x="165" y="135"/>
                  </a:lnTo>
                  <a:lnTo>
                    <a:pt x="149" y="149"/>
                  </a:lnTo>
                  <a:lnTo>
                    <a:pt x="135" y="163"/>
                  </a:lnTo>
                  <a:lnTo>
                    <a:pt x="123" y="177"/>
                  </a:lnTo>
                  <a:lnTo>
                    <a:pt x="109" y="191"/>
                  </a:lnTo>
                  <a:lnTo>
                    <a:pt x="97" y="207"/>
                  </a:lnTo>
                  <a:lnTo>
                    <a:pt x="87" y="221"/>
                  </a:lnTo>
                  <a:lnTo>
                    <a:pt x="77" y="237"/>
                  </a:lnTo>
                  <a:lnTo>
                    <a:pt x="68" y="252"/>
                  </a:lnTo>
                  <a:lnTo>
                    <a:pt x="60" y="268"/>
                  </a:lnTo>
                  <a:lnTo>
                    <a:pt x="51" y="283"/>
                  </a:lnTo>
                  <a:lnTo>
                    <a:pt x="44" y="297"/>
                  </a:lnTo>
                  <a:lnTo>
                    <a:pt x="37" y="313"/>
                  </a:lnTo>
                  <a:lnTo>
                    <a:pt x="31" y="328"/>
                  </a:lnTo>
                  <a:lnTo>
                    <a:pt x="10" y="387"/>
                  </a:lnTo>
                  <a:lnTo>
                    <a:pt x="0" y="440"/>
                  </a:lnTo>
                  <a:lnTo>
                    <a:pt x="6" y="485"/>
                  </a:lnTo>
                  <a:lnTo>
                    <a:pt x="12" y="505"/>
                  </a:lnTo>
                  <a:lnTo>
                    <a:pt x="22" y="522"/>
                  </a:lnTo>
                  <a:lnTo>
                    <a:pt x="33" y="538"/>
                  </a:lnTo>
                  <a:lnTo>
                    <a:pt x="47" y="552"/>
                  </a:lnTo>
                  <a:lnTo>
                    <a:pt x="61" y="564"/>
                  </a:lnTo>
                  <a:lnTo>
                    <a:pt x="76" y="576"/>
                  </a:lnTo>
                  <a:lnTo>
                    <a:pt x="105" y="594"/>
                  </a:lnTo>
                  <a:lnTo>
                    <a:pt x="132" y="608"/>
                  </a:lnTo>
                  <a:lnTo>
                    <a:pt x="153" y="618"/>
                  </a:lnTo>
                  <a:lnTo>
                    <a:pt x="203" y="630"/>
                  </a:lnTo>
                  <a:lnTo>
                    <a:pt x="267" y="636"/>
                  </a:lnTo>
                  <a:lnTo>
                    <a:pt x="347" y="636"/>
                  </a:lnTo>
                  <a:lnTo>
                    <a:pt x="380" y="552"/>
                  </a:lnTo>
                  <a:lnTo>
                    <a:pt x="337" y="554"/>
                  </a:lnTo>
                  <a:lnTo>
                    <a:pt x="244" y="550"/>
                  </a:lnTo>
                  <a:lnTo>
                    <a:pt x="152" y="517"/>
                  </a:lnTo>
                  <a:lnTo>
                    <a:pt x="121" y="485"/>
                  </a:lnTo>
                  <a:lnTo>
                    <a:pt x="109" y="438"/>
                  </a:lnTo>
                  <a:lnTo>
                    <a:pt x="115" y="384"/>
                  </a:lnTo>
                  <a:lnTo>
                    <a:pt x="123" y="357"/>
                  </a:lnTo>
                  <a:lnTo>
                    <a:pt x="133" y="331"/>
                  </a:lnTo>
                  <a:lnTo>
                    <a:pt x="140" y="319"/>
                  </a:lnTo>
                  <a:lnTo>
                    <a:pt x="148" y="305"/>
                  </a:lnTo>
                  <a:lnTo>
                    <a:pt x="165" y="281"/>
                  </a:lnTo>
                  <a:lnTo>
                    <a:pt x="175" y="269"/>
                  </a:lnTo>
                  <a:lnTo>
                    <a:pt x="185" y="257"/>
                  </a:lnTo>
                  <a:lnTo>
                    <a:pt x="211" y="235"/>
                  </a:lnTo>
                  <a:lnTo>
                    <a:pt x="224" y="224"/>
                  </a:lnTo>
                  <a:lnTo>
                    <a:pt x="239" y="212"/>
                  </a:lnTo>
                  <a:lnTo>
                    <a:pt x="253" y="201"/>
                  </a:lnTo>
                  <a:lnTo>
                    <a:pt x="272" y="191"/>
                  </a:lnTo>
                  <a:lnTo>
                    <a:pt x="307" y="172"/>
                  </a:lnTo>
                  <a:lnTo>
                    <a:pt x="347" y="153"/>
                  </a:lnTo>
                  <a:lnTo>
                    <a:pt x="392" y="136"/>
                  </a:lnTo>
                  <a:lnTo>
                    <a:pt x="440" y="121"/>
                  </a:lnTo>
                  <a:lnTo>
                    <a:pt x="493" y="107"/>
                  </a:lnTo>
                  <a:lnTo>
                    <a:pt x="552" y="94"/>
                  </a:lnTo>
                  <a:lnTo>
                    <a:pt x="676" y="87"/>
                  </a:lnTo>
                  <a:lnTo>
                    <a:pt x="805" y="106"/>
                  </a:lnTo>
                  <a:lnTo>
                    <a:pt x="869" y="123"/>
                  </a:lnTo>
                  <a:lnTo>
                    <a:pt x="931" y="144"/>
                  </a:lnTo>
                  <a:lnTo>
                    <a:pt x="993" y="167"/>
                  </a:lnTo>
                  <a:lnTo>
                    <a:pt x="1022" y="179"/>
                  </a:lnTo>
                  <a:lnTo>
                    <a:pt x="1051" y="191"/>
                  </a:lnTo>
                  <a:lnTo>
                    <a:pt x="1078" y="204"/>
                  </a:lnTo>
                  <a:lnTo>
                    <a:pt x="1105" y="217"/>
                  </a:lnTo>
                  <a:lnTo>
                    <a:pt x="1131" y="229"/>
                  </a:lnTo>
                  <a:lnTo>
                    <a:pt x="1155" y="243"/>
                  </a:lnTo>
                  <a:lnTo>
                    <a:pt x="1178" y="255"/>
                  </a:lnTo>
                  <a:lnTo>
                    <a:pt x="1199" y="267"/>
                  </a:lnTo>
                  <a:lnTo>
                    <a:pt x="1236" y="288"/>
                  </a:lnTo>
                  <a:lnTo>
                    <a:pt x="1268" y="308"/>
                  </a:lnTo>
                  <a:lnTo>
                    <a:pt x="1291" y="323"/>
                  </a:lnTo>
                  <a:lnTo>
                    <a:pt x="1311" y="335"/>
                  </a:lnTo>
                  <a:lnTo>
                    <a:pt x="1328" y="27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1" name="Freeform 25"/>
            <p:cNvSpPr>
              <a:spLocks noChangeAspect="1"/>
            </p:cNvSpPr>
            <p:nvPr/>
          </p:nvSpPr>
          <p:spPr bwMode="auto">
            <a:xfrm>
              <a:off x="3828" y="2677"/>
              <a:ext cx="810" cy="794"/>
            </a:xfrm>
            <a:custGeom>
              <a:avLst/>
              <a:gdLst>
                <a:gd name="T0" fmla="*/ 11 w 1620"/>
                <a:gd name="T1" fmla="*/ 1 h 1589"/>
                <a:gd name="T2" fmla="*/ 18 w 1620"/>
                <a:gd name="T3" fmla="*/ 3 h 1589"/>
                <a:gd name="T4" fmla="*/ 24 w 1620"/>
                <a:gd name="T5" fmla="*/ 5 h 1589"/>
                <a:gd name="T6" fmla="*/ 30 w 1620"/>
                <a:gd name="T7" fmla="*/ 8 h 1589"/>
                <a:gd name="T8" fmla="*/ 35 w 1620"/>
                <a:gd name="T9" fmla="*/ 10 h 1589"/>
                <a:gd name="T10" fmla="*/ 39 w 1620"/>
                <a:gd name="T11" fmla="*/ 12 h 1589"/>
                <a:gd name="T12" fmla="*/ 41 w 1620"/>
                <a:gd name="T13" fmla="*/ 15 h 1589"/>
                <a:gd name="T14" fmla="*/ 43 w 1620"/>
                <a:gd name="T15" fmla="*/ 17 h 1589"/>
                <a:gd name="T16" fmla="*/ 45 w 1620"/>
                <a:gd name="T17" fmla="*/ 20 h 1589"/>
                <a:gd name="T18" fmla="*/ 47 w 1620"/>
                <a:gd name="T19" fmla="*/ 22 h 1589"/>
                <a:gd name="T20" fmla="*/ 48 w 1620"/>
                <a:gd name="T21" fmla="*/ 25 h 1589"/>
                <a:gd name="T22" fmla="*/ 49 w 1620"/>
                <a:gd name="T23" fmla="*/ 30 h 1589"/>
                <a:gd name="T24" fmla="*/ 46 w 1620"/>
                <a:gd name="T25" fmla="*/ 49 h 1589"/>
                <a:gd name="T26" fmla="*/ 45 w 1620"/>
                <a:gd name="T27" fmla="*/ 47 h 1589"/>
                <a:gd name="T28" fmla="*/ 44 w 1620"/>
                <a:gd name="T29" fmla="*/ 45 h 1589"/>
                <a:gd name="T30" fmla="*/ 43 w 1620"/>
                <a:gd name="T31" fmla="*/ 42 h 1589"/>
                <a:gd name="T32" fmla="*/ 41 w 1620"/>
                <a:gd name="T33" fmla="*/ 40 h 1589"/>
                <a:gd name="T34" fmla="*/ 40 w 1620"/>
                <a:gd name="T35" fmla="*/ 37 h 1589"/>
                <a:gd name="T36" fmla="*/ 38 w 1620"/>
                <a:gd name="T37" fmla="*/ 34 h 1589"/>
                <a:gd name="T38" fmla="*/ 36 w 1620"/>
                <a:gd name="T39" fmla="*/ 31 h 1589"/>
                <a:gd name="T40" fmla="*/ 34 w 1620"/>
                <a:gd name="T41" fmla="*/ 29 h 1589"/>
                <a:gd name="T42" fmla="*/ 32 w 1620"/>
                <a:gd name="T43" fmla="*/ 26 h 1589"/>
                <a:gd name="T44" fmla="*/ 29 w 1620"/>
                <a:gd name="T45" fmla="*/ 24 h 1589"/>
                <a:gd name="T46" fmla="*/ 25 w 1620"/>
                <a:gd name="T47" fmla="*/ 21 h 1589"/>
                <a:gd name="T48" fmla="*/ 20 w 1620"/>
                <a:gd name="T49" fmla="*/ 19 h 1589"/>
                <a:gd name="T50" fmla="*/ 14 w 1620"/>
                <a:gd name="T51" fmla="*/ 17 h 1589"/>
                <a:gd name="T52" fmla="*/ 9 w 1620"/>
                <a:gd name="T53" fmla="*/ 15 h 1589"/>
                <a:gd name="T54" fmla="*/ 2 w 1620"/>
                <a:gd name="T55" fmla="*/ 12 h 1589"/>
                <a:gd name="T56" fmla="*/ 5 w 1620"/>
                <a:gd name="T57" fmla="*/ 11 h 1589"/>
                <a:gd name="T58" fmla="*/ 15 w 1620"/>
                <a:gd name="T59" fmla="*/ 14 h 1589"/>
                <a:gd name="T60" fmla="*/ 21 w 1620"/>
                <a:gd name="T61" fmla="*/ 16 h 1589"/>
                <a:gd name="T62" fmla="*/ 26 w 1620"/>
                <a:gd name="T63" fmla="*/ 18 h 1589"/>
                <a:gd name="T64" fmla="*/ 31 w 1620"/>
                <a:gd name="T65" fmla="*/ 21 h 1589"/>
                <a:gd name="T66" fmla="*/ 34 w 1620"/>
                <a:gd name="T67" fmla="*/ 23 h 1589"/>
                <a:gd name="T68" fmla="*/ 36 w 1620"/>
                <a:gd name="T69" fmla="*/ 26 h 1589"/>
                <a:gd name="T70" fmla="*/ 38 w 1620"/>
                <a:gd name="T71" fmla="*/ 28 h 1589"/>
                <a:gd name="T72" fmla="*/ 40 w 1620"/>
                <a:gd name="T73" fmla="*/ 31 h 1589"/>
                <a:gd name="T74" fmla="*/ 42 w 1620"/>
                <a:gd name="T75" fmla="*/ 33 h 1589"/>
                <a:gd name="T76" fmla="*/ 43 w 1620"/>
                <a:gd name="T77" fmla="*/ 36 h 1589"/>
                <a:gd name="T78" fmla="*/ 44 w 1620"/>
                <a:gd name="T79" fmla="*/ 38 h 1589"/>
                <a:gd name="T80" fmla="*/ 45 w 1620"/>
                <a:gd name="T81" fmla="*/ 40 h 1589"/>
                <a:gd name="T82" fmla="*/ 47 w 1620"/>
                <a:gd name="T83" fmla="*/ 45 h 1589"/>
                <a:gd name="T84" fmla="*/ 48 w 1620"/>
                <a:gd name="T85" fmla="*/ 35 h 1589"/>
                <a:gd name="T86" fmla="*/ 46 w 1620"/>
                <a:gd name="T87" fmla="*/ 30 h 1589"/>
                <a:gd name="T88" fmla="*/ 44 w 1620"/>
                <a:gd name="T89" fmla="*/ 25 h 1589"/>
                <a:gd name="T90" fmla="*/ 43 w 1620"/>
                <a:gd name="T91" fmla="*/ 23 h 1589"/>
                <a:gd name="T92" fmla="*/ 41 w 1620"/>
                <a:gd name="T93" fmla="*/ 20 h 1589"/>
                <a:gd name="T94" fmla="*/ 39 w 1620"/>
                <a:gd name="T95" fmla="*/ 17 h 1589"/>
                <a:gd name="T96" fmla="*/ 36 w 1620"/>
                <a:gd name="T97" fmla="*/ 15 h 1589"/>
                <a:gd name="T98" fmla="*/ 34 w 1620"/>
                <a:gd name="T99" fmla="*/ 13 h 1589"/>
                <a:gd name="T100" fmla="*/ 29 w 1620"/>
                <a:gd name="T101" fmla="*/ 11 h 1589"/>
                <a:gd name="T102" fmla="*/ 23 w 1620"/>
                <a:gd name="T103" fmla="*/ 8 h 1589"/>
                <a:gd name="T104" fmla="*/ 17 w 1620"/>
                <a:gd name="T105" fmla="*/ 5 h 1589"/>
                <a:gd name="T106" fmla="*/ 10 w 1620"/>
                <a:gd name="T107" fmla="*/ 3 h 1589"/>
                <a:gd name="T108" fmla="*/ 6 w 1620"/>
                <a:gd name="T109" fmla="*/ 0 h 15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0"/>
                <a:gd name="T166" fmla="*/ 0 h 1589"/>
                <a:gd name="T167" fmla="*/ 1620 w 1620"/>
                <a:gd name="T168" fmla="*/ 1589 h 15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0" h="1589">
                  <a:moveTo>
                    <a:pt x="188" y="0"/>
                  </a:moveTo>
                  <a:lnTo>
                    <a:pt x="217" y="8"/>
                  </a:lnTo>
                  <a:lnTo>
                    <a:pt x="252" y="19"/>
                  </a:lnTo>
                  <a:lnTo>
                    <a:pt x="297" y="33"/>
                  </a:lnTo>
                  <a:lnTo>
                    <a:pt x="352" y="49"/>
                  </a:lnTo>
                  <a:lnTo>
                    <a:pt x="415" y="71"/>
                  </a:lnTo>
                  <a:lnTo>
                    <a:pt x="449" y="81"/>
                  </a:lnTo>
                  <a:lnTo>
                    <a:pt x="484" y="93"/>
                  </a:lnTo>
                  <a:lnTo>
                    <a:pt x="520" y="105"/>
                  </a:lnTo>
                  <a:lnTo>
                    <a:pt x="557" y="117"/>
                  </a:lnTo>
                  <a:lnTo>
                    <a:pt x="596" y="131"/>
                  </a:lnTo>
                  <a:lnTo>
                    <a:pt x="634" y="144"/>
                  </a:lnTo>
                  <a:lnTo>
                    <a:pt x="673" y="159"/>
                  </a:lnTo>
                  <a:lnTo>
                    <a:pt x="712" y="172"/>
                  </a:lnTo>
                  <a:lnTo>
                    <a:pt x="752" y="187"/>
                  </a:lnTo>
                  <a:lnTo>
                    <a:pt x="790" y="203"/>
                  </a:lnTo>
                  <a:lnTo>
                    <a:pt x="829" y="216"/>
                  </a:lnTo>
                  <a:lnTo>
                    <a:pt x="867" y="232"/>
                  </a:lnTo>
                  <a:lnTo>
                    <a:pt x="903" y="248"/>
                  </a:lnTo>
                  <a:lnTo>
                    <a:pt x="941" y="262"/>
                  </a:lnTo>
                  <a:lnTo>
                    <a:pt x="975" y="277"/>
                  </a:lnTo>
                  <a:lnTo>
                    <a:pt x="1009" y="293"/>
                  </a:lnTo>
                  <a:lnTo>
                    <a:pt x="1041" y="308"/>
                  </a:lnTo>
                  <a:lnTo>
                    <a:pt x="1071" y="322"/>
                  </a:lnTo>
                  <a:lnTo>
                    <a:pt x="1099" y="338"/>
                  </a:lnTo>
                  <a:lnTo>
                    <a:pt x="1126" y="354"/>
                  </a:lnTo>
                  <a:lnTo>
                    <a:pt x="1150" y="368"/>
                  </a:lnTo>
                  <a:lnTo>
                    <a:pt x="1173" y="384"/>
                  </a:lnTo>
                  <a:lnTo>
                    <a:pt x="1195" y="398"/>
                  </a:lnTo>
                  <a:lnTo>
                    <a:pt x="1217" y="414"/>
                  </a:lnTo>
                  <a:lnTo>
                    <a:pt x="1235" y="429"/>
                  </a:lnTo>
                  <a:lnTo>
                    <a:pt x="1255" y="445"/>
                  </a:lnTo>
                  <a:lnTo>
                    <a:pt x="1274" y="461"/>
                  </a:lnTo>
                  <a:lnTo>
                    <a:pt x="1290" y="477"/>
                  </a:lnTo>
                  <a:lnTo>
                    <a:pt x="1307" y="493"/>
                  </a:lnTo>
                  <a:lnTo>
                    <a:pt x="1323" y="509"/>
                  </a:lnTo>
                  <a:lnTo>
                    <a:pt x="1338" y="525"/>
                  </a:lnTo>
                  <a:lnTo>
                    <a:pt x="1351" y="541"/>
                  </a:lnTo>
                  <a:lnTo>
                    <a:pt x="1364" y="557"/>
                  </a:lnTo>
                  <a:lnTo>
                    <a:pt x="1376" y="573"/>
                  </a:lnTo>
                  <a:lnTo>
                    <a:pt x="1390" y="589"/>
                  </a:lnTo>
                  <a:lnTo>
                    <a:pt x="1400" y="606"/>
                  </a:lnTo>
                  <a:lnTo>
                    <a:pt x="1411" y="622"/>
                  </a:lnTo>
                  <a:lnTo>
                    <a:pt x="1422" y="638"/>
                  </a:lnTo>
                  <a:lnTo>
                    <a:pt x="1431" y="654"/>
                  </a:lnTo>
                  <a:lnTo>
                    <a:pt x="1440" y="670"/>
                  </a:lnTo>
                  <a:lnTo>
                    <a:pt x="1450" y="686"/>
                  </a:lnTo>
                  <a:lnTo>
                    <a:pt x="1458" y="701"/>
                  </a:lnTo>
                  <a:lnTo>
                    <a:pt x="1466" y="717"/>
                  </a:lnTo>
                  <a:lnTo>
                    <a:pt x="1474" y="734"/>
                  </a:lnTo>
                  <a:lnTo>
                    <a:pt x="1482" y="749"/>
                  </a:lnTo>
                  <a:lnTo>
                    <a:pt x="1488" y="765"/>
                  </a:lnTo>
                  <a:lnTo>
                    <a:pt x="1496" y="779"/>
                  </a:lnTo>
                  <a:lnTo>
                    <a:pt x="1503" y="795"/>
                  </a:lnTo>
                  <a:lnTo>
                    <a:pt x="1508" y="810"/>
                  </a:lnTo>
                  <a:lnTo>
                    <a:pt x="1516" y="825"/>
                  </a:lnTo>
                  <a:lnTo>
                    <a:pt x="1522" y="839"/>
                  </a:lnTo>
                  <a:lnTo>
                    <a:pt x="1530" y="854"/>
                  </a:lnTo>
                  <a:lnTo>
                    <a:pt x="1554" y="922"/>
                  </a:lnTo>
                  <a:lnTo>
                    <a:pt x="1563" y="963"/>
                  </a:lnTo>
                  <a:lnTo>
                    <a:pt x="1572" y="1007"/>
                  </a:lnTo>
                  <a:lnTo>
                    <a:pt x="1588" y="1102"/>
                  </a:lnTo>
                  <a:lnTo>
                    <a:pt x="1600" y="1197"/>
                  </a:lnTo>
                  <a:lnTo>
                    <a:pt x="1620" y="1427"/>
                  </a:lnTo>
                  <a:lnTo>
                    <a:pt x="1470" y="1589"/>
                  </a:lnTo>
                  <a:lnTo>
                    <a:pt x="1467" y="1582"/>
                  </a:lnTo>
                  <a:lnTo>
                    <a:pt x="1455" y="1561"/>
                  </a:lnTo>
                  <a:lnTo>
                    <a:pt x="1448" y="1545"/>
                  </a:lnTo>
                  <a:lnTo>
                    <a:pt x="1438" y="1526"/>
                  </a:lnTo>
                  <a:lnTo>
                    <a:pt x="1428" y="1505"/>
                  </a:lnTo>
                  <a:lnTo>
                    <a:pt x="1422" y="1494"/>
                  </a:lnTo>
                  <a:lnTo>
                    <a:pt x="1415" y="1482"/>
                  </a:lnTo>
                  <a:lnTo>
                    <a:pt x="1408" y="1469"/>
                  </a:lnTo>
                  <a:lnTo>
                    <a:pt x="1402" y="1456"/>
                  </a:lnTo>
                  <a:lnTo>
                    <a:pt x="1394" y="1443"/>
                  </a:lnTo>
                  <a:lnTo>
                    <a:pt x="1387" y="1429"/>
                  </a:lnTo>
                  <a:lnTo>
                    <a:pt x="1379" y="1413"/>
                  </a:lnTo>
                  <a:lnTo>
                    <a:pt x="1371" y="1400"/>
                  </a:lnTo>
                  <a:lnTo>
                    <a:pt x="1363" y="1384"/>
                  </a:lnTo>
                  <a:lnTo>
                    <a:pt x="1354" y="1368"/>
                  </a:lnTo>
                  <a:lnTo>
                    <a:pt x="1344" y="1352"/>
                  </a:lnTo>
                  <a:lnTo>
                    <a:pt x="1335" y="1335"/>
                  </a:lnTo>
                  <a:lnTo>
                    <a:pt x="1326" y="1319"/>
                  </a:lnTo>
                  <a:lnTo>
                    <a:pt x="1316" y="1301"/>
                  </a:lnTo>
                  <a:lnTo>
                    <a:pt x="1306" y="1285"/>
                  </a:lnTo>
                  <a:lnTo>
                    <a:pt x="1296" y="1268"/>
                  </a:lnTo>
                  <a:lnTo>
                    <a:pt x="1286" y="1249"/>
                  </a:lnTo>
                  <a:lnTo>
                    <a:pt x="1275" y="1232"/>
                  </a:lnTo>
                  <a:lnTo>
                    <a:pt x="1264" y="1215"/>
                  </a:lnTo>
                  <a:lnTo>
                    <a:pt x="1254" y="1196"/>
                  </a:lnTo>
                  <a:lnTo>
                    <a:pt x="1242" y="1179"/>
                  </a:lnTo>
                  <a:lnTo>
                    <a:pt x="1231" y="1160"/>
                  </a:lnTo>
                  <a:lnTo>
                    <a:pt x="1219" y="1143"/>
                  </a:lnTo>
                  <a:lnTo>
                    <a:pt x="1207" y="1124"/>
                  </a:lnTo>
                  <a:lnTo>
                    <a:pt x="1195" y="1107"/>
                  </a:lnTo>
                  <a:lnTo>
                    <a:pt x="1183" y="1088"/>
                  </a:lnTo>
                  <a:lnTo>
                    <a:pt x="1171" y="1071"/>
                  </a:lnTo>
                  <a:lnTo>
                    <a:pt x="1159" y="1052"/>
                  </a:lnTo>
                  <a:lnTo>
                    <a:pt x="1147" y="1035"/>
                  </a:lnTo>
                  <a:lnTo>
                    <a:pt x="1134" y="1018"/>
                  </a:lnTo>
                  <a:lnTo>
                    <a:pt x="1122" y="1002"/>
                  </a:lnTo>
                  <a:lnTo>
                    <a:pt x="1110" y="983"/>
                  </a:lnTo>
                  <a:lnTo>
                    <a:pt x="1097" y="967"/>
                  </a:lnTo>
                  <a:lnTo>
                    <a:pt x="1083" y="951"/>
                  </a:lnTo>
                  <a:lnTo>
                    <a:pt x="1071" y="935"/>
                  </a:lnTo>
                  <a:lnTo>
                    <a:pt x="1059" y="919"/>
                  </a:lnTo>
                  <a:lnTo>
                    <a:pt x="1045" y="904"/>
                  </a:lnTo>
                  <a:lnTo>
                    <a:pt x="1033" y="888"/>
                  </a:lnTo>
                  <a:lnTo>
                    <a:pt x="1019" y="874"/>
                  </a:lnTo>
                  <a:lnTo>
                    <a:pt x="1006" y="861"/>
                  </a:lnTo>
                  <a:lnTo>
                    <a:pt x="981" y="833"/>
                  </a:lnTo>
                  <a:lnTo>
                    <a:pt x="967" y="821"/>
                  </a:lnTo>
                  <a:lnTo>
                    <a:pt x="954" y="807"/>
                  </a:lnTo>
                  <a:lnTo>
                    <a:pt x="941" y="797"/>
                  </a:lnTo>
                  <a:lnTo>
                    <a:pt x="927" y="785"/>
                  </a:lnTo>
                  <a:lnTo>
                    <a:pt x="902" y="766"/>
                  </a:lnTo>
                  <a:lnTo>
                    <a:pt x="877" y="749"/>
                  </a:lnTo>
                  <a:lnTo>
                    <a:pt x="852" y="731"/>
                  </a:lnTo>
                  <a:lnTo>
                    <a:pt x="824" y="715"/>
                  </a:lnTo>
                  <a:lnTo>
                    <a:pt x="793" y="699"/>
                  </a:lnTo>
                  <a:lnTo>
                    <a:pt x="762" y="683"/>
                  </a:lnTo>
                  <a:lnTo>
                    <a:pt x="729" y="667"/>
                  </a:lnTo>
                  <a:lnTo>
                    <a:pt x="696" y="651"/>
                  </a:lnTo>
                  <a:lnTo>
                    <a:pt x="661" y="635"/>
                  </a:lnTo>
                  <a:lnTo>
                    <a:pt x="626" y="621"/>
                  </a:lnTo>
                  <a:lnTo>
                    <a:pt x="590" y="605"/>
                  </a:lnTo>
                  <a:lnTo>
                    <a:pt x="554" y="589"/>
                  </a:lnTo>
                  <a:lnTo>
                    <a:pt x="517" y="575"/>
                  </a:lnTo>
                  <a:lnTo>
                    <a:pt x="481" y="560"/>
                  </a:lnTo>
                  <a:lnTo>
                    <a:pt x="444" y="545"/>
                  </a:lnTo>
                  <a:lnTo>
                    <a:pt x="408" y="532"/>
                  </a:lnTo>
                  <a:lnTo>
                    <a:pt x="372" y="518"/>
                  </a:lnTo>
                  <a:lnTo>
                    <a:pt x="337" y="505"/>
                  </a:lnTo>
                  <a:lnTo>
                    <a:pt x="303" y="493"/>
                  </a:lnTo>
                  <a:lnTo>
                    <a:pt x="269" y="481"/>
                  </a:lnTo>
                  <a:lnTo>
                    <a:pt x="237" y="469"/>
                  </a:lnTo>
                  <a:lnTo>
                    <a:pt x="207" y="457"/>
                  </a:lnTo>
                  <a:lnTo>
                    <a:pt x="149" y="438"/>
                  </a:lnTo>
                  <a:lnTo>
                    <a:pt x="100" y="421"/>
                  </a:lnTo>
                  <a:lnTo>
                    <a:pt x="58" y="406"/>
                  </a:lnTo>
                  <a:lnTo>
                    <a:pt x="27" y="398"/>
                  </a:lnTo>
                  <a:lnTo>
                    <a:pt x="0" y="389"/>
                  </a:lnTo>
                  <a:lnTo>
                    <a:pt x="18" y="344"/>
                  </a:lnTo>
                  <a:lnTo>
                    <a:pt x="104" y="362"/>
                  </a:lnTo>
                  <a:lnTo>
                    <a:pt x="147" y="373"/>
                  </a:lnTo>
                  <a:lnTo>
                    <a:pt x="200" y="386"/>
                  </a:lnTo>
                  <a:lnTo>
                    <a:pt x="257" y="401"/>
                  </a:lnTo>
                  <a:lnTo>
                    <a:pt x="320" y="418"/>
                  </a:lnTo>
                  <a:lnTo>
                    <a:pt x="388" y="438"/>
                  </a:lnTo>
                  <a:lnTo>
                    <a:pt x="460" y="461"/>
                  </a:lnTo>
                  <a:lnTo>
                    <a:pt x="496" y="473"/>
                  </a:lnTo>
                  <a:lnTo>
                    <a:pt x="533" y="485"/>
                  </a:lnTo>
                  <a:lnTo>
                    <a:pt x="572" y="498"/>
                  </a:lnTo>
                  <a:lnTo>
                    <a:pt x="609" y="512"/>
                  </a:lnTo>
                  <a:lnTo>
                    <a:pt x="646" y="526"/>
                  </a:lnTo>
                  <a:lnTo>
                    <a:pt x="685" y="542"/>
                  </a:lnTo>
                  <a:lnTo>
                    <a:pt x="722" y="557"/>
                  </a:lnTo>
                  <a:lnTo>
                    <a:pt x="761" y="573"/>
                  </a:lnTo>
                  <a:lnTo>
                    <a:pt x="797" y="589"/>
                  </a:lnTo>
                  <a:lnTo>
                    <a:pt x="834" y="606"/>
                  </a:lnTo>
                  <a:lnTo>
                    <a:pt x="870" y="623"/>
                  </a:lnTo>
                  <a:lnTo>
                    <a:pt x="905" y="642"/>
                  </a:lnTo>
                  <a:lnTo>
                    <a:pt x="941" y="662"/>
                  </a:lnTo>
                  <a:lnTo>
                    <a:pt x="975" y="683"/>
                  </a:lnTo>
                  <a:lnTo>
                    <a:pt x="991" y="695"/>
                  </a:lnTo>
                  <a:lnTo>
                    <a:pt x="1007" y="707"/>
                  </a:lnTo>
                  <a:lnTo>
                    <a:pt x="1023" y="721"/>
                  </a:lnTo>
                  <a:lnTo>
                    <a:pt x="1039" y="734"/>
                  </a:lnTo>
                  <a:lnTo>
                    <a:pt x="1054" y="746"/>
                  </a:lnTo>
                  <a:lnTo>
                    <a:pt x="1070" y="761"/>
                  </a:lnTo>
                  <a:lnTo>
                    <a:pt x="1085" y="774"/>
                  </a:lnTo>
                  <a:lnTo>
                    <a:pt x="1099" y="790"/>
                  </a:lnTo>
                  <a:lnTo>
                    <a:pt x="1114" y="805"/>
                  </a:lnTo>
                  <a:lnTo>
                    <a:pt x="1129" y="819"/>
                  </a:lnTo>
                  <a:lnTo>
                    <a:pt x="1142" y="835"/>
                  </a:lnTo>
                  <a:lnTo>
                    <a:pt x="1157" y="850"/>
                  </a:lnTo>
                  <a:lnTo>
                    <a:pt x="1170" y="866"/>
                  </a:lnTo>
                  <a:lnTo>
                    <a:pt x="1183" y="882"/>
                  </a:lnTo>
                  <a:lnTo>
                    <a:pt x="1197" y="899"/>
                  </a:lnTo>
                  <a:lnTo>
                    <a:pt x="1210" y="915"/>
                  </a:lnTo>
                  <a:lnTo>
                    <a:pt x="1222" y="932"/>
                  </a:lnTo>
                  <a:lnTo>
                    <a:pt x="1234" y="948"/>
                  </a:lnTo>
                  <a:lnTo>
                    <a:pt x="1246" y="966"/>
                  </a:lnTo>
                  <a:lnTo>
                    <a:pt x="1258" y="982"/>
                  </a:lnTo>
                  <a:lnTo>
                    <a:pt x="1268" y="999"/>
                  </a:lnTo>
                  <a:lnTo>
                    <a:pt x="1279" y="1016"/>
                  </a:lnTo>
                  <a:lnTo>
                    <a:pt x="1290" y="1032"/>
                  </a:lnTo>
                  <a:lnTo>
                    <a:pt x="1302" y="1050"/>
                  </a:lnTo>
                  <a:lnTo>
                    <a:pt x="1311" y="1066"/>
                  </a:lnTo>
                  <a:lnTo>
                    <a:pt x="1322" y="1083"/>
                  </a:lnTo>
                  <a:lnTo>
                    <a:pt x="1331" y="1100"/>
                  </a:lnTo>
                  <a:lnTo>
                    <a:pt x="1342" y="1116"/>
                  </a:lnTo>
                  <a:lnTo>
                    <a:pt x="1350" y="1132"/>
                  </a:lnTo>
                  <a:lnTo>
                    <a:pt x="1359" y="1150"/>
                  </a:lnTo>
                  <a:lnTo>
                    <a:pt x="1368" y="1166"/>
                  </a:lnTo>
                  <a:lnTo>
                    <a:pt x="1376" y="1180"/>
                  </a:lnTo>
                  <a:lnTo>
                    <a:pt x="1384" y="1196"/>
                  </a:lnTo>
                  <a:lnTo>
                    <a:pt x="1392" y="1212"/>
                  </a:lnTo>
                  <a:lnTo>
                    <a:pt x="1399" y="1227"/>
                  </a:lnTo>
                  <a:lnTo>
                    <a:pt x="1407" y="1241"/>
                  </a:lnTo>
                  <a:lnTo>
                    <a:pt x="1414" y="1256"/>
                  </a:lnTo>
                  <a:lnTo>
                    <a:pt x="1420" y="1271"/>
                  </a:lnTo>
                  <a:lnTo>
                    <a:pt x="1428" y="1284"/>
                  </a:lnTo>
                  <a:lnTo>
                    <a:pt x="1434" y="1296"/>
                  </a:lnTo>
                  <a:lnTo>
                    <a:pt x="1439" y="1311"/>
                  </a:lnTo>
                  <a:lnTo>
                    <a:pt x="1446" y="1321"/>
                  </a:lnTo>
                  <a:lnTo>
                    <a:pt x="1455" y="1345"/>
                  </a:lnTo>
                  <a:lnTo>
                    <a:pt x="1472" y="1385"/>
                  </a:lnTo>
                  <a:lnTo>
                    <a:pt x="1484" y="1416"/>
                  </a:lnTo>
                  <a:lnTo>
                    <a:pt x="1494" y="1443"/>
                  </a:lnTo>
                  <a:lnTo>
                    <a:pt x="1547" y="1355"/>
                  </a:lnTo>
                  <a:lnTo>
                    <a:pt x="1543" y="1327"/>
                  </a:lnTo>
                  <a:lnTo>
                    <a:pt x="1530" y="1252"/>
                  </a:lnTo>
                  <a:lnTo>
                    <a:pt x="1520" y="1201"/>
                  </a:lnTo>
                  <a:lnTo>
                    <a:pt x="1507" y="1143"/>
                  </a:lnTo>
                  <a:lnTo>
                    <a:pt x="1498" y="1111"/>
                  </a:lnTo>
                  <a:lnTo>
                    <a:pt x="1490" y="1078"/>
                  </a:lnTo>
                  <a:lnTo>
                    <a:pt x="1479" y="1044"/>
                  </a:lnTo>
                  <a:lnTo>
                    <a:pt x="1468" y="1010"/>
                  </a:lnTo>
                  <a:lnTo>
                    <a:pt x="1455" y="974"/>
                  </a:lnTo>
                  <a:lnTo>
                    <a:pt x="1442" y="938"/>
                  </a:lnTo>
                  <a:lnTo>
                    <a:pt x="1428" y="900"/>
                  </a:lnTo>
                  <a:lnTo>
                    <a:pt x="1412" y="865"/>
                  </a:lnTo>
                  <a:lnTo>
                    <a:pt x="1404" y="846"/>
                  </a:lnTo>
                  <a:lnTo>
                    <a:pt x="1396" y="827"/>
                  </a:lnTo>
                  <a:lnTo>
                    <a:pt x="1387" y="809"/>
                  </a:lnTo>
                  <a:lnTo>
                    <a:pt x="1376" y="790"/>
                  </a:lnTo>
                  <a:lnTo>
                    <a:pt x="1368" y="771"/>
                  </a:lnTo>
                  <a:lnTo>
                    <a:pt x="1359" y="754"/>
                  </a:lnTo>
                  <a:lnTo>
                    <a:pt x="1348" y="737"/>
                  </a:lnTo>
                  <a:lnTo>
                    <a:pt x="1338" y="718"/>
                  </a:lnTo>
                  <a:lnTo>
                    <a:pt x="1326" y="701"/>
                  </a:lnTo>
                  <a:lnTo>
                    <a:pt x="1315" y="683"/>
                  </a:lnTo>
                  <a:lnTo>
                    <a:pt x="1303" y="666"/>
                  </a:lnTo>
                  <a:lnTo>
                    <a:pt x="1291" y="649"/>
                  </a:lnTo>
                  <a:lnTo>
                    <a:pt x="1279" y="633"/>
                  </a:lnTo>
                  <a:lnTo>
                    <a:pt x="1266" y="615"/>
                  </a:lnTo>
                  <a:lnTo>
                    <a:pt x="1253" y="599"/>
                  </a:lnTo>
                  <a:lnTo>
                    <a:pt x="1239" y="583"/>
                  </a:lnTo>
                  <a:lnTo>
                    <a:pt x="1225" y="569"/>
                  </a:lnTo>
                  <a:lnTo>
                    <a:pt x="1211" y="554"/>
                  </a:lnTo>
                  <a:lnTo>
                    <a:pt x="1197" y="540"/>
                  </a:lnTo>
                  <a:lnTo>
                    <a:pt x="1182" y="526"/>
                  </a:lnTo>
                  <a:lnTo>
                    <a:pt x="1166" y="512"/>
                  </a:lnTo>
                  <a:lnTo>
                    <a:pt x="1150" y="498"/>
                  </a:lnTo>
                  <a:lnTo>
                    <a:pt x="1134" y="485"/>
                  </a:lnTo>
                  <a:lnTo>
                    <a:pt x="1117" y="473"/>
                  </a:lnTo>
                  <a:lnTo>
                    <a:pt x="1099" y="461"/>
                  </a:lnTo>
                  <a:lnTo>
                    <a:pt x="1082" y="450"/>
                  </a:lnTo>
                  <a:lnTo>
                    <a:pt x="1065" y="438"/>
                  </a:lnTo>
                  <a:lnTo>
                    <a:pt x="1045" y="428"/>
                  </a:lnTo>
                  <a:lnTo>
                    <a:pt x="1027" y="416"/>
                  </a:lnTo>
                  <a:lnTo>
                    <a:pt x="1009" y="405"/>
                  </a:lnTo>
                  <a:lnTo>
                    <a:pt x="970" y="384"/>
                  </a:lnTo>
                  <a:lnTo>
                    <a:pt x="931" y="362"/>
                  </a:lnTo>
                  <a:lnTo>
                    <a:pt x="891" y="342"/>
                  </a:lnTo>
                  <a:lnTo>
                    <a:pt x="852" y="322"/>
                  </a:lnTo>
                  <a:lnTo>
                    <a:pt x="812" y="304"/>
                  </a:lnTo>
                  <a:lnTo>
                    <a:pt x="770" y="285"/>
                  </a:lnTo>
                  <a:lnTo>
                    <a:pt x="730" y="268"/>
                  </a:lnTo>
                  <a:lnTo>
                    <a:pt x="690" y="249"/>
                  </a:lnTo>
                  <a:lnTo>
                    <a:pt x="650" y="233"/>
                  </a:lnTo>
                  <a:lnTo>
                    <a:pt x="610" y="217"/>
                  </a:lnTo>
                  <a:lnTo>
                    <a:pt x="572" y="204"/>
                  </a:lnTo>
                  <a:lnTo>
                    <a:pt x="533" y="189"/>
                  </a:lnTo>
                  <a:lnTo>
                    <a:pt x="496" y="176"/>
                  </a:lnTo>
                  <a:lnTo>
                    <a:pt x="460" y="163"/>
                  </a:lnTo>
                  <a:lnTo>
                    <a:pt x="425" y="151"/>
                  </a:lnTo>
                  <a:lnTo>
                    <a:pt x="360" y="129"/>
                  </a:lnTo>
                  <a:lnTo>
                    <a:pt x="300" y="111"/>
                  </a:lnTo>
                  <a:lnTo>
                    <a:pt x="249" y="95"/>
                  </a:lnTo>
                  <a:lnTo>
                    <a:pt x="176" y="75"/>
                  </a:lnTo>
                  <a:lnTo>
                    <a:pt x="149" y="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2" name="Freeform 26"/>
            <p:cNvSpPr>
              <a:spLocks noChangeAspect="1"/>
            </p:cNvSpPr>
            <p:nvPr/>
          </p:nvSpPr>
          <p:spPr bwMode="auto">
            <a:xfrm>
              <a:off x="3475" y="2767"/>
              <a:ext cx="335" cy="450"/>
            </a:xfrm>
            <a:custGeom>
              <a:avLst/>
              <a:gdLst>
                <a:gd name="T0" fmla="*/ 3 w 670"/>
                <a:gd name="T1" fmla="*/ 0 h 901"/>
                <a:gd name="T2" fmla="*/ 2 w 670"/>
                <a:gd name="T3" fmla="*/ 0 h 901"/>
                <a:gd name="T4" fmla="*/ 0 w 670"/>
                <a:gd name="T5" fmla="*/ 3 h 901"/>
                <a:gd name="T6" fmla="*/ 1 w 670"/>
                <a:gd name="T7" fmla="*/ 5 h 901"/>
                <a:gd name="T8" fmla="*/ 1 w 670"/>
                <a:gd name="T9" fmla="*/ 6 h 901"/>
                <a:gd name="T10" fmla="*/ 2 w 670"/>
                <a:gd name="T11" fmla="*/ 7 h 901"/>
                <a:gd name="T12" fmla="*/ 3 w 670"/>
                <a:gd name="T13" fmla="*/ 9 h 901"/>
                <a:gd name="T14" fmla="*/ 4 w 670"/>
                <a:gd name="T15" fmla="*/ 9 h 901"/>
                <a:gd name="T16" fmla="*/ 9 w 670"/>
                <a:gd name="T17" fmla="*/ 16 h 901"/>
                <a:gd name="T18" fmla="*/ 20 w 670"/>
                <a:gd name="T19" fmla="*/ 28 h 901"/>
                <a:gd name="T20" fmla="*/ 21 w 670"/>
                <a:gd name="T21" fmla="*/ 25 h 901"/>
                <a:gd name="T22" fmla="*/ 21 w 670"/>
                <a:gd name="T23" fmla="*/ 25 h 901"/>
                <a:gd name="T24" fmla="*/ 20 w 670"/>
                <a:gd name="T25" fmla="*/ 24 h 901"/>
                <a:gd name="T26" fmla="*/ 20 w 670"/>
                <a:gd name="T27" fmla="*/ 24 h 901"/>
                <a:gd name="T28" fmla="*/ 19 w 670"/>
                <a:gd name="T29" fmla="*/ 23 h 901"/>
                <a:gd name="T30" fmla="*/ 18 w 670"/>
                <a:gd name="T31" fmla="*/ 23 h 901"/>
                <a:gd name="T32" fmla="*/ 18 w 670"/>
                <a:gd name="T33" fmla="*/ 22 h 901"/>
                <a:gd name="T34" fmla="*/ 17 w 670"/>
                <a:gd name="T35" fmla="*/ 21 h 901"/>
                <a:gd name="T36" fmla="*/ 16 w 670"/>
                <a:gd name="T37" fmla="*/ 20 h 901"/>
                <a:gd name="T38" fmla="*/ 15 w 670"/>
                <a:gd name="T39" fmla="*/ 20 h 901"/>
                <a:gd name="T40" fmla="*/ 14 w 670"/>
                <a:gd name="T41" fmla="*/ 19 h 901"/>
                <a:gd name="T42" fmla="*/ 13 w 670"/>
                <a:gd name="T43" fmla="*/ 18 h 901"/>
                <a:gd name="T44" fmla="*/ 13 w 670"/>
                <a:gd name="T45" fmla="*/ 17 h 901"/>
                <a:gd name="T46" fmla="*/ 12 w 670"/>
                <a:gd name="T47" fmla="*/ 16 h 901"/>
                <a:gd name="T48" fmla="*/ 11 w 670"/>
                <a:gd name="T49" fmla="*/ 16 h 901"/>
                <a:gd name="T50" fmla="*/ 11 w 670"/>
                <a:gd name="T51" fmla="*/ 15 h 901"/>
                <a:gd name="T52" fmla="*/ 10 w 670"/>
                <a:gd name="T53" fmla="*/ 14 h 901"/>
                <a:gd name="T54" fmla="*/ 9 w 670"/>
                <a:gd name="T55" fmla="*/ 13 h 901"/>
                <a:gd name="T56" fmla="*/ 9 w 670"/>
                <a:gd name="T57" fmla="*/ 12 h 901"/>
                <a:gd name="T58" fmla="*/ 8 w 670"/>
                <a:gd name="T59" fmla="*/ 12 h 901"/>
                <a:gd name="T60" fmla="*/ 7 w 670"/>
                <a:gd name="T61" fmla="*/ 11 h 901"/>
                <a:gd name="T62" fmla="*/ 6 w 670"/>
                <a:gd name="T63" fmla="*/ 10 h 901"/>
                <a:gd name="T64" fmla="*/ 6 w 670"/>
                <a:gd name="T65" fmla="*/ 9 h 901"/>
                <a:gd name="T66" fmla="*/ 5 w 670"/>
                <a:gd name="T67" fmla="*/ 8 h 901"/>
                <a:gd name="T68" fmla="*/ 5 w 670"/>
                <a:gd name="T69" fmla="*/ 7 h 901"/>
                <a:gd name="T70" fmla="*/ 3 w 670"/>
                <a:gd name="T71" fmla="*/ 6 h 901"/>
                <a:gd name="T72" fmla="*/ 3 w 670"/>
                <a:gd name="T73" fmla="*/ 4 h 901"/>
                <a:gd name="T74" fmla="*/ 3 w 670"/>
                <a:gd name="T75" fmla="*/ 3 h 901"/>
                <a:gd name="T76" fmla="*/ 3 w 670"/>
                <a:gd name="T77" fmla="*/ 3 h 901"/>
                <a:gd name="T78" fmla="*/ 4 w 670"/>
                <a:gd name="T79" fmla="*/ 2 h 901"/>
                <a:gd name="T80" fmla="*/ 3 w 670"/>
                <a:gd name="T81" fmla="*/ 0 h 901"/>
                <a:gd name="T82" fmla="*/ 3 w 670"/>
                <a:gd name="T83" fmla="*/ 0 h 9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0"/>
                <a:gd name="T127" fmla="*/ 0 h 901"/>
                <a:gd name="T128" fmla="*/ 670 w 670"/>
                <a:gd name="T129" fmla="*/ 901 h 9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0" h="901">
                  <a:moveTo>
                    <a:pt x="81" y="0"/>
                  </a:moveTo>
                  <a:lnTo>
                    <a:pt x="43" y="19"/>
                  </a:lnTo>
                  <a:lnTo>
                    <a:pt x="0" y="100"/>
                  </a:lnTo>
                  <a:lnTo>
                    <a:pt x="13" y="167"/>
                  </a:lnTo>
                  <a:lnTo>
                    <a:pt x="29" y="203"/>
                  </a:lnTo>
                  <a:lnTo>
                    <a:pt x="48" y="236"/>
                  </a:lnTo>
                  <a:lnTo>
                    <a:pt x="84" y="291"/>
                  </a:lnTo>
                  <a:lnTo>
                    <a:pt x="100" y="313"/>
                  </a:lnTo>
                  <a:lnTo>
                    <a:pt x="279" y="526"/>
                  </a:lnTo>
                  <a:lnTo>
                    <a:pt x="628" y="901"/>
                  </a:lnTo>
                  <a:lnTo>
                    <a:pt x="670" y="830"/>
                  </a:lnTo>
                  <a:lnTo>
                    <a:pt x="660" y="822"/>
                  </a:lnTo>
                  <a:lnTo>
                    <a:pt x="633" y="797"/>
                  </a:lnTo>
                  <a:lnTo>
                    <a:pt x="614" y="781"/>
                  </a:lnTo>
                  <a:lnTo>
                    <a:pt x="594" y="762"/>
                  </a:lnTo>
                  <a:lnTo>
                    <a:pt x="572" y="741"/>
                  </a:lnTo>
                  <a:lnTo>
                    <a:pt x="546" y="715"/>
                  </a:lnTo>
                  <a:lnTo>
                    <a:pt x="521" y="693"/>
                  </a:lnTo>
                  <a:lnTo>
                    <a:pt x="493" y="668"/>
                  </a:lnTo>
                  <a:lnTo>
                    <a:pt x="468" y="641"/>
                  </a:lnTo>
                  <a:lnTo>
                    <a:pt x="441" y="614"/>
                  </a:lnTo>
                  <a:lnTo>
                    <a:pt x="416" y="588"/>
                  </a:lnTo>
                  <a:lnTo>
                    <a:pt x="392" y="562"/>
                  </a:lnTo>
                  <a:lnTo>
                    <a:pt x="369" y="538"/>
                  </a:lnTo>
                  <a:lnTo>
                    <a:pt x="349" y="514"/>
                  </a:lnTo>
                  <a:lnTo>
                    <a:pt x="331" y="490"/>
                  </a:lnTo>
                  <a:lnTo>
                    <a:pt x="308" y="465"/>
                  </a:lnTo>
                  <a:lnTo>
                    <a:pt x="285" y="440"/>
                  </a:lnTo>
                  <a:lnTo>
                    <a:pt x="264" y="413"/>
                  </a:lnTo>
                  <a:lnTo>
                    <a:pt x="240" y="385"/>
                  </a:lnTo>
                  <a:lnTo>
                    <a:pt x="217" y="359"/>
                  </a:lnTo>
                  <a:lnTo>
                    <a:pt x="195" y="332"/>
                  </a:lnTo>
                  <a:lnTo>
                    <a:pt x="172" y="305"/>
                  </a:lnTo>
                  <a:lnTo>
                    <a:pt x="151" y="280"/>
                  </a:lnTo>
                  <a:lnTo>
                    <a:pt x="133" y="255"/>
                  </a:lnTo>
                  <a:lnTo>
                    <a:pt x="99" y="211"/>
                  </a:lnTo>
                  <a:lnTo>
                    <a:pt x="68" y="152"/>
                  </a:lnTo>
                  <a:lnTo>
                    <a:pt x="73" y="121"/>
                  </a:lnTo>
                  <a:lnTo>
                    <a:pt x="89" y="101"/>
                  </a:lnTo>
                  <a:lnTo>
                    <a:pt x="113" y="8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3" name="Freeform 27"/>
            <p:cNvSpPr>
              <a:spLocks noChangeAspect="1"/>
            </p:cNvSpPr>
            <p:nvPr/>
          </p:nvSpPr>
          <p:spPr bwMode="auto">
            <a:xfrm>
              <a:off x="4442" y="2825"/>
              <a:ext cx="297" cy="748"/>
            </a:xfrm>
            <a:custGeom>
              <a:avLst/>
              <a:gdLst>
                <a:gd name="T0" fmla="*/ 0 w 592"/>
                <a:gd name="T1" fmla="*/ 6 h 1496"/>
                <a:gd name="T2" fmla="*/ 1 w 592"/>
                <a:gd name="T3" fmla="*/ 5 h 1496"/>
                <a:gd name="T4" fmla="*/ 1 w 592"/>
                <a:gd name="T5" fmla="*/ 5 h 1496"/>
                <a:gd name="T6" fmla="*/ 2 w 592"/>
                <a:gd name="T7" fmla="*/ 4 h 1496"/>
                <a:gd name="T8" fmla="*/ 2 w 592"/>
                <a:gd name="T9" fmla="*/ 3 h 1496"/>
                <a:gd name="T10" fmla="*/ 3 w 592"/>
                <a:gd name="T11" fmla="*/ 3 h 1496"/>
                <a:gd name="T12" fmla="*/ 4 w 592"/>
                <a:gd name="T13" fmla="*/ 2 h 1496"/>
                <a:gd name="T14" fmla="*/ 5 w 592"/>
                <a:gd name="T15" fmla="*/ 2 h 1496"/>
                <a:gd name="T16" fmla="*/ 6 w 592"/>
                <a:gd name="T17" fmla="*/ 1 h 1496"/>
                <a:gd name="T18" fmla="*/ 7 w 592"/>
                <a:gd name="T19" fmla="*/ 1 h 1496"/>
                <a:gd name="T20" fmla="*/ 9 w 592"/>
                <a:gd name="T21" fmla="*/ 0 h 1496"/>
                <a:gd name="T22" fmla="*/ 11 w 592"/>
                <a:gd name="T23" fmla="*/ 1 h 1496"/>
                <a:gd name="T24" fmla="*/ 13 w 592"/>
                <a:gd name="T25" fmla="*/ 2 h 1496"/>
                <a:gd name="T26" fmla="*/ 13 w 592"/>
                <a:gd name="T27" fmla="*/ 3 h 1496"/>
                <a:gd name="T28" fmla="*/ 14 w 592"/>
                <a:gd name="T29" fmla="*/ 3 h 1496"/>
                <a:gd name="T30" fmla="*/ 16 w 592"/>
                <a:gd name="T31" fmla="*/ 7 h 1496"/>
                <a:gd name="T32" fmla="*/ 17 w 592"/>
                <a:gd name="T33" fmla="*/ 9 h 1496"/>
                <a:gd name="T34" fmla="*/ 18 w 592"/>
                <a:gd name="T35" fmla="*/ 11 h 1496"/>
                <a:gd name="T36" fmla="*/ 18 w 592"/>
                <a:gd name="T37" fmla="*/ 16 h 1496"/>
                <a:gd name="T38" fmla="*/ 19 w 592"/>
                <a:gd name="T39" fmla="*/ 21 h 1496"/>
                <a:gd name="T40" fmla="*/ 19 w 592"/>
                <a:gd name="T41" fmla="*/ 25 h 1496"/>
                <a:gd name="T42" fmla="*/ 19 w 592"/>
                <a:gd name="T43" fmla="*/ 30 h 1496"/>
                <a:gd name="T44" fmla="*/ 18 w 592"/>
                <a:gd name="T45" fmla="*/ 34 h 1496"/>
                <a:gd name="T46" fmla="*/ 18 w 592"/>
                <a:gd name="T47" fmla="*/ 36 h 1496"/>
                <a:gd name="T48" fmla="*/ 17 w 592"/>
                <a:gd name="T49" fmla="*/ 38 h 1496"/>
                <a:gd name="T50" fmla="*/ 17 w 592"/>
                <a:gd name="T51" fmla="*/ 40 h 1496"/>
                <a:gd name="T52" fmla="*/ 16 w 592"/>
                <a:gd name="T53" fmla="*/ 41 h 1496"/>
                <a:gd name="T54" fmla="*/ 15 w 592"/>
                <a:gd name="T55" fmla="*/ 42 h 1496"/>
                <a:gd name="T56" fmla="*/ 14 w 592"/>
                <a:gd name="T57" fmla="*/ 43 h 1496"/>
                <a:gd name="T58" fmla="*/ 14 w 592"/>
                <a:gd name="T59" fmla="*/ 43 h 1496"/>
                <a:gd name="T60" fmla="*/ 13 w 592"/>
                <a:gd name="T61" fmla="*/ 44 h 1496"/>
                <a:gd name="T62" fmla="*/ 12 w 592"/>
                <a:gd name="T63" fmla="*/ 45 h 1496"/>
                <a:gd name="T64" fmla="*/ 11 w 592"/>
                <a:gd name="T65" fmla="*/ 46 h 1496"/>
                <a:gd name="T66" fmla="*/ 9 w 592"/>
                <a:gd name="T67" fmla="*/ 47 h 1496"/>
                <a:gd name="T68" fmla="*/ 9 w 592"/>
                <a:gd name="T69" fmla="*/ 45 h 1496"/>
                <a:gd name="T70" fmla="*/ 10 w 592"/>
                <a:gd name="T71" fmla="*/ 44 h 1496"/>
                <a:gd name="T72" fmla="*/ 11 w 592"/>
                <a:gd name="T73" fmla="*/ 43 h 1496"/>
                <a:gd name="T74" fmla="*/ 12 w 592"/>
                <a:gd name="T75" fmla="*/ 41 h 1496"/>
                <a:gd name="T76" fmla="*/ 13 w 592"/>
                <a:gd name="T77" fmla="*/ 40 h 1496"/>
                <a:gd name="T78" fmla="*/ 14 w 592"/>
                <a:gd name="T79" fmla="*/ 38 h 1496"/>
                <a:gd name="T80" fmla="*/ 15 w 592"/>
                <a:gd name="T81" fmla="*/ 35 h 1496"/>
                <a:gd name="T82" fmla="*/ 16 w 592"/>
                <a:gd name="T83" fmla="*/ 32 h 1496"/>
                <a:gd name="T84" fmla="*/ 16 w 592"/>
                <a:gd name="T85" fmla="*/ 28 h 1496"/>
                <a:gd name="T86" fmla="*/ 16 w 592"/>
                <a:gd name="T87" fmla="*/ 24 h 1496"/>
                <a:gd name="T88" fmla="*/ 16 w 592"/>
                <a:gd name="T89" fmla="*/ 17 h 1496"/>
                <a:gd name="T90" fmla="*/ 15 w 592"/>
                <a:gd name="T91" fmla="*/ 12 h 1496"/>
                <a:gd name="T92" fmla="*/ 14 w 592"/>
                <a:gd name="T93" fmla="*/ 11 h 1496"/>
                <a:gd name="T94" fmla="*/ 14 w 592"/>
                <a:gd name="T95" fmla="*/ 9 h 1496"/>
                <a:gd name="T96" fmla="*/ 13 w 592"/>
                <a:gd name="T97" fmla="*/ 7 h 1496"/>
                <a:gd name="T98" fmla="*/ 12 w 592"/>
                <a:gd name="T99" fmla="*/ 6 h 1496"/>
                <a:gd name="T100" fmla="*/ 12 w 592"/>
                <a:gd name="T101" fmla="*/ 5 h 1496"/>
                <a:gd name="T102" fmla="*/ 11 w 592"/>
                <a:gd name="T103" fmla="*/ 4 h 1496"/>
                <a:gd name="T104" fmla="*/ 11 w 592"/>
                <a:gd name="T105" fmla="*/ 4 h 1496"/>
                <a:gd name="T106" fmla="*/ 10 w 592"/>
                <a:gd name="T107" fmla="*/ 3 h 1496"/>
                <a:gd name="T108" fmla="*/ 9 w 592"/>
                <a:gd name="T109" fmla="*/ 3 h 1496"/>
                <a:gd name="T110" fmla="*/ 7 w 592"/>
                <a:gd name="T111" fmla="*/ 3 h 1496"/>
                <a:gd name="T112" fmla="*/ 6 w 592"/>
                <a:gd name="T113" fmla="*/ 4 h 1496"/>
                <a:gd name="T114" fmla="*/ 5 w 592"/>
                <a:gd name="T115" fmla="*/ 5 h 1496"/>
                <a:gd name="T116" fmla="*/ 3 w 592"/>
                <a:gd name="T117" fmla="*/ 7 h 1496"/>
                <a:gd name="T118" fmla="*/ 3 w 592"/>
                <a:gd name="T119" fmla="*/ 9 h 1496"/>
                <a:gd name="T120" fmla="*/ 0 w 592"/>
                <a:gd name="T121" fmla="*/ 6 h 1496"/>
                <a:gd name="T122" fmla="*/ 0 w 592"/>
                <a:gd name="T123" fmla="*/ 6 h 1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2"/>
                <a:gd name="T187" fmla="*/ 0 h 1496"/>
                <a:gd name="T188" fmla="*/ 592 w 592"/>
                <a:gd name="T189" fmla="*/ 1496 h 1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2" h="1496">
                  <a:moveTo>
                    <a:pt x="0" y="161"/>
                  </a:moveTo>
                  <a:lnTo>
                    <a:pt x="10" y="148"/>
                  </a:lnTo>
                  <a:lnTo>
                    <a:pt x="22" y="132"/>
                  </a:lnTo>
                  <a:lnTo>
                    <a:pt x="37" y="115"/>
                  </a:lnTo>
                  <a:lnTo>
                    <a:pt x="57" y="95"/>
                  </a:lnTo>
                  <a:lnTo>
                    <a:pt x="79" y="73"/>
                  </a:lnTo>
                  <a:lnTo>
                    <a:pt x="106" y="52"/>
                  </a:lnTo>
                  <a:lnTo>
                    <a:pt x="135" y="33"/>
                  </a:lnTo>
                  <a:lnTo>
                    <a:pt x="167" y="17"/>
                  </a:lnTo>
                  <a:lnTo>
                    <a:pt x="201" y="5"/>
                  </a:lnTo>
                  <a:lnTo>
                    <a:pt x="273" y="0"/>
                  </a:lnTo>
                  <a:lnTo>
                    <a:pt x="351" y="28"/>
                  </a:lnTo>
                  <a:lnTo>
                    <a:pt x="391" y="57"/>
                  </a:lnTo>
                  <a:lnTo>
                    <a:pt x="411" y="76"/>
                  </a:lnTo>
                  <a:lnTo>
                    <a:pt x="431" y="99"/>
                  </a:lnTo>
                  <a:lnTo>
                    <a:pt x="500" y="212"/>
                  </a:lnTo>
                  <a:lnTo>
                    <a:pt x="526" y="278"/>
                  </a:lnTo>
                  <a:lnTo>
                    <a:pt x="547" y="352"/>
                  </a:lnTo>
                  <a:lnTo>
                    <a:pt x="574" y="506"/>
                  </a:lnTo>
                  <a:lnTo>
                    <a:pt x="588" y="665"/>
                  </a:lnTo>
                  <a:lnTo>
                    <a:pt x="592" y="781"/>
                  </a:lnTo>
                  <a:lnTo>
                    <a:pt x="588" y="938"/>
                  </a:lnTo>
                  <a:lnTo>
                    <a:pt x="574" y="1068"/>
                  </a:lnTo>
                  <a:lnTo>
                    <a:pt x="556" y="1138"/>
                  </a:lnTo>
                  <a:lnTo>
                    <a:pt x="536" y="1200"/>
                  </a:lnTo>
                  <a:lnTo>
                    <a:pt x="514" y="1252"/>
                  </a:lnTo>
                  <a:lnTo>
                    <a:pt x="491" y="1296"/>
                  </a:lnTo>
                  <a:lnTo>
                    <a:pt x="468" y="1331"/>
                  </a:lnTo>
                  <a:lnTo>
                    <a:pt x="447" y="1356"/>
                  </a:lnTo>
                  <a:lnTo>
                    <a:pt x="430" y="1376"/>
                  </a:lnTo>
                  <a:lnTo>
                    <a:pt x="411" y="1395"/>
                  </a:lnTo>
                  <a:lnTo>
                    <a:pt x="381" y="1427"/>
                  </a:lnTo>
                  <a:lnTo>
                    <a:pt x="335" y="1459"/>
                  </a:lnTo>
                  <a:lnTo>
                    <a:pt x="270" y="1496"/>
                  </a:lnTo>
                  <a:lnTo>
                    <a:pt x="263" y="1425"/>
                  </a:lnTo>
                  <a:lnTo>
                    <a:pt x="317" y="1389"/>
                  </a:lnTo>
                  <a:lnTo>
                    <a:pt x="351" y="1353"/>
                  </a:lnTo>
                  <a:lnTo>
                    <a:pt x="382" y="1311"/>
                  </a:lnTo>
                  <a:lnTo>
                    <a:pt x="415" y="1257"/>
                  </a:lnTo>
                  <a:lnTo>
                    <a:pt x="444" y="1191"/>
                  </a:lnTo>
                  <a:lnTo>
                    <a:pt x="470" y="1108"/>
                  </a:lnTo>
                  <a:lnTo>
                    <a:pt x="490" y="1010"/>
                  </a:lnTo>
                  <a:lnTo>
                    <a:pt x="495" y="891"/>
                  </a:lnTo>
                  <a:lnTo>
                    <a:pt x="499" y="762"/>
                  </a:lnTo>
                  <a:lnTo>
                    <a:pt x="480" y="516"/>
                  </a:lnTo>
                  <a:lnTo>
                    <a:pt x="459" y="385"/>
                  </a:lnTo>
                  <a:lnTo>
                    <a:pt x="443" y="325"/>
                  </a:lnTo>
                  <a:lnTo>
                    <a:pt x="426" y="269"/>
                  </a:lnTo>
                  <a:lnTo>
                    <a:pt x="406" y="219"/>
                  </a:lnTo>
                  <a:lnTo>
                    <a:pt x="382" y="176"/>
                  </a:lnTo>
                  <a:lnTo>
                    <a:pt x="357" y="141"/>
                  </a:lnTo>
                  <a:lnTo>
                    <a:pt x="341" y="127"/>
                  </a:lnTo>
                  <a:lnTo>
                    <a:pt x="326" y="115"/>
                  </a:lnTo>
                  <a:lnTo>
                    <a:pt x="294" y="97"/>
                  </a:lnTo>
                  <a:lnTo>
                    <a:pt x="265" y="89"/>
                  </a:lnTo>
                  <a:lnTo>
                    <a:pt x="213" y="89"/>
                  </a:lnTo>
                  <a:lnTo>
                    <a:pt x="170" y="109"/>
                  </a:lnTo>
                  <a:lnTo>
                    <a:pt x="137" y="144"/>
                  </a:lnTo>
                  <a:lnTo>
                    <a:pt x="93" y="220"/>
                  </a:lnTo>
                  <a:lnTo>
                    <a:pt x="78" y="25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4" name="Freeform 28"/>
            <p:cNvSpPr>
              <a:spLocks noChangeAspect="1"/>
            </p:cNvSpPr>
            <p:nvPr/>
          </p:nvSpPr>
          <p:spPr bwMode="auto">
            <a:xfrm>
              <a:off x="3638" y="2730"/>
              <a:ext cx="251" cy="400"/>
            </a:xfrm>
            <a:custGeom>
              <a:avLst/>
              <a:gdLst>
                <a:gd name="T0" fmla="*/ 4 w 502"/>
                <a:gd name="T1" fmla="*/ 19 h 800"/>
                <a:gd name="T2" fmla="*/ 6 w 502"/>
                <a:gd name="T3" fmla="*/ 20 h 800"/>
                <a:gd name="T4" fmla="*/ 7 w 502"/>
                <a:gd name="T5" fmla="*/ 21 h 800"/>
                <a:gd name="T6" fmla="*/ 8 w 502"/>
                <a:gd name="T7" fmla="*/ 22 h 800"/>
                <a:gd name="T8" fmla="*/ 10 w 502"/>
                <a:gd name="T9" fmla="*/ 23 h 800"/>
                <a:gd name="T10" fmla="*/ 12 w 502"/>
                <a:gd name="T11" fmla="*/ 23 h 800"/>
                <a:gd name="T12" fmla="*/ 14 w 502"/>
                <a:gd name="T13" fmla="*/ 22 h 800"/>
                <a:gd name="T14" fmla="*/ 13 w 502"/>
                <a:gd name="T15" fmla="*/ 18 h 800"/>
                <a:gd name="T16" fmla="*/ 12 w 502"/>
                <a:gd name="T17" fmla="*/ 16 h 800"/>
                <a:gd name="T18" fmla="*/ 11 w 502"/>
                <a:gd name="T19" fmla="*/ 15 h 800"/>
                <a:gd name="T20" fmla="*/ 9 w 502"/>
                <a:gd name="T21" fmla="*/ 14 h 800"/>
                <a:gd name="T22" fmla="*/ 7 w 502"/>
                <a:gd name="T23" fmla="*/ 12 h 800"/>
                <a:gd name="T24" fmla="*/ 5 w 502"/>
                <a:gd name="T25" fmla="*/ 11 h 800"/>
                <a:gd name="T26" fmla="*/ 4 w 502"/>
                <a:gd name="T27" fmla="*/ 9 h 800"/>
                <a:gd name="T28" fmla="*/ 3 w 502"/>
                <a:gd name="T29" fmla="*/ 8 h 800"/>
                <a:gd name="T30" fmla="*/ 1 w 502"/>
                <a:gd name="T31" fmla="*/ 6 h 800"/>
                <a:gd name="T32" fmla="*/ 1 w 502"/>
                <a:gd name="T33" fmla="*/ 2 h 800"/>
                <a:gd name="T34" fmla="*/ 2 w 502"/>
                <a:gd name="T35" fmla="*/ 1 h 800"/>
                <a:gd name="T36" fmla="*/ 4 w 502"/>
                <a:gd name="T37" fmla="*/ 1 h 800"/>
                <a:gd name="T38" fmla="*/ 9 w 502"/>
                <a:gd name="T39" fmla="*/ 1 h 800"/>
                <a:gd name="T40" fmla="*/ 12 w 502"/>
                <a:gd name="T41" fmla="*/ 4 h 800"/>
                <a:gd name="T42" fmla="*/ 11 w 502"/>
                <a:gd name="T43" fmla="*/ 7 h 800"/>
                <a:gd name="T44" fmla="*/ 9 w 502"/>
                <a:gd name="T45" fmla="*/ 8 h 800"/>
                <a:gd name="T46" fmla="*/ 6 w 502"/>
                <a:gd name="T47" fmla="*/ 7 h 800"/>
                <a:gd name="T48" fmla="*/ 4 w 502"/>
                <a:gd name="T49" fmla="*/ 5 h 800"/>
                <a:gd name="T50" fmla="*/ 5 w 502"/>
                <a:gd name="T51" fmla="*/ 3 h 800"/>
                <a:gd name="T52" fmla="*/ 7 w 502"/>
                <a:gd name="T53" fmla="*/ 3 h 800"/>
                <a:gd name="T54" fmla="*/ 6 w 502"/>
                <a:gd name="T55" fmla="*/ 4 h 800"/>
                <a:gd name="T56" fmla="*/ 6 w 502"/>
                <a:gd name="T57" fmla="*/ 6 h 800"/>
                <a:gd name="T58" fmla="*/ 9 w 502"/>
                <a:gd name="T59" fmla="*/ 6 h 800"/>
                <a:gd name="T60" fmla="*/ 9 w 502"/>
                <a:gd name="T61" fmla="*/ 4 h 800"/>
                <a:gd name="T62" fmla="*/ 8 w 502"/>
                <a:gd name="T63" fmla="*/ 3 h 800"/>
                <a:gd name="T64" fmla="*/ 7 w 502"/>
                <a:gd name="T65" fmla="*/ 2 h 800"/>
                <a:gd name="T66" fmla="*/ 4 w 502"/>
                <a:gd name="T67" fmla="*/ 2 h 800"/>
                <a:gd name="T68" fmla="*/ 3 w 502"/>
                <a:gd name="T69" fmla="*/ 5 h 800"/>
                <a:gd name="T70" fmla="*/ 3 w 502"/>
                <a:gd name="T71" fmla="*/ 6 h 800"/>
                <a:gd name="T72" fmla="*/ 5 w 502"/>
                <a:gd name="T73" fmla="*/ 8 h 800"/>
                <a:gd name="T74" fmla="*/ 7 w 502"/>
                <a:gd name="T75" fmla="*/ 9 h 800"/>
                <a:gd name="T76" fmla="*/ 8 w 502"/>
                <a:gd name="T77" fmla="*/ 10 h 800"/>
                <a:gd name="T78" fmla="*/ 9 w 502"/>
                <a:gd name="T79" fmla="*/ 12 h 800"/>
                <a:gd name="T80" fmla="*/ 11 w 502"/>
                <a:gd name="T81" fmla="*/ 13 h 800"/>
                <a:gd name="T82" fmla="*/ 13 w 502"/>
                <a:gd name="T83" fmla="*/ 14 h 800"/>
                <a:gd name="T84" fmla="*/ 14 w 502"/>
                <a:gd name="T85" fmla="*/ 15 h 800"/>
                <a:gd name="T86" fmla="*/ 16 w 502"/>
                <a:gd name="T87" fmla="*/ 20 h 800"/>
                <a:gd name="T88" fmla="*/ 15 w 502"/>
                <a:gd name="T89" fmla="*/ 23 h 800"/>
                <a:gd name="T90" fmla="*/ 14 w 502"/>
                <a:gd name="T91" fmla="*/ 25 h 800"/>
                <a:gd name="T92" fmla="*/ 12 w 502"/>
                <a:gd name="T93" fmla="*/ 25 h 800"/>
                <a:gd name="T94" fmla="*/ 8 w 502"/>
                <a:gd name="T95" fmla="*/ 25 h 800"/>
                <a:gd name="T96" fmla="*/ 6 w 502"/>
                <a:gd name="T97" fmla="*/ 23 h 800"/>
                <a:gd name="T98" fmla="*/ 5 w 502"/>
                <a:gd name="T99" fmla="*/ 22 h 800"/>
                <a:gd name="T100" fmla="*/ 4 w 502"/>
                <a:gd name="T101" fmla="*/ 19 h 8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2"/>
                <a:gd name="T154" fmla="*/ 0 h 800"/>
                <a:gd name="T155" fmla="*/ 502 w 502"/>
                <a:gd name="T156" fmla="*/ 800 h 8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2" h="800">
                  <a:moveTo>
                    <a:pt x="121" y="588"/>
                  </a:moveTo>
                  <a:lnTo>
                    <a:pt x="128" y="595"/>
                  </a:lnTo>
                  <a:lnTo>
                    <a:pt x="148" y="616"/>
                  </a:lnTo>
                  <a:lnTo>
                    <a:pt x="163" y="631"/>
                  </a:lnTo>
                  <a:lnTo>
                    <a:pt x="180" y="646"/>
                  </a:lnTo>
                  <a:lnTo>
                    <a:pt x="197" y="660"/>
                  </a:lnTo>
                  <a:lnTo>
                    <a:pt x="217" y="678"/>
                  </a:lnTo>
                  <a:lnTo>
                    <a:pt x="239" y="692"/>
                  </a:lnTo>
                  <a:lnTo>
                    <a:pt x="260" y="706"/>
                  </a:lnTo>
                  <a:lnTo>
                    <a:pt x="303" y="728"/>
                  </a:lnTo>
                  <a:lnTo>
                    <a:pt x="343" y="739"/>
                  </a:lnTo>
                  <a:lnTo>
                    <a:pt x="380" y="732"/>
                  </a:lnTo>
                  <a:lnTo>
                    <a:pt x="407" y="711"/>
                  </a:lnTo>
                  <a:lnTo>
                    <a:pt x="424" y="686"/>
                  </a:lnTo>
                  <a:lnTo>
                    <a:pt x="432" y="622"/>
                  </a:lnTo>
                  <a:lnTo>
                    <a:pt x="415" y="559"/>
                  </a:lnTo>
                  <a:lnTo>
                    <a:pt x="392" y="508"/>
                  </a:lnTo>
                  <a:lnTo>
                    <a:pt x="383" y="498"/>
                  </a:lnTo>
                  <a:lnTo>
                    <a:pt x="367" y="483"/>
                  </a:lnTo>
                  <a:lnTo>
                    <a:pt x="345" y="466"/>
                  </a:lnTo>
                  <a:lnTo>
                    <a:pt x="317" y="449"/>
                  </a:lnTo>
                  <a:lnTo>
                    <a:pt x="287" y="427"/>
                  </a:lnTo>
                  <a:lnTo>
                    <a:pt x="252" y="405"/>
                  </a:lnTo>
                  <a:lnTo>
                    <a:pt x="217" y="379"/>
                  </a:lnTo>
                  <a:lnTo>
                    <a:pt x="183" y="354"/>
                  </a:lnTo>
                  <a:lnTo>
                    <a:pt x="147" y="326"/>
                  </a:lnTo>
                  <a:lnTo>
                    <a:pt x="113" y="297"/>
                  </a:lnTo>
                  <a:lnTo>
                    <a:pt x="97" y="282"/>
                  </a:lnTo>
                  <a:lnTo>
                    <a:pt x="81" y="267"/>
                  </a:lnTo>
                  <a:lnTo>
                    <a:pt x="67" y="251"/>
                  </a:lnTo>
                  <a:lnTo>
                    <a:pt x="55" y="237"/>
                  </a:lnTo>
                  <a:lnTo>
                    <a:pt x="14" y="175"/>
                  </a:lnTo>
                  <a:lnTo>
                    <a:pt x="0" y="110"/>
                  </a:lnTo>
                  <a:lnTo>
                    <a:pt x="15" y="57"/>
                  </a:lnTo>
                  <a:lnTo>
                    <a:pt x="32" y="38"/>
                  </a:lnTo>
                  <a:lnTo>
                    <a:pt x="52" y="24"/>
                  </a:lnTo>
                  <a:lnTo>
                    <a:pt x="76" y="10"/>
                  </a:lnTo>
                  <a:lnTo>
                    <a:pt x="104" y="4"/>
                  </a:lnTo>
                  <a:lnTo>
                    <a:pt x="163" y="0"/>
                  </a:lnTo>
                  <a:lnTo>
                    <a:pt x="284" y="30"/>
                  </a:lnTo>
                  <a:lnTo>
                    <a:pt x="328" y="64"/>
                  </a:lnTo>
                  <a:lnTo>
                    <a:pt x="353" y="105"/>
                  </a:lnTo>
                  <a:lnTo>
                    <a:pt x="357" y="186"/>
                  </a:lnTo>
                  <a:lnTo>
                    <a:pt x="341" y="218"/>
                  </a:lnTo>
                  <a:lnTo>
                    <a:pt x="316" y="241"/>
                  </a:lnTo>
                  <a:lnTo>
                    <a:pt x="285" y="254"/>
                  </a:lnTo>
                  <a:lnTo>
                    <a:pt x="247" y="254"/>
                  </a:lnTo>
                  <a:lnTo>
                    <a:pt x="165" y="218"/>
                  </a:lnTo>
                  <a:lnTo>
                    <a:pt x="133" y="183"/>
                  </a:lnTo>
                  <a:lnTo>
                    <a:pt x="116" y="157"/>
                  </a:lnTo>
                  <a:lnTo>
                    <a:pt x="116" y="112"/>
                  </a:lnTo>
                  <a:lnTo>
                    <a:pt x="136" y="86"/>
                  </a:lnTo>
                  <a:lnTo>
                    <a:pt x="148" y="77"/>
                  </a:lnTo>
                  <a:lnTo>
                    <a:pt x="212" y="86"/>
                  </a:lnTo>
                  <a:lnTo>
                    <a:pt x="197" y="97"/>
                  </a:lnTo>
                  <a:lnTo>
                    <a:pt x="172" y="126"/>
                  </a:lnTo>
                  <a:lnTo>
                    <a:pt x="165" y="161"/>
                  </a:lnTo>
                  <a:lnTo>
                    <a:pt x="181" y="175"/>
                  </a:lnTo>
                  <a:lnTo>
                    <a:pt x="212" y="189"/>
                  </a:lnTo>
                  <a:lnTo>
                    <a:pt x="271" y="189"/>
                  </a:lnTo>
                  <a:lnTo>
                    <a:pt x="291" y="154"/>
                  </a:lnTo>
                  <a:lnTo>
                    <a:pt x="279" y="110"/>
                  </a:lnTo>
                  <a:lnTo>
                    <a:pt x="267" y="90"/>
                  </a:lnTo>
                  <a:lnTo>
                    <a:pt x="249" y="74"/>
                  </a:lnTo>
                  <a:lnTo>
                    <a:pt x="228" y="64"/>
                  </a:lnTo>
                  <a:lnTo>
                    <a:pt x="203" y="53"/>
                  </a:lnTo>
                  <a:lnTo>
                    <a:pt x="148" y="49"/>
                  </a:lnTo>
                  <a:lnTo>
                    <a:pt x="100" y="64"/>
                  </a:lnTo>
                  <a:lnTo>
                    <a:pt x="76" y="105"/>
                  </a:lnTo>
                  <a:lnTo>
                    <a:pt x="75" y="129"/>
                  </a:lnTo>
                  <a:lnTo>
                    <a:pt x="76" y="151"/>
                  </a:lnTo>
                  <a:lnTo>
                    <a:pt x="93" y="190"/>
                  </a:lnTo>
                  <a:lnTo>
                    <a:pt x="111" y="210"/>
                  </a:lnTo>
                  <a:lnTo>
                    <a:pt x="133" y="231"/>
                  </a:lnTo>
                  <a:lnTo>
                    <a:pt x="160" y="255"/>
                  </a:lnTo>
                  <a:lnTo>
                    <a:pt x="195" y="286"/>
                  </a:lnTo>
                  <a:lnTo>
                    <a:pt x="216" y="302"/>
                  </a:lnTo>
                  <a:lnTo>
                    <a:pt x="239" y="319"/>
                  </a:lnTo>
                  <a:lnTo>
                    <a:pt x="261" y="335"/>
                  </a:lnTo>
                  <a:lnTo>
                    <a:pt x="287" y="353"/>
                  </a:lnTo>
                  <a:lnTo>
                    <a:pt x="313" y="370"/>
                  </a:lnTo>
                  <a:lnTo>
                    <a:pt x="340" y="389"/>
                  </a:lnTo>
                  <a:lnTo>
                    <a:pt x="365" y="409"/>
                  </a:lnTo>
                  <a:lnTo>
                    <a:pt x="391" y="430"/>
                  </a:lnTo>
                  <a:lnTo>
                    <a:pt x="415" y="449"/>
                  </a:lnTo>
                  <a:lnTo>
                    <a:pt x="436" y="472"/>
                  </a:lnTo>
                  <a:lnTo>
                    <a:pt x="473" y="520"/>
                  </a:lnTo>
                  <a:lnTo>
                    <a:pt x="502" y="634"/>
                  </a:lnTo>
                  <a:lnTo>
                    <a:pt x="494" y="690"/>
                  </a:lnTo>
                  <a:lnTo>
                    <a:pt x="478" y="732"/>
                  </a:lnTo>
                  <a:lnTo>
                    <a:pt x="456" y="764"/>
                  </a:lnTo>
                  <a:lnTo>
                    <a:pt x="429" y="785"/>
                  </a:lnTo>
                  <a:lnTo>
                    <a:pt x="399" y="796"/>
                  </a:lnTo>
                  <a:lnTo>
                    <a:pt x="368" y="800"/>
                  </a:lnTo>
                  <a:lnTo>
                    <a:pt x="308" y="795"/>
                  </a:lnTo>
                  <a:lnTo>
                    <a:pt x="249" y="769"/>
                  </a:lnTo>
                  <a:lnTo>
                    <a:pt x="217" y="750"/>
                  </a:lnTo>
                  <a:lnTo>
                    <a:pt x="188" y="730"/>
                  </a:lnTo>
                  <a:lnTo>
                    <a:pt x="161" y="711"/>
                  </a:lnTo>
                  <a:lnTo>
                    <a:pt x="140" y="694"/>
                  </a:lnTo>
                  <a:lnTo>
                    <a:pt x="121" y="678"/>
                  </a:lnTo>
                  <a:lnTo>
                    <a:pt x="121" y="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5" name="Freeform 29"/>
            <p:cNvSpPr>
              <a:spLocks noChangeAspect="1"/>
            </p:cNvSpPr>
            <p:nvPr/>
          </p:nvSpPr>
          <p:spPr bwMode="auto">
            <a:xfrm>
              <a:off x="3678" y="3571"/>
              <a:ext cx="127" cy="131"/>
            </a:xfrm>
            <a:custGeom>
              <a:avLst/>
              <a:gdLst>
                <a:gd name="T0" fmla="*/ 8 w 254"/>
                <a:gd name="T1" fmla="*/ 5 h 262"/>
                <a:gd name="T2" fmla="*/ 8 w 254"/>
                <a:gd name="T3" fmla="*/ 4 h 262"/>
                <a:gd name="T4" fmla="*/ 8 w 254"/>
                <a:gd name="T5" fmla="*/ 3 h 262"/>
                <a:gd name="T6" fmla="*/ 7 w 254"/>
                <a:gd name="T7" fmla="*/ 1 h 262"/>
                <a:gd name="T8" fmla="*/ 6 w 254"/>
                <a:gd name="T9" fmla="*/ 1 h 262"/>
                <a:gd name="T10" fmla="*/ 5 w 254"/>
                <a:gd name="T11" fmla="*/ 0 h 262"/>
                <a:gd name="T12" fmla="*/ 3 w 254"/>
                <a:gd name="T13" fmla="*/ 1 h 262"/>
                <a:gd name="T14" fmla="*/ 2 w 254"/>
                <a:gd name="T15" fmla="*/ 1 h 262"/>
                <a:gd name="T16" fmla="*/ 1 w 254"/>
                <a:gd name="T17" fmla="*/ 2 h 262"/>
                <a:gd name="T18" fmla="*/ 1 w 254"/>
                <a:gd name="T19" fmla="*/ 4 h 262"/>
                <a:gd name="T20" fmla="*/ 1 w 254"/>
                <a:gd name="T21" fmla="*/ 5 h 262"/>
                <a:gd name="T22" fmla="*/ 1 w 254"/>
                <a:gd name="T23" fmla="*/ 6 h 262"/>
                <a:gd name="T24" fmla="*/ 2 w 254"/>
                <a:gd name="T25" fmla="*/ 8 h 262"/>
                <a:gd name="T26" fmla="*/ 3 w 254"/>
                <a:gd name="T27" fmla="*/ 8 h 262"/>
                <a:gd name="T28" fmla="*/ 4 w 254"/>
                <a:gd name="T29" fmla="*/ 9 h 262"/>
                <a:gd name="T30" fmla="*/ 6 w 254"/>
                <a:gd name="T31" fmla="*/ 9 h 262"/>
                <a:gd name="T32" fmla="*/ 7 w 254"/>
                <a:gd name="T33" fmla="*/ 8 h 262"/>
                <a:gd name="T34" fmla="*/ 5 w 254"/>
                <a:gd name="T35" fmla="*/ 7 h 262"/>
                <a:gd name="T36" fmla="*/ 4 w 254"/>
                <a:gd name="T37" fmla="*/ 7 h 262"/>
                <a:gd name="T38" fmla="*/ 3 w 254"/>
                <a:gd name="T39" fmla="*/ 7 h 262"/>
                <a:gd name="T40" fmla="*/ 3 w 254"/>
                <a:gd name="T41" fmla="*/ 6 h 262"/>
                <a:gd name="T42" fmla="*/ 2 w 254"/>
                <a:gd name="T43" fmla="*/ 5 h 262"/>
                <a:gd name="T44" fmla="*/ 2 w 254"/>
                <a:gd name="T45" fmla="*/ 5 h 262"/>
                <a:gd name="T46" fmla="*/ 2 w 254"/>
                <a:gd name="T47" fmla="*/ 4 h 262"/>
                <a:gd name="T48" fmla="*/ 3 w 254"/>
                <a:gd name="T49" fmla="*/ 3 h 262"/>
                <a:gd name="T50" fmla="*/ 3 w 254"/>
                <a:gd name="T51" fmla="*/ 3 h 262"/>
                <a:gd name="T52" fmla="*/ 4 w 254"/>
                <a:gd name="T53" fmla="*/ 2 h 262"/>
                <a:gd name="T54" fmla="*/ 5 w 254"/>
                <a:gd name="T55" fmla="*/ 2 h 262"/>
                <a:gd name="T56" fmla="*/ 5 w 254"/>
                <a:gd name="T57" fmla="*/ 2 h 262"/>
                <a:gd name="T58" fmla="*/ 6 w 254"/>
                <a:gd name="T59" fmla="*/ 3 h 262"/>
                <a:gd name="T60" fmla="*/ 6 w 254"/>
                <a:gd name="T61" fmla="*/ 4 h 262"/>
                <a:gd name="T62" fmla="*/ 7 w 254"/>
                <a:gd name="T63" fmla="*/ 4 h 262"/>
                <a:gd name="T64" fmla="*/ 7 w 254"/>
                <a:gd name="T65" fmla="*/ 5 h 262"/>
                <a:gd name="T66" fmla="*/ 8 w 254"/>
                <a:gd name="T67" fmla="*/ 6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4"/>
                <a:gd name="T103" fmla="*/ 0 h 262"/>
                <a:gd name="T104" fmla="*/ 254 w 254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4" h="262">
                  <a:moveTo>
                    <a:pt x="247" y="177"/>
                  </a:moveTo>
                  <a:lnTo>
                    <a:pt x="251" y="160"/>
                  </a:lnTo>
                  <a:lnTo>
                    <a:pt x="254" y="137"/>
                  </a:lnTo>
                  <a:lnTo>
                    <a:pt x="254" y="113"/>
                  </a:lnTo>
                  <a:lnTo>
                    <a:pt x="248" y="92"/>
                  </a:lnTo>
                  <a:lnTo>
                    <a:pt x="239" y="72"/>
                  </a:lnTo>
                  <a:lnTo>
                    <a:pt x="228" y="52"/>
                  </a:lnTo>
                  <a:lnTo>
                    <a:pt x="214" y="34"/>
                  </a:lnTo>
                  <a:lnTo>
                    <a:pt x="195" y="20"/>
                  </a:lnTo>
                  <a:lnTo>
                    <a:pt x="176" y="9"/>
                  </a:lnTo>
                  <a:lnTo>
                    <a:pt x="155" y="1"/>
                  </a:lnTo>
                  <a:lnTo>
                    <a:pt x="134" y="0"/>
                  </a:lnTo>
                  <a:lnTo>
                    <a:pt x="111" y="0"/>
                  </a:lnTo>
                  <a:lnTo>
                    <a:pt x="90" y="4"/>
                  </a:lnTo>
                  <a:lnTo>
                    <a:pt x="70" y="13"/>
                  </a:lnTo>
                  <a:lnTo>
                    <a:pt x="51" y="25"/>
                  </a:lnTo>
                  <a:lnTo>
                    <a:pt x="35" y="41"/>
                  </a:lnTo>
                  <a:lnTo>
                    <a:pt x="20" y="60"/>
                  </a:lnTo>
                  <a:lnTo>
                    <a:pt x="11" y="80"/>
                  </a:lnTo>
                  <a:lnTo>
                    <a:pt x="4" y="101"/>
                  </a:lnTo>
                  <a:lnTo>
                    <a:pt x="0" y="125"/>
                  </a:lnTo>
                  <a:lnTo>
                    <a:pt x="2" y="148"/>
                  </a:lnTo>
                  <a:lnTo>
                    <a:pt x="7" y="169"/>
                  </a:lnTo>
                  <a:lnTo>
                    <a:pt x="15" y="192"/>
                  </a:lnTo>
                  <a:lnTo>
                    <a:pt x="26" y="210"/>
                  </a:lnTo>
                  <a:lnTo>
                    <a:pt x="40" y="228"/>
                  </a:lnTo>
                  <a:lnTo>
                    <a:pt x="58" y="241"/>
                  </a:lnTo>
                  <a:lnTo>
                    <a:pt x="78" y="252"/>
                  </a:lnTo>
                  <a:lnTo>
                    <a:pt x="99" y="260"/>
                  </a:lnTo>
                  <a:lnTo>
                    <a:pt x="120" y="262"/>
                  </a:lnTo>
                  <a:lnTo>
                    <a:pt x="143" y="262"/>
                  </a:lnTo>
                  <a:lnTo>
                    <a:pt x="166" y="257"/>
                  </a:lnTo>
                  <a:lnTo>
                    <a:pt x="188" y="246"/>
                  </a:lnTo>
                  <a:lnTo>
                    <a:pt x="212" y="228"/>
                  </a:lnTo>
                  <a:lnTo>
                    <a:pt x="164" y="192"/>
                  </a:lnTo>
                  <a:lnTo>
                    <a:pt x="144" y="202"/>
                  </a:lnTo>
                  <a:lnTo>
                    <a:pt x="132" y="205"/>
                  </a:lnTo>
                  <a:lnTo>
                    <a:pt x="120" y="205"/>
                  </a:lnTo>
                  <a:lnTo>
                    <a:pt x="107" y="202"/>
                  </a:lnTo>
                  <a:lnTo>
                    <a:pt x="96" y="200"/>
                  </a:lnTo>
                  <a:lnTo>
                    <a:pt x="86" y="190"/>
                  </a:lnTo>
                  <a:lnTo>
                    <a:pt x="75" y="184"/>
                  </a:lnTo>
                  <a:lnTo>
                    <a:pt x="68" y="173"/>
                  </a:lnTo>
                  <a:lnTo>
                    <a:pt x="62" y="161"/>
                  </a:lnTo>
                  <a:lnTo>
                    <a:pt x="58" y="148"/>
                  </a:lnTo>
                  <a:lnTo>
                    <a:pt x="55" y="136"/>
                  </a:lnTo>
                  <a:lnTo>
                    <a:pt x="56" y="122"/>
                  </a:lnTo>
                  <a:lnTo>
                    <a:pt x="58" y="110"/>
                  </a:lnTo>
                  <a:lnTo>
                    <a:pt x="63" y="97"/>
                  </a:lnTo>
                  <a:lnTo>
                    <a:pt x="70" y="86"/>
                  </a:lnTo>
                  <a:lnTo>
                    <a:pt x="76" y="77"/>
                  </a:lnTo>
                  <a:lnTo>
                    <a:pt x="86" y="68"/>
                  </a:lnTo>
                  <a:lnTo>
                    <a:pt x="98" y="62"/>
                  </a:lnTo>
                  <a:lnTo>
                    <a:pt x="108" y="58"/>
                  </a:lnTo>
                  <a:lnTo>
                    <a:pt x="122" y="56"/>
                  </a:lnTo>
                  <a:lnTo>
                    <a:pt x="135" y="56"/>
                  </a:lnTo>
                  <a:lnTo>
                    <a:pt x="147" y="58"/>
                  </a:lnTo>
                  <a:lnTo>
                    <a:pt x="159" y="62"/>
                  </a:lnTo>
                  <a:lnTo>
                    <a:pt x="170" y="69"/>
                  </a:lnTo>
                  <a:lnTo>
                    <a:pt x="179" y="78"/>
                  </a:lnTo>
                  <a:lnTo>
                    <a:pt x="187" y="89"/>
                  </a:lnTo>
                  <a:lnTo>
                    <a:pt x="192" y="100"/>
                  </a:lnTo>
                  <a:lnTo>
                    <a:pt x="198" y="113"/>
                  </a:lnTo>
                  <a:lnTo>
                    <a:pt x="200" y="125"/>
                  </a:lnTo>
                  <a:lnTo>
                    <a:pt x="199" y="138"/>
                  </a:lnTo>
                  <a:lnTo>
                    <a:pt x="195" y="156"/>
                  </a:lnTo>
                  <a:lnTo>
                    <a:pt x="247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6" name="Freeform 30"/>
            <p:cNvSpPr>
              <a:spLocks noChangeAspect="1"/>
            </p:cNvSpPr>
            <p:nvPr/>
          </p:nvSpPr>
          <p:spPr bwMode="auto">
            <a:xfrm>
              <a:off x="3775" y="3638"/>
              <a:ext cx="621" cy="121"/>
            </a:xfrm>
            <a:custGeom>
              <a:avLst/>
              <a:gdLst>
                <a:gd name="T0" fmla="*/ 35 w 1242"/>
                <a:gd name="T1" fmla="*/ 1 h 241"/>
                <a:gd name="T2" fmla="*/ 14 w 1242"/>
                <a:gd name="T3" fmla="*/ 5 h 241"/>
                <a:gd name="T4" fmla="*/ 2 w 1242"/>
                <a:gd name="T5" fmla="*/ 0 h 241"/>
                <a:gd name="T6" fmla="*/ 0 w 1242"/>
                <a:gd name="T7" fmla="*/ 1 h 241"/>
                <a:gd name="T8" fmla="*/ 14 w 1242"/>
                <a:gd name="T9" fmla="*/ 8 h 241"/>
                <a:gd name="T10" fmla="*/ 39 w 1242"/>
                <a:gd name="T11" fmla="*/ 3 h 241"/>
                <a:gd name="T12" fmla="*/ 35 w 1242"/>
                <a:gd name="T13" fmla="*/ 1 h 241"/>
                <a:gd name="T14" fmla="*/ 35 w 124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2"/>
                <a:gd name="T25" fmla="*/ 0 h 241"/>
                <a:gd name="T26" fmla="*/ 1242 w 1242"/>
                <a:gd name="T27" fmla="*/ 241 h 2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2" h="241">
                  <a:moveTo>
                    <a:pt x="1091" y="19"/>
                  </a:moveTo>
                  <a:lnTo>
                    <a:pt x="434" y="144"/>
                  </a:lnTo>
                  <a:lnTo>
                    <a:pt x="44" y="0"/>
                  </a:lnTo>
                  <a:lnTo>
                    <a:pt x="0" y="19"/>
                  </a:lnTo>
                  <a:lnTo>
                    <a:pt x="420" y="241"/>
                  </a:lnTo>
                  <a:lnTo>
                    <a:pt x="1242" y="90"/>
                  </a:lnTo>
                  <a:lnTo>
                    <a:pt x="109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7" name="Freeform 31"/>
            <p:cNvSpPr>
              <a:spLocks noChangeAspect="1"/>
            </p:cNvSpPr>
            <p:nvPr/>
          </p:nvSpPr>
          <p:spPr bwMode="auto">
            <a:xfrm>
              <a:off x="3586" y="3719"/>
              <a:ext cx="126" cy="132"/>
            </a:xfrm>
            <a:custGeom>
              <a:avLst/>
              <a:gdLst>
                <a:gd name="T0" fmla="*/ 8 w 252"/>
                <a:gd name="T1" fmla="*/ 4 h 262"/>
                <a:gd name="T2" fmla="*/ 8 w 252"/>
                <a:gd name="T3" fmla="*/ 2 h 262"/>
                <a:gd name="T4" fmla="*/ 7 w 252"/>
                <a:gd name="T5" fmla="*/ 1 h 262"/>
                <a:gd name="T6" fmla="*/ 6 w 252"/>
                <a:gd name="T7" fmla="*/ 1 h 262"/>
                <a:gd name="T8" fmla="*/ 4 w 252"/>
                <a:gd name="T9" fmla="*/ 0 h 262"/>
                <a:gd name="T10" fmla="*/ 3 w 252"/>
                <a:gd name="T11" fmla="*/ 1 h 262"/>
                <a:gd name="T12" fmla="*/ 2 w 252"/>
                <a:gd name="T13" fmla="*/ 2 h 262"/>
                <a:gd name="T14" fmla="*/ 1 w 252"/>
                <a:gd name="T15" fmla="*/ 3 h 262"/>
                <a:gd name="T16" fmla="*/ 0 w 252"/>
                <a:gd name="T17" fmla="*/ 4 h 262"/>
                <a:gd name="T18" fmla="*/ 1 w 252"/>
                <a:gd name="T19" fmla="*/ 6 h 262"/>
                <a:gd name="T20" fmla="*/ 1 w 252"/>
                <a:gd name="T21" fmla="*/ 7 h 262"/>
                <a:gd name="T22" fmla="*/ 2 w 252"/>
                <a:gd name="T23" fmla="*/ 8 h 262"/>
                <a:gd name="T24" fmla="*/ 3 w 252"/>
                <a:gd name="T25" fmla="*/ 9 h 262"/>
                <a:gd name="T26" fmla="*/ 5 w 252"/>
                <a:gd name="T27" fmla="*/ 9 h 262"/>
                <a:gd name="T28" fmla="*/ 6 w 252"/>
                <a:gd name="T29" fmla="*/ 8 h 262"/>
                <a:gd name="T30" fmla="*/ 7 w 252"/>
                <a:gd name="T31" fmla="*/ 8 h 262"/>
                <a:gd name="T32" fmla="*/ 8 w 252"/>
                <a:gd name="T33" fmla="*/ 6 h 262"/>
                <a:gd name="T34" fmla="*/ 6 w 252"/>
                <a:gd name="T35" fmla="*/ 6 h 262"/>
                <a:gd name="T36" fmla="*/ 5 w 252"/>
                <a:gd name="T37" fmla="*/ 7 h 262"/>
                <a:gd name="T38" fmla="*/ 4 w 252"/>
                <a:gd name="T39" fmla="*/ 7 h 262"/>
                <a:gd name="T40" fmla="*/ 4 w 252"/>
                <a:gd name="T41" fmla="*/ 7 h 262"/>
                <a:gd name="T42" fmla="*/ 3 w 252"/>
                <a:gd name="T43" fmla="*/ 6 h 262"/>
                <a:gd name="T44" fmla="*/ 2 w 252"/>
                <a:gd name="T45" fmla="*/ 6 h 262"/>
                <a:gd name="T46" fmla="*/ 2 w 252"/>
                <a:gd name="T47" fmla="*/ 5 h 262"/>
                <a:gd name="T48" fmla="*/ 2 w 252"/>
                <a:gd name="T49" fmla="*/ 4 h 262"/>
                <a:gd name="T50" fmla="*/ 2 w 252"/>
                <a:gd name="T51" fmla="*/ 3 h 262"/>
                <a:gd name="T52" fmla="*/ 3 w 252"/>
                <a:gd name="T53" fmla="*/ 3 h 262"/>
                <a:gd name="T54" fmla="*/ 4 w 252"/>
                <a:gd name="T55" fmla="*/ 2 h 262"/>
                <a:gd name="T56" fmla="*/ 4 w 252"/>
                <a:gd name="T57" fmla="*/ 2 h 262"/>
                <a:gd name="T58" fmla="*/ 5 w 252"/>
                <a:gd name="T59" fmla="*/ 2 h 262"/>
                <a:gd name="T60" fmla="*/ 6 w 252"/>
                <a:gd name="T61" fmla="*/ 3 h 262"/>
                <a:gd name="T62" fmla="*/ 6 w 252"/>
                <a:gd name="T63" fmla="*/ 3 h 262"/>
                <a:gd name="T64" fmla="*/ 7 w 252"/>
                <a:gd name="T65" fmla="*/ 4 h 262"/>
                <a:gd name="T66" fmla="*/ 8 w 252"/>
                <a:gd name="T67" fmla="*/ 4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262"/>
                <a:gd name="T104" fmla="*/ 252 w 252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262">
                  <a:moveTo>
                    <a:pt x="252" y="126"/>
                  </a:moveTo>
                  <a:lnTo>
                    <a:pt x="249" y="102"/>
                  </a:lnTo>
                  <a:lnTo>
                    <a:pt x="243" y="78"/>
                  </a:lnTo>
                  <a:lnTo>
                    <a:pt x="231" y="58"/>
                  </a:lnTo>
                  <a:lnTo>
                    <a:pt x="219" y="42"/>
                  </a:lnTo>
                  <a:lnTo>
                    <a:pt x="201" y="25"/>
                  </a:lnTo>
                  <a:lnTo>
                    <a:pt x="181" y="14"/>
                  </a:lnTo>
                  <a:lnTo>
                    <a:pt x="163" y="5"/>
                  </a:lnTo>
                  <a:lnTo>
                    <a:pt x="140" y="1"/>
                  </a:lnTo>
                  <a:lnTo>
                    <a:pt x="118" y="0"/>
                  </a:lnTo>
                  <a:lnTo>
                    <a:pt x="96" y="4"/>
                  </a:lnTo>
                  <a:lnTo>
                    <a:pt x="75" y="10"/>
                  </a:lnTo>
                  <a:lnTo>
                    <a:pt x="56" y="21"/>
                  </a:lnTo>
                  <a:lnTo>
                    <a:pt x="39" y="36"/>
                  </a:lnTo>
                  <a:lnTo>
                    <a:pt x="24" y="53"/>
                  </a:lnTo>
                  <a:lnTo>
                    <a:pt x="12" y="72"/>
                  </a:lnTo>
                  <a:lnTo>
                    <a:pt x="4" y="94"/>
                  </a:lnTo>
                  <a:lnTo>
                    <a:pt x="0" y="116"/>
                  </a:lnTo>
                  <a:lnTo>
                    <a:pt x="0" y="140"/>
                  </a:lnTo>
                  <a:lnTo>
                    <a:pt x="3" y="162"/>
                  </a:lnTo>
                  <a:lnTo>
                    <a:pt x="10" y="184"/>
                  </a:lnTo>
                  <a:lnTo>
                    <a:pt x="20" y="205"/>
                  </a:lnTo>
                  <a:lnTo>
                    <a:pt x="34" y="222"/>
                  </a:lnTo>
                  <a:lnTo>
                    <a:pt x="51" y="238"/>
                  </a:lnTo>
                  <a:lnTo>
                    <a:pt x="70" y="249"/>
                  </a:lnTo>
                  <a:lnTo>
                    <a:pt x="90" y="260"/>
                  </a:lnTo>
                  <a:lnTo>
                    <a:pt x="112" y="262"/>
                  </a:lnTo>
                  <a:lnTo>
                    <a:pt x="134" y="262"/>
                  </a:lnTo>
                  <a:lnTo>
                    <a:pt x="155" y="260"/>
                  </a:lnTo>
                  <a:lnTo>
                    <a:pt x="176" y="254"/>
                  </a:lnTo>
                  <a:lnTo>
                    <a:pt x="196" y="242"/>
                  </a:lnTo>
                  <a:lnTo>
                    <a:pt x="215" y="228"/>
                  </a:lnTo>
                  <a:lnTo>
                    <a:pt x="229" y="206"/>
                  </a:lnTo>
                  <a:lnTo>
                    <a:pt x="245" y="172"/>
                  </a:lnTo>
                  <a:lnTo>
                    <a:pt x="191" y="164"/>
                  </a:lnTo>
                  <a:lnTo>
                    <a:pt x="173" y="189"/>
                  </a:lnTo>
                  <a:lnTo>
                    <a:pt x="163" y="197"/>
                  </a:lnTo>
                  <a:lnTo>
                    <a:pt x="151" y="202"/>
                  </a:lnTo>
                  <a:lnTo>
                    <a:pt x="139" y="205"/>
                  </a:lnTo>
                  <a:lnTo>
                    <a:pt x="128" y="206"/>
                  </a:lnTo>
                  <a:lnTo>
                    <a:pt x="114" y="205"/>
                  </a:lnTo>
                  <a:lnTo>
                    <a:pt x="102" y="202"/>
                  </a:lnTo>
                  <a:lnTo>
                    <a:pt x="91" y="197"/>
                  </a:lnTo>
                  <a:lnTo>
                    <a:pt x="80" y="189"/>
                  </a:lnTo>
                  <a:lnTo>
                    <a:pt x="71" y="181"/>
                  </a:lnTo>
                  <a:lnTo>
                    <a:pt x="64" y="170"/>
                  </a:lnTo>
                  <a:lnTo>
                    <a:pt x="58" y="158"/>
                  </a:lnTo>
                  <a:lnTo>
                    <a:pt x="55" y="145"/>
                  </a:lnTo>
                  <a:lnTo>
                    <a:pt x="54" y="132"/>
                  </a:lnTo>
                  <a:lnTo>
                    <a:pt x="55" y="120"/>
                  </a:lnTo>
                  <a:lnTo>
                    <a:pt x="58" y="108"/>
                  </a:lnTo>
                  <a:lnTo>
                    <a:pt x="64" y="94"/>
                  </a:lnTo>
                  <a:lnTo>
                    <a:pt x="70" y="85"/>
                  </a:lnTo>
                  <a:lnTo>
                    <a:pt x="79" y="76"/>
                  </a:lnTo>
                  <a:lnTo>
                    <a:pt x="90" y="66"/>
                  </a:lnTo>
                  <a:lnTo>
                    <a:pt x="100" y="62"/>
                  </a:lnTo>
                  <a:lnTo>
                    <a:pt x="114" y="58"/>
                  </a:lnTo>
                  <a:lnTo>
                    <a:pt x="126" y="56"/>
                  </a:lnTo>
                  <a:lnTo>
                    <a:pt x="138" y="58"/>
                  </a:lnTo>
                  <a:lnTo>
                    <a:pt x="150" y="61"/>
                  </a:lnTo>
                  <a:lnTo>
                    <a:pt x="161" y="66"/>
                  </a:lnTo>
                  <a:lnTo>
                    <a:pt x="173" y="74"/>
                  </a:lnTo>
                  <a:lnTo>
                    <a:pt x="181" y="84"/>
                  </a:lnTo>
                  <a:lnTo>
                    <a:pt x="187" y="93"/>
                  </a:lnTo>
                  <a:lnTo>
                    <a:pt x="193" y="106"/>
                  </a:lnTo>
                  <a:lnTo>
                    <a:pt x="196" y="126"/>
                  </a:lnTo>
                  <a:lnTo>
                    <a:pt x="252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8" name="Freeform 32"/>
            <p:cNvSpPr>
              <a:spLocks noChangeAspect="1"/>
            </p:cNvSpPr>
            <p:nvPr/>
          </p:nvSpPr>
          <p:spPr bwMode="auto">
            <a:xfrm>
              <a:off x="3659" y="3945"/>
              <a:ext cx="126" cy="131"/>
            </a:xfrm>
            <a:custGeom>
              <a:avLst/>
              <a:gdLst>
                <a:gd name="T0" fmla="*/ 6 w 253"/>
                <a:gd name="T1" fmla="*/ 1 h 264"/>
                <a:gd name="T2" fmla="*/ 5 w 253"/>
                <a:gd name="T3" fmla="*/ 0 h 264"/>
                <a:gd name="T4" fmla="*/ 4 w 253"/>
                <a:gd name="T5" fmla="*/ 0 h 264"/>
                <a:gd name="T6" fmla="*/ 2 w 253"/>
                <a:gd name="T7" fmla="*/ 0 h 264"/>
                <a:gd name="T8" fmla="*/ 1 w 253"/>
                <a:gd name="T9" fmla="*/ 0 h 264"/>
                <a:gd name="T10" fmla="*/ 0 w 253"/>
                <a:gd name="T11" fmla="*/ 2 h 264"/>
                <a:gd name="T12" fmla="*/ 0 w 253"/>
                <a:gd name="T13" fmla="*/ 3 h 264"/>
                <a:gd name="T14" fmla="*/ 0 w 253"/>
                <a:gd name="T15" fmla="*/ 4 h 264"/>
                <a:gd name="T16" fmla="*/ 0 w 253"/>
                <a:gd name="T17" fmla="*/ 6 h 264"/>
                <a:gd name="T18" fmla="*/ 1 w 253"/>
                <a:gd name="T19" fmla="*/ 7 h 264"/>
                <a:gd name="T20" fmla="*/ 2 w 253"/>
                <a:gd name="T21" fmla="*/ 7 h 264"/>
                <a:gd name="T22" fmla="*/ 3 w 253"/>
                <a:gd name="T23" fmla="*/ 8 h 264"/>
                <a:gd name="T24" fmla="*/ 5 w 253"/>
                <a:gd name="T25" fmla="*/ 8 h 264"/>
                <a:gd name="T26" fmla="*/ 6 w 253"/>
                <a:gd name="T27" fmla="*/ 7 h 264"/>
                <a:gd name="T28" fmla="*/ 7 w 253"/>
                <a:gd name="T29" fmla="*/ 6 h 264"/>
                <a:gd name="T30" fmla="*/ 7 w 253"/>
                <a:gd name="T31" fmla="*/ 4 h 264"/>
                <a:gd name="T32" fmla="*/ 7 w 253"/>
                <a:gd name="T33" fmla="*/ 2 h 264"/>
                <a:gd name="T34" fmla="*/ 6 w 253"/>
                <a:gd name="T35" fmla="*/ 4 h 264"/>
                <a:gd name="T36" fmla="*/ 5 w 253"/>
                <a:gd name="T37" fmla="*/ 5 h 264"/>
                <a:gd name="T38" fmla="*/ 5 w 253"/>
                <a:gd name="T39" fmla="*/ 6 h 264"/>
                <a:gd name="T40" fmla="*/ 4 w 253"/>
                <a:gd name="T41" fmla="*/ 6 h 264"/>
                <a:gd name="T42" fmla="*/ 3 w 253"/>
                <a:gd name="T43" fmla="*/ 6 h 264"/>
                <a:gd name="T44" fmla="*/ 3 w 253"/>
                <a:gd name="T45" fmla="*/ 6 h 264"/>
                <a:gd name="T46" fmla="*/ 2 w 253"/>
                <a:gd name="T47" fmla="*/ 5 h 264"/>
                <a:gd name="T48" fmla="*/ 1 w 253"/>
                <a:gd name="T49" fmla="*/ 5 h 264"/>
                <a:gd name="T50" fmla="*/ 1 w 253"/>
                <a:gd name="T51" fmla="*/ 4 h 264"/>
                <a:gd name="T52" fmla="*/ 1 w 253"/>
                <a:gd name="T53" fmla="*/ 3 h 264"/>
                <a:gd name="T54" fmla="*/ 2 w 253"/>
                <a:gd name="T55" fmla="*/ 2 h 264"/>
                <a:gd name="T56" fmla="*/ 2 w 253"/>
                <a:gd name="T57" fmla="*/ 2 h 264"/>
                <a:gd name="T58" fmla="*/ 3 w 253"/>
                <a:gd name="T59" fmla="*/ 1 h 264"/>
                <a:gd name="T60" fmla="*/ 4 w 253"/>
                <a:gd name="T61" fmla="*/ 1 h 264"/>
                <a:gd name="T62" fmla="*/ 4 w 253"/>
                <a:gd name="T63" fmla="*/ 2 h 264"/>
                <a:gd name="T64" fmla="*/ 5 w 253"/>
                <a:gd name="T65" fmla="*/ 2 h 264"/>
                <a:gd name="T66" fmla="*/ 7 w 253"/>
                <a:gd name="T67" fmla="*/ 1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64"/>
                <a:gd name="T104" fmla="*/ 253 w 253"/>
                <a:gd name="T105" fmla="*/ 264 h 2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64">
                  <a:moveTo>
                    <a:pt x="224" y="44"/>
                  </a:moveTo>
                  <a:lnTo>
                    <a:pt x="210" y="32"/>
                  </a:lnTo>
                  <a:lnTo>
                    <a:pt x="192" y="19"/>
                  </a:lnTo>
                  <a:lnTo>
                    <a:pt x="173" y="8"/>
                  </a:lnTo>
                  <a:lnTo>
                    <a:pt x="152" y="3"/>
                  </a:lnTo>
                  <a:lnTo>
                    <a:pt x="129" y="0"/>
                  </a:lnTo>
                  <a:lnTo>
                    <a:pt x="108" y="3"/>
                  </a:lnTo>
                  <a:lnTo>
                    <a:pt x="85" y="7"/>
                  </a:lnTo>
                  <a:lnTo>
                    <a:pt x="65" y="16"/>
                  </a:lnTo>
                  <a:lnTo>
                    <a:pt x="48" y="29"/>
                  </a:lnTo>
                  <a:lnTo>
                    <a:pt x="30" y="44"/>
                  </a:lnTo>
                  <a:lnTo>
                    <a:pt x="17" y="64"/>
                  </a:lnTo>
                  <a:lnTo>
                    <a:pt x="8" y="84"/>
                  </a:lnTo>
                  <a:lnTo>
                    <a:pt x="1" y="107"/>
                  </a:lnTo>
                  <a:lnTo>
                    <a:pt x="0" y="129"/>
                  </a:lnTo>
                  <a:lnTo>
                    <a:pt x="1" y="152"/>
                  </a:lnTo>
                  <a:lnTo>
                    <a:pt x="7" y="174"/>
                  </a:lnTo>
                  <a:lnTo>
                    <a:pt x="14" y="194"/>
                  </a:lnTo>
                  <a:lnTo>
                    <a:pt x="28" y="214"/>
                  </a:lnTo>
                  <a:lnTo>
                    <a:pt x="44" y="232"/>
                  </a:lnTo>
                  <a:lnTo>
                    <a:pt x="60" y="245"/>
                  </a:lnTo>
                  <a:lnTo>
                    <a:pt x="81" y="256"/>
                  </a:lnTo>
                  <a:lnTo>
                    <a:pt x="101" y="261"/>
                  </a:lnTo>
                  <a:lnTo>
                    <a:pt x="124" y="264"/>
                  </a:lnTo>
                  <a:lnTo>
                    <a:pt x="146" y="262"/>
                  </a:lnTo>
                  <a:lnTo>
                    <a:pt x="168" y="257"/>
                  </a:lnTo>
                  <a:lnTo>
                    <a:pt x="188" y="248"/>
                  </a:lnTo>
                  <a:lnTo>
                    <a:pt x="206" y="234"/>
                  </a:lnTo>
                  <a:lnTo>
                    <a:pt x="221" y="218"/>
                  </a:lnTo>
                  <a:lnTo>
                    <a:pt x="233" y="201"/>
                  </a:lnTo>
                  <a:lnTo>
                    <a:pt x="245" y="178"/>
                  </a:lnTo>
                  <a:lnTo>
                    <a:pt x="252" y="156"/>
                  </a:lnTo>
                  <a:lnTo>
                    <a:pt x="253" y="131"/>
                  </a:lnTo>
                  <a:lnTo>
                    <a:pt x="245" y="93"/>
                  </a:lnTo>
                  <a:lnTo>
                    <a:pt x="197" y="120"/>
                  </a:lnTo>
                  <a:lnTo>
                    <a:pt x="197" y="149"/>
                  </a:lnTo>
                  <a:lnTo>
                    <a:pt x="192" y="161"/>
                  </a:lnTo>
                  <a:lnTo>
                    <a:pt x="185" y="173"/>
                  </a:lnTo>
                  <a:lnTo>
                    <a:pt x="178" y="184"/>
                  </a:lnTo>
                  <a:lnTo>
                    <a:pt x="168" y="193"/>
                  </a:lnTo>
                  <a:lnTo>
                    <a:pt x="157" y="198"/>
                  </a:lnTo>
                  <a:lnTo>
                    <a:pt x="146" y="204"/>
                  </a:lnTo>
                  <a:lnTo>
                    <a:pt x="134" y="206"/>
                  </a:lnTo>
                  <a:lnTo>
                    <a:pt x="121" y="206"/>
                  </a:lnTo>
                  <a:lnTo>
                    <a:pt x="109" y="204"/>
                  </a:lnTo>
                  <a:lnTo>
                    <a:pt x="96" y="200"/>
                  </a:lnTo>
                  <a:lnTo>
                    <a:pt x="85" y="193"/>
                  </a:lnTo>
                  <a:lnTo>
                    <a:pt x="76" y="186"/>
                  </a:lnTo>
                  <a:lnTo>
                    <a:pt x="68" y="176"/>
                  </a:lnTo>
                  <a:lnTo>
                    <a:pt x="61" y="164"/>
                  </a:lnTo>
                  <a:lnTo>
                    <a:pt x="57" y="152"/>
                  </a:lnTo>
                  <a:lnTo>
                    <a:pt x="54" y="139"/>
                  </a:lnTo>
                  <a:lnTo>
                    <a:pt x="54" y="125"/>
                  </a:lnTo>
                  <a:lnTo>
                    <a:pt x="57" y="115"/>
                  </a:lnTo>
                  <a:lnTo>
                    <a:pt x="60" y="101"/>
                  </a:lnTo>
                  <a:lnTo>
                    <a:pt x="68" y="89"/>
                  </a:lnTo>
                  <a:lnTo>
                    <a:pt x="74" y="79"/>
                  </a:lnTo>
                  <a:lnTo>
                    <a:pt x="84" y="71"/>
                  </a:lnTo>
                  <a:lnTo>
                    <a:pt x="96" y="64"/>
                  </a:lnTo>
                  <a:lnTo>
                    <a:pt x="106" y="60"/>
                  </a:lnTo>
                  <a:lnTo>
                    <a:pt x="118" y="57"/>
                  </a:lnTo>
                  <a:lnTo>
                    <a:pt x="133" y="57"/>
                  </a:lnTo>
                  <a:lnTo>
                    <a:pt x="144" y="60"/>
                  </a:lnTo>
                  <a:lnTo>
                    <a:pt x="156" y="64"/>
                  </a:lnTo>
                  <a:lnTo>
                    <a:pt x="166" y="69"/>
                  </a:lnTo>
                  <a:lnTo>
                    <a:pt x="181" y="85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49" name="Freeform 33"/>
            <p:cNvSpPr>
              <a:spLocks noChangeAspect="1"/>
            </p:cNvSpPr>
            <p:nvPr/>
          </p:nvSpPr>
          <p:spPr bwMode="auto">
            <a:xfrm>
              <a:off x="3684" y="3666"/>
              <a:ext cx="257" cy="123"/>
            </a:xfrm>
            <a:custGeom>
              <a:avLst/>
              <a:gdLst>
                <a:gd name="T0" fmla="*/ 0 w 515"/>
                <a:gd name="T1" fmla="*/ 8 h 245"/>
                <a:gd name="T2" fmla="*/ 16 w 515"/>
                <a:gd name="T3" fmla="*/ 8 h 245"/>
                <a:gd name="T4" fmla="*/ 4 w 515"/>
                <a:gd name="T5" fmla="*/ 0 h 245"/>
                <a:gd name="T6" fmla="*/ 4 w 515"/>
                <a:gd name="T7" fmla="*/ 2 h 245"/>
                <a:gd name="T8" fmla="*/ 8 w 515"/>
                <a:gd name="T9" fmla="*/ 6 h 245"/>
                <a:gd name="T10" fmla="*/ 0 w 515"/>
                <a:gd name="T11" fmla="*/ 7 h 245"/>
                <a:gd name="T12" fmla="*/ 0 w 515"/>
                <a:gd name="T13" fmla="*/ 8 h 245"/>
                <a:gd name="T14" fmla="*/ 0 w 515"/>
                <a:gd name="T15" fmla="*/ 8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5"/>
                <a:gd name="T25" fmla="*/ 0 h 245"/>
                <a:gd name="T26" fmla="*/ 515 w 515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5" h="245">
                  <a:moveTo>
                    <a:pt x="0" y="232"/>
                  </a:moveTo>
                  <a:lnTo>
                    <a:pt x="515" y="245"/>
                  </a:lnTo>
                  <a:lnTo>
                    <a:pt x="148" y="0"/>
                  </a:lnTo>
                  <a:lnTo>
                    <a:pt x="142" y="34"/>
                  </a:lnTo>
                  <a:lnTo>
                    <a:pt x="279" y="171"/>
                  </a:lnTo>
                  <a:lnTo>
                    <a:pt x="16" y="196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50" name="Freeform 34"/>
            <p:cNvSpPr>
              <a:spLocks noChangeAspect="1"/>
            </p:cNvSpPr>
            <p:nvPr/>
          </p:nvSpPr>
          <p:spPr bwMode="auto">
            <a:xfrm>
              <a:off x="3684" y="3801"/>
              <a:ext cx="251" cy="187"/>
            </a:xfrm>
            <a:custGeom>
              <a:avLst/>
              <a:gdLst>
                <a:gd name="T0" fmla="*/ 0 w 503"/>
                <a:gd name="T1" fmla="*/ 0 h 375"/>
                <a:gd name="T2" fmla="*/ 15 w 503"/>
                <a:gd name="T3" fmla="*/ 1 h 375"/>
                <a:gd name="T4" fmla="*/ 3 w 503"/>
                <a:gd name="T5" fmla="*/ 11 h 375"/>
                <a:gd name="T6" fmla="*/ 3 w 503"/>
                <a:gd name="T7" fmla="*/ 10 h 375"/>
                <a:gd name="T8" fmla="*/ 10 w 503"/>
                <a:gd name="T9" fmla="*/ 3 h 375"/>
                <a:gd name="T10" fmla="*/ 0 w 503"/>
                <a:gd name="T11" fmla="*/ 1 h 375"/>
                <a:gd name="T12" fmla="*/ 0 w 503"/>
                <a:gd name="T13" fmla="*/ 0 h 375"/>
                <a:gd name="T14" fmla="*/ 0 w 503"/>
                <a:gd name="T15" fmla="*/ 0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375"/>
                <a:gd name="T26" fmla="*/ 503 w 503"/>
                <a:gd name="T27" fmla="*/ 375 h 3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375">
                  <a:moveTo>
                    <a:pt x="0" y="0"/>
                  </a:moveTo>
                  <a:lnTo>
                    <a:pt x="503" y="55"/>
                  </a:lnTo>
                  <a:lnTo>
                    <a:pt x="126" y="375"/>
                  </a:lnTo>
                  <a:lnTo>
                    <a:pt x="111" y="328"/>
                  </a:lnTo>
                  <a:lnTo>
                    <a:pt x="332" y="98"/>
                  </a:lnTo>
                  <a:lnTo>
                    <a:pt x="1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51" name="Freeform 35"/>
            <p:cNvSpPr>
              <a:spLocks noChangeAspect="1"/>
            </p:cNvSpPr>
            <p:nvPr/>
          </p:nvSpPr>
          <p:spPr bwMode="auto">
            <a:xfrm>
              <a:off x="3411" y="3059"/>
              <a:ext cx="127" cy="156"/>
            </a:xfrm>
            <a:custGeom>
              <a:avLst/>
              <a:gdLst>
                <a:gd name="T0" fmla="*/ 0 w 253"/>
                <a:gd name="T1" fmla="*/ 0 h 310"/>
                <a:gd name="T2" fmla="*/ 6 w 253"/>
                <a:gd name="T3" fmla="*/ 10 h 310"/>
                <a:gd name="T4" fmla="*/ 8 w 253"/>
                <a:gd name="T5" fmla="*/ 3 h 310"/>
                <a:gd name="T6" fmla="*/ 8 w 253"/>
                <a:gd name="T7" fmla="*/ 2 h 310"/>
                <a:gd name="T8" fmla="*/ 5 w 253"/>
                <a:gd name="T9" fmla="*/ 6 h 310"/>
                <a:gd name="T10" fmla="*/ 2 w 253"/>
                <a:gd name="T11" fmla="*/ 1 h 310"/>
                <a:gd name="T12" fmla="*/ 0 w 253"/>
                <a:gd name="T13" fmla="*/ 0 h 310"/>
                <a:gd name="T14" fmla="*/ 0 w 253"/>
                <a:gd name="T15" fmla="*/ 0 h 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3"/>
                <a:gd name="T25" fmla="*/ 0 h 310"/>
                <a:gd name="T26" fmla="*/ 253 w 253"/>
                <a:gd name="T27" fmla="*/ 310 h 3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3" h="310">
                  <a:moveTo>
                    <a:pt x="0" y="0"/>
                  </a:moveTo>
                  <a:lnTo>
                    <a:pt x="176" y="310"/>
                  </a:lnTo>
                  <a:lnTo>
                    <a:pt x="253" y="69"/>
                  </a:lnTo>
                  <a:lnTo>
                    <a:pt x="225" y="61"/>
                  </a:lnTo>
                  <a:lnTo>
                    <a:pt x="159" y="177"/>
                  </a:lnTo>
                  <a:lnTo>
                    <a:pt x="3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52" name="Freeform 36"/>
            <p:cNvSpPr>
              <a:spLocks noChangeAspect="1"/>
            </p:cNvSpPr>
            <p:nvPr/>
          </p:nvSpPr>
          <p:spPr bwMode="auto">
            <a:xfrm>
              <a:off x="3339" y="2981"/>
              <a:ext cx="112" cy="107"/>
            </a:xfrm>
            <a:custGeom>
              <a:avLst/>
              <a:gdLst>
                <a:gd name="T0" fmla="*/ 5 w 225"/>
                <a:gd name="T1" fmla="*/ 6 h 214"/>
                <a:gd name="T2" fmla="*/ 6 w 225"/>
                <a:gd name="T3" fmla="*/ 6 h 214"/>
                <a:gd name="T4" fmla="*/ 7 w 225"/>
                <a:gd name="T5" fmla="*/ 4 h 214"/>
                <a:gd name="T6" fmla="*/ 7 w 225"/>
                <a:gd name="T7" fmla="*/ 3 h 214"/>
                <a:gd name="T8" fmla="*/ 6 w 225"/>
                <a:gd name="T9" fmla="*/ 2 h 214"/>
                <a:gd name="T10" fmla="*/ 5 w 225"/>
                <a:gd name="T11" fmla="*/ 1 h 214"/>
                <a:gd name="T12" fmla="*/ 4 w 225"/>
                <a:gd name="T13" fmla="*/ 1 h 214"/>
                <a:gd name="T14" fmla="*/ 3 w 225"/>
                <a:gd name="T15" fmla="*/ 0 h 214"/>
                <a:gd name="T16" fmla="*/ 2 w 225"/>
                <a:gd name="T17" fmla="*/ 1 h 214"/>
                <a:gd name="T18" fmla="*/ 1 w 225"/>
                <a:gd name="T19" fmla="*/ 1 h 214"/>
                <a:gd name="T20" fmla="*/ 0 w 225"/>
                <a:gd name="T21" fmla="*/ 2 h 214"/>
                <a:gd name="T22" fmla="*/ 0 w 225"/>
                <a:gd name="T23" fmla="*/ 3 h 214"/>
                <a:gd name="T24" fmla="*/ 0 w 225"/>
                <a:gd name="T25" fmla="*/ 4 h 214"/>
                <a:gd name="T26" fmla="*/ 0 w 225"/>
                <a:gd name="T27" fmla="*/ 6 h 214"/>
                <a:gd name="T28" fmla="*/ 1 w 225"/>
                <a:gd name="T29" fmla="*/ 6 h 214"/>
                <a:gd name="T30" fmla="*/ 2 w 225"/>
                <a:gd name="T31" fmla="*/ 7 h 214"/>
                <a:gd name="T32" fmla="*/ 4 w 225"/>
                <a:gd name="T33" fmla="*/ 7 h 214"/>
                <a:gd name="T34" fmla="*/ 2 w 225"/>
                <a:gd name="T35" fmla="*/ 6 h 214"/>
                <a:gd name="T36" fmla="*/ 2 w 225"/>
                <a:gd name="T37" fmla="*/ 5 h 214"/>
                <a:gd name="T38" fmla="*/ 1 w 225"/>
                <a:gd name="T39" fmla="*/ 5 h 214"/>
                <a:gd name="T40" fmla="*/ 1 w 225"/>
                <a:gd name="T41" fmla="*/ 4 h 214"/>
                <a:gd name="T42" fmla="*/ 1 w 225"/>
                <a:gd name="T43" fmla="*/ 3 h 214"/>
                <a:gd name="T44" fmla="*/ 1 w 225"/>
                <a:gd name="T45" fmla="*/ 3 h 214"/>
                <a:gd name="T46" fmla="*/ 2 w 225"/>
                <a:gd name="T47" fmla="*/ 2 h 214"/>
                <a:gd name="T48" fmla="*/ 2 w 225"/>
                <a:gd name="T49" fmla="*/ 2 h 214"/>
                <a:gd name="T50" fmla="*/ 3 w 225"/>
                <a:gd name="T51" fmla="*/ 2 h 214"/>
                <a:gd name="T52" fmla="*/ 4 w 225"/>
                <a:gd name="T53" fmla="*/ 2 h 214"/>
                <a:gd name="T54" fmla="*/ 4 w 225"/>
                <a:gd name="T55" fmla="*/ 2 h 214"/>
                <a:gd name="T56" fmla="*/ 5 w 225"/>
                <a:gd name="T57" fmla="*/ 3 h 214"/>
                <a:gd name="T58" fmla="*/ 5 w 225"/>
                <a:gd name="T59" fmla="*/ 4 h 214"/>
                <a:gd name="T60" fmla="*/ 5 w 225"/>
                <a:gd name="T61" fmla="*/ 4 h 214"/>
                <a:gd name="T62" fmla="*/ 5 w 225"/>
                <a:gd name="T63" fmla="*/ 5 h 214"/>
                <a:gd name="T64" fmla="*/ 4 w 225"/>
                <a:gd name="T65" fmla="*/ 5 h 214"/>
                <a:gd name="T66" fmla="*/ 5 w 225"/>
                <a:gd name="T67" fmla="*/ 7 h 2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5"/>
                <a:gd name="T103" fmla="*/ 0 h 214"/>
                <a:gd name="T104" fmla="*/ 225 w 225"/>
                <a:gd name="T105" fmla="*/ 214 h 2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5" h="214">
                  <a:moveTo>
                    <a:pt x="168" y="202"/>
                  </a:moveTo>
                  <a:lnTo>
                    <a:pt x="185" y="190"/>
                  </a:lnTo>
                  <a:lnTo>
                    <a:pt x="200" y="177"/>
                  </a:lnTo>
                  <a:lnTo>
                    <a:pt x="209" y="161"/>
                  </a:lnTo>
                  <a:lnTo>
                    <a:pt x="219" y="145"/>
                  </a:lnTo>
                  <a:lnTo>
                    <a:pt x="224" y="126"/>
                  </a:lnTo>
                  <a:lnTo>
                    <a:pt x="225" y="108"/>
                  </a:lnTo>
                  <a:lnTo>
                    <a:pt x="224" y="88"/>
                  </a:lnTo>
                  <a:lnTo>
                    <a:pt x="219" y="70"/>
                  </a:lnTo>
                  <a:lnTo>
                    <a:pt x="209" y="53"/>
                  </a:lnTo>
                  <a:lnTo>
                    <a:pt x="199" y="37"/>
                  </a:lnTo>
                  <a:lnTo>
                    <a:pt x="185" y="24"/>
                  </a:lnTo>
                  <a:lnTo>
                    <a:pt x="169" y="14"/>
                  </a:lnTo>
                  <a:lnTo>
                    <a:pt x="151" y="5"/>
                  </a:lnTo>
                  <a:lnTo>
                    <a:pt x="132" y="1"/>
                  </a:lnTo>
                  <a:lnTo>
                    <a:pt x="112" y="0"/>
                  </a:lnTo>
                  <a:lnTo>
                    <a:pt x="92" y="1"/>
                  </a:lnTo>
                  <a:lnTo>
                    <a:pt x="73" y="5"/>
                  </a:lnTo>
                  <a:lnTo>
                    <a:pt x="56" y="14"/>
                  </a:lnTo>
                  <a:lnTo>
                    <a:pt x="40" y="24"/>
                  </a:lnTo>
                  <a:lnTo>
                    <a:pt x="25" y="37"/>
                  </a:lnTo>
                  <a:lnTo>
                    <a:pt x="13" y="53"/>
                  </a:lnTo>
                  <a:lnTo>
                    <a:pt x="5" y="72"/>
                  </a:lnTo>
                  <a:lnTo>
                    <a:pt x="0" y="89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5" y="145"/>
                  </a:lnTo>
                  <a:lnTo>
                    <a:pt x="15" y="162"/>
                  </a:lnTo>
                  <a:lnTo>
                    <a:pt x="25" y="177"/>
                  </a:lnTo>
                  <a:lnTo>
                    <a:pt x="40" y="190"/>
                  </a:lnTo>
                  <a:lnTo>
                    <a:pt x="56" y="202"/>
                  </a:lnTo>
                  <a:lnTo>
                    <a:pt x="75" y="210"/>
                  </a:lnTo>
                  <a:lnTo>
                    <a:pt x="96" y="214"/>
                  </a:lnTo>
                  <a:lnTo>
                    <a:pt x="129" y="213"/>
                  </a:lnTo>
                  <a:lnTo>
                    <a:pt x="113" y="169"/>
                  </a:lnTo>
                  <a:lnTo>
                    <a:pt x="88" y="164"/>
                  </a:lnTo>
                  <a:lnTo>
                    <a:pt x="76" y="158"/>
                  </a:lnTo>
                  <a:lnTo>
                    <a:pt x="68" y="153"/>
                  </a:lnTo>
                  <a:lnTo>
                    <a:pt x="61" y="145"/>
                  </a:lnTo>
                  <a:lnTo>
                    <a:pt x="56" y="136"/>
                  </a:lnTo>
                  <a:lnTo>
                    <a:pt x="52" y="125"/>
                  </a:lnTo>
                  <a:lnTo>
                    <a:pt x="49" y="114"/>
                  </a:lnTo>
                  <a:lnTo>
                    <a:pt x="48" y="104"/>
                  </a:lnTo>
                  <a:lnTo>
                    <a:pt x="49" y="96"/>
                  </a:lnTo>
                  <a:lnTo>
                    <a:pt x="53" y="85"/>
                  </a:lnTo>
                  <a:lnTo>
                    <a:pt x="59" y="74"/>
                  </a:lnTo>
                  <a:lnTo>
                    <a:pt x="65" y="66"/>
                  </a:lnTo>
                  <a:lnTo>
                    <a:pt x="73" y="58"/>
                  </a:lnTo>
                  <a:lnTo>
                    <a:pt x="84" y="53"/>
                  </a:lnTo>
                  <a:lnTo>
                    <a:pt x="93" y="48"/>
                  </a:lnTo>
                  <a:lnTo>
                    <a:pt x="105" y="46"/>
                  </a:lnTo>
                  <a:lnTo>
                    <a:pt x="115" y="46"/>
                  </a:lnTo>
                  <a:lnTo>
                    <a:pt x="127" y="48"/>
                  </a:lnTo>
                  <a:lnTo>
                    <a:pt x="137" y="50"/>
                  </a:lnTo>
                  <a:lnTo>
                    <a:pt x="148" y="56"/>
                  </a:lnTo>
                  <a:lnTo>
                    <a:pt x="156" y="62"/>
                  </a:lnTo>
                  <a:lnTo>
                    <a:pt x="164" y="72"/>
                  </a:lnTo>
                  <a:lnTo>
                    <a:pt x="171" y="78"/>
                  </a:lnTo>
                  <a:lnTo>
                    <a:pt x="175" y="89"/>
                  </a:lnTo>
                  <a:lnTo>
                    <a:pt x="176" y="100"/>
                  </a:lnTo>
                  <a:lnTo>
                    <a:pt x="176" y="112"/>
                  </a:lnTo>
                  <a:lnTo>
                    <a:pt x="176" y="121"/>
                  </a:lnTo>
                  <a:lnTo>
                    <a:pt x="172" y="132"/>
                  </a:lnTo>
                  <a:lnTo>
                    <a:pt x="167" y="141"/>
                  </a:lnTo>
                  <a:lnTo>
                    <a:pt x="159" y="150"/>
                  </a:lnTo>
                  <a:lnTo>
                    <a:pt x="144" y="160"/>
                  </a:lnTo>
                  <a:lnTo>
                    <a:pt x="168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53" name="Freeform 37"/>
            <p:cNvSpPr>
              <a:spLocks noChangeAspect="1"/>
            </p:cNvSpPr>
            <p:nvPr/>
          </p:nvSpPr>
          <p:spPr bwMode="auto">
            <a:xfrm>
              <a:off x="3501" y="3014"/>
              <a:ext cx="113" cy="111"/>
            </a:xfrm>
            <a:custGeom>
              <a:avLst/>
              <a:gdLst>
                <a:gd name="T0" fmla="*/ 4 w 225"/>
                <a:gd name="T1" fmla="*/ 6 h 224"/>
                <a:gd name="T2" fmla="*/ 5 w 225"/>
                <a:gd name="T3" fmla="*/ 6 h 224"/>
                <a:gd name="T4" fmla="*/ 6 w 225"/>
                <a:gd name="T5" fmla="*/ 5 h 224"/>
                <a:gd name="T6" fmla="*/ 7 w 225"/>
                <a:gd name="T7" fmla="*/ 4 h 224"/>
                <a:gd name="T8" fmla="*/ 8 w 225"/>
                <a:gd name="T9" fmla="*/ 3 h 224"/>
                <a:gd name="T10" fmla="*/ 7 w 225"/>
                <a:gd name="T11" fmla="*/ 2 h 224"/>
                <a:gd name="T12" fmla="*/ 7 w 225"/>
                <a:gd name="T13" fmla="*/ 1 h 224"/>
                <a:gd name="T14" fmla="*/ 6 w 225"/>
                <a:gd name="T15" fmla="*/ 0 h 224"/>
                <a:gd name="T16" fmla="*/ 5 w 225"/>
                <a:gd name="T17" fmla="*/ 0 h 224"/>
                <a:gd name="T18" fmla="*/ 4 w 225"/>
                <a:gd name="T19" fmla="*/ 0 h 224"/>
                <a:gd name="T20" fmla="*/ 3 w 225"/>
                <a:gd name="T21" fmla="*/ 0 h 224"/>
                <a:gd name="T22" fmla="*/ 2 w 225"/>
                <a:gd name="T23" fmla="*/ 0 h 224"/>
                <a:gd name="T24" fmla="*/ 1 w 225"/>
                <a:gd name="T25" fmla="*/ 1 h 224"/>
                <a:gd name="T26" fmla="*/ 1 w 225"/>
                <a:gd name="T27" fmla="*/ 2 h 224"/>
                <a:gd name="T28" fmla="*/ 1 w 225"/>
                <a:gd name="T29" fmla="*/ 4 h 224"/>
                <a:gd name="T30" fmla="*/ 1 w 225"/>
                <a:gd name="T31" fmla="*/ 5 h 224"/>
                <a:gd name="T32" fmla="*/ 2 w 225"/>
                <a:gd name="T33" fmla="*/ 6 h 224"/>
                <a:gd name="T34" fmla="*/ 2 w 225"/>
                <a:gd name="T35" fmla="*/ 4 h 224"/>
                <a:gd name="T36" fmla="*/ 2 w 225"/>
                <a:gd name="T37" fmla="*/ 3 h 224"/>
                <a:gd name="T38" fmla="*/ 2 w 225"/>
                <a:gd name="T39" fmla="*/ 3 h 224"/>
                <a:gd name="T40" fmla="*/ 2 w 225"/>
                <a:gd name="T41" fmla="*/ 2 h 224"/>
                <a:gd name="T42" fmla="*/ 3 w 225"/>
                <a:gd name="T43" fmla="*/ 1 h 224"/>
                <a:gd name="T44" fmla="*/ 3 w 225"/>
                <a:gd name="T45" fmla="*/ 1 h 224"/>
                <a:gd name="T46" fmla="*/ 4 w 225"/>
                <a:gd name="T47" fmla="*/ 1 h 224"/>
                <a:gd name="T48" fmla="*/ 5 w 225"/>
                <a:gd name="T49" fmla="*/ 1 h 224"/>
                <a:gd name="T50" fmla="*/ 5 w 225"/>
                <a:gd name="T51" fmla="*/ 1 h 224"/>
                <a:gd name="T52" fmla="*/ 6 w 225"/>
                <a:gd name="T53" fmla="*/ 2 h 224"/>
                <a:gd name="T54" fmla="*/ 6 w 225"/>
                <a:gd name="T55" fmla="*/ 3 h 224"/>
                <a:gd name="T56" fmla="*/ 6 w 225"/>
                <a:gd name="T57" fmla="*/ 3 h 224"/>
                <a:gd name="T58" fmla="*/ 6 w 225"/>
                <a:gd name="T59" fmla="*/ 4 h 224"/>
                <a:gd name="T60" fmla="*/ 5 w 225"/>
                <a:gd name="T61" fmla="*/ 4 h 224"/>
                <a:gd name="T62" fmla="*/ 5 w 225"/>
                <a:gd name="T63" fmla="*/ 5 h 224"/>
                <a:gd name="T64" fmla="*/ 4 w 225"/>
                <a:gd name="T65" fmla="*/ 5 h 224"/>
                <a:gd name="T66" fmla="*/ 4 w 225"/>
                <a:gd name="T67" fmla="*/ 6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5"/>
                <a:gd name="T103" fmla="*/ 0 h 224"/>
                <a:gd name="T104" fmla="*/ 225 w 225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5" h="224">
                  <a:moveTo>
                    <a:pt x="107" y="224"/>
                  </a:moveTo>
                  <a:lnTo>
                    <a:pt x="117" y="217"/>
                  </a:lnTo>
                  <a:lnTo>
                    <a:pt x="136" y="214"/>
                  </a:lnTo>
                  <a:lnTo>
                    <a:pt x="156" y="209"/>
                  </a:lnTo>
                  <a:lnTo>
                    <a:pt x="172" y="200"/>
                  </a:lnTo>
                  <a:lnTo>
                    <a:pt x="189" y="189"/>
                  </a:lnTo>
                  <a:lnTo>
                    <a:pt x="203" y="175"/>
                  </a:lnTo>
                  <a:lnTo>
                    <a:pt x="213" y="160"/>
                  </a:lnTo>
                  <a:lnTo>
                    <a:pt x="221" y="141"/>
                  </a:lnTo>
                  <a:lnTo>
                    <a:pt x="225" y="124"/>
                  </a:lnTo>
                  <a:lnTo>
                    <a:pt x="225" y="104"/>
                  </a:lnTo>
                  <a:lnTo>
                    <a:pt x="224" y="85"/>
                  </a:lnTo>
                  <a:lnTo>
                    <a:pt x="219" y="68"/>
                  </a:lnTo>
                  <a:lnTo>
                    <a:pt x="209" y="52"/>
                  </a:lnTo>
                  <a:lnTo>
                    <a:pt x="197" y="36"/>
                  </a:lnTo>
                  <a:lnTo>
                    <a:pt x="183" y="23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9" y="0"/>
                  </a:lnTo>
                  <a:lnTo>
                    <a:pt x="89" y="3"/>
                  </a:lnTo>
                  <a:lnTo>
                    <a:pt x="71" y="8"/>
                  </a:lnTo>
                  <a:lnTo>
                    <a:pt x="53" y="16"/>
                  </a:lnTo>
                  <a:lnTo>
                    <a:pt x="37" y="27"/>
                  </a:lnTo>
                  <a:lnTo>
                    <a:pt x="24" y="41"/>
                  </a:lnTo>
                  <a:lnTo>
                    <a:pt x="12" y="57"/>
                  </a:lnTo>
                  <a:lnTo>
                    <a:pt x="5" y="75"/>
                  </a:lnTo>
                  <a:lnTo>
                    <a:pt x="1" y="93"/>
                  </a:lnTo>
                  <a:lnTo>
                    <a:pt x="0" y="112"/>
                  </a:lnTo>
                  <a:lnTo>
                    <a:pt x="3" y="131"/>
                  </a:lnTo>
                  <a:lnTo>
                    <a:pt x="8" y="149"/>
                  </a:lnTo>
                  <a:lnTo>
                    <a:pt x="17" y="167"/>
                  </a:lnTo>
                  <a:lnTo>
                    <a:pt x="32" y="184"/>
                  </a:lnTo>
                  <a:lnTo>
                    <a:pt x="59" y="202"/>
                  </a:lnTo>
                  <a:lnTo>
                    <a:pt x="75" y="159"/>
                  </a:lnTo>
                  <a:lnTo>
                    <a:pt x="56" y="137"/>
                  </a:lnTo>
                  <a:lnTo>
                    <a:pt x="52" y="129"/>
                  </a:lnTo>
                  <a:lnTo>
                    <a:pt x="51" y="119"/>
                  </a:lnTo>
                  <a:lnTo>
                    <a:pt x="48" y="108"/>
                  </a:lnTo>
                  <a:lnTo>
                    <a:pt x="51" y="97"/>
                  </a:lnTo>
                  <a:lnTo>
                    <a:pt x="53" y="87"/>
                  </a:lnTo>
                  <a:lnTo>
                    <a:pt x="57" y="77"/>
                  </a:lnTo>
                  <a:lnTo>
                    <a:pt x="64" y="68"/>
                  </a:lnTo>
                  <a:lnTo>
                    <a:pt x="72" y="60"/>
                  </a:lnTo>
                  <a:lnTo>
                    <a:pt x="83" y="55"/>
                  </a:lnTo>
                  <a:lnTo>
                    <a:pt x="92" y="49"/>
                  </a:lnTo>
                  <a:lnTo>
                    <a:pt x="103" y="48"/>
                  </a:lnTo>
                  <a:lnTo>
                    <a:pt x="113" y="48"/>
                  </a:lnTo>
                  <a:lnTo>
                    <a:pt x="125" y="48"/>
                  </a:lnTo>
                  <a:lnTo>
                    <a:pt x="136" y="52"/>
                  </a:lnTo>
                  <a:lnTo>
                    <a:pt x="147" y="56"/>
                  </a:lnTo>
                  <a:lnTo>
                    <a:pt x="155" y="63"/>
                  </a:lnTo>
                  <a:lnTo>
                    <a:pt x="163" y="69"/>
                  </a:lnTo>
                  <a:lnTo>
                    <a:pt x="169" y="79"/>
                  </a:lnTo>
                  <a:lnTo>
                    <a:pt x="175" y="88"/>
                  </a:lnTo>
                  <a:lnTo>
                    <a:pt x="176" y="99"/>
                  </a:lnTo>
                  <a:lnTo>
                    <a:pt x="177" y="109"/>
                  </a:lnTo>
                  <a:lnTo>
                    <a:pt x="176" y="121"/>
                  </a:lnTo>
                  <a:lnTo>
                    <a:pt x="172" y="131"/>
                  </a:lnTo>
                  <a:lnTo>
                    <a:pt x="169" y="140"/>
                  </a:lnTo>
                  <a:lnTo>
                    <a:pt x="160" y="149"/>
                  </a:lnTo>
                  <a:lnTo>
                    <a:pt x="153" y="156"/>
                  </a:lnTo>
                  <a:lnTo>
                    <a:pt x="144" y="163"/>
                  </a:lnTo>
                  <a:lnTo>
                    <a:pt x="133" y="167"/>
                  </a:lnTo>
                  <a:lnTo>
                    <a:pt x="123" y="169"/>
                  </a:lnTo>
                  <a:lnTo>
                    <a:pt x="104" y="169"/>
                  </a:lnTo>
                  <a:lnTo>
                    <a:pt x="107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54" name="Freeform 38"/>
            <p:cNvSpPr>
              <a:spLocks noChangeAspect="1"/>
            </p:cNvSpPr>
            <p:nvPr/>
          </p:nvSpPr>
          <p:spPr bwMode="auto">
            <a:xfrm>
              <a:off x="3262" y="3064"/>
              <a:ext cx="210" cy="173"/>
            </a:xfrm>
            <a:custGeom>
              <a:avLst/>
              <a:gdLst>
                <a:gd name="T0" fmla="*/ 0 w 421"/>
                <a:gd name="T1" fmla="*/ 8 h 347"/>
                <a:gd name="T2" fmla="*/ 13 w 421"/>
                <a:gd name="T3" fmla="*/ 10 h 347"/>
                <a:gd name="T4" fmla="*/ 8 w 421"/>
                <a:gd name="T5" fmla="*/ 0 h 347"/>
                <a:gd name="T6" fmla="*/ 7 w 421"/>
                <a:gd name="T7" fmla="*/ 0 h 347"/>
                <a:gd name="T8" fmla="*/ 9 w 421"/>
                <a:gd name="T9" fmla="*/ 8 h 347"/>
                <a:gd name="T10" fmla="*/ 0 w 421"/>
                <a:gd name="T11" fmla="*/ 7 h 347"/>
                <a:gd name="T12" fmla="*/ 0 w 421"/>
                <a:gd name="T13" fmla="*/ 8 h 347"/>
                <a:gd name="T14" fmla="*/ 0 w 421"/>
                <a:gd name="T15" fmla="*/ 8 h 3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1"/>
                <a:gd name="T25" fmla="*/ 0 h 347"/>
                <a:gd name="T26" fmla="*/ 421 w 421"/>
                <a:gd name="T27" fmla="*/ 347 h 3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1" h="347">
                  <a:moveTo>
                    <a:pt x="0" y="264"/>
                  </a:moveTo>
                  <a:lnTo>
                    <a:pt x="421" y="347"/>
                  </a:lnTo>
                  <a:lnTo>
                    <a:pt x="266" y="0"/>
                  </a:lnTo>
                  <a:lnTo>
                    <a:pt x="240" y="31"/>
                  </a:lnTo>
                  <a:lnTo>
                    <a:pt x="310" y="263"/>
                  </a:lnTo>
                  <a:lnTo>
                    <a:pt x="3" y="236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55" name="Freeform 39"/>
            <p:cNvSpPr>
              <a:spLocks noChangeAspect="1"/>
            </p:cNvSpPr>
            <p:nvPr/>
          </p:nvSpPr>
          <p:spPr bwMode="auto">
            <a:xfrm>
              <a:off x="3172" y="3138"/>
              <a:ext cx="114" cy="109"/>
            </a:xfrm>
            <a:custGeom>
              <a:avLst/>
              <a:gdLst>
                <a:gd name="T0" fmla="*/ 8 w 228"/>
                <a:gd name="T1" fmla="*/ 4 h 217"/>
                <a:gd name="T2" fmla="*/ 7 w 228"/>
                <a:gd name="T3" fmla="*/ 3 h 217"/>
                <a:gd name="T4" fmla="*/ 7 w 228"/>
                <a:gd name="T5" fmla="*/ 2 h 217"/>
                <a:gd name="T6" fmla="*/ 6 w 228"/>
                <a:gd name="T7" fmla="*/ 1 h 217"/>
                <a:gd name="T8" fmla="*/ 5 w 228"/>
                <a:gd name="T9" fmla="*/ 1 h 217"/>
                <a:gd name="T10" fmla="*/ 3 w 228"/>
                <a:gd name="T11" fmla="*/ 1 h 217"/>
                <a:gd name="T12" fmla="*/ 2 w 228"/>
                <a:gd name="T13" fmla="*/ 1 h 217"/>
                <a:gd name="T14" fmla="*/ 1 w 228"/>
                <a:gd name="T15" fmla="*/ 2 h 217"/>
                <a:gd name="T16" fmla="*/ 1 w 228"/>
                <a:gd name="T17" fmla="*/ 3 h 217"/>
                <a:gd name="T18" fmla="*/ 0 w 228"/>
                <a:gd name="T19" fmla="*/ 4 h 217"/>
                <a:gd name="T20" fmla="*/ 1 w 228"/>
                <a:gd name="T21" fmla="*/ 5 h 217"/>
                <a:gd name="T22" fmla="*/ 1 w 228"/>
                <a:gd name="T23" fmla="*/ 6 h 217"/>
                <a:gd name="T24" fmla="*/ 2 w 228"/>
                <a:gd name="T25" fmla="*/ 7 h 217"/>
                <a:gd name="T26" fmla="*/ 3 w 228"/>
                <a:gd name="T27" fmla="*/ 7 h 217"/>
                <a:gd name="T28" fmla="*/ 5 w 228"/>
                <a:gd name="T29" fmla="*/ 7 h 217"/>
                <a:gd name="T30" fmla="*/ 6 w 228"/>
                <a:gd name="T31" fmla="*/ 7 h 217"/>
                <a:gd name="T32" fmla="*/ 7 w 228"/>
                <a:gd name="T33" fmla="*/ 6 h 217"/>
                <a:gd name="T34" fmla="*/ 5 w 228"/>
                <a:gd name="T35" fmla="*/ 6 h 217"/>
                <a:gd name="T36" fmla="*/ 4 w 228"/>
                <a:gd name="T37" fmla="*/ 6 h 217"/>
                <a:gd name="T38" fmla="*/ 4 w 228"/>
                <a:gd name="T39" fmla="*/ 6 h 217"/>
                <a:gd name="T40" fmla="*/ 3 w 228"/>
                <a:gd name="T41" fmla="*/ 6 h 217"/>
                <a:gd name="T42" fmla="*/ 2 w 228"/>
                <a:gd name="T43" fmla="*/ 5 h 217"/>
                <a:gd name="T44" fmla="*/ 2 w 228"/>
                <a:gd name="T45" fmla="*/ 4 h 217"/>
                <a:gd name="T46" fmla="*/ 2 w 228"/>
                <a:gd name="T47" fmla="*/ 4 h 217"/>
                <a:gd name="T48" fmla="*/ 2 w 228"/>
                <a:gd name="T49" fmla="*/ 3 h 217"/>
                <a:gd name="T50" fmla="*/ 3 w 228"/>
                <a:gd name="T51" fmla="*/ 3 h 217"/>
                <a:gd name="T52" fmla="*/ 3 w 228"/>
                <a:gd name="T53" fmla="*/ 2 h 217"/>
                <a:gd name="T54" fmla="*/ 4 w 228"/>
                <a:gd name="T55" fmla="*/ 2 h 217"/>
                <a:gd name="T56" fmla="*/ 4 w 228"/>
                <a:gd name="T57" fmla="*/ 2 h 217"/>
                <a:gd name="T58" fmla="*/ 5 w 228"/>
                <a:gd name="T59" fmla="*/ 2 h 217"/>
                <a:gd name="T60" fmla="*/ 6 w 228"/>
                <a:gd name="T61" fmla="*/ 3 h 217"/>
                <a:gd name="T62" fmla="*/ 6 w 228"/>
                <a:gd name="T63" fmla="*/ 3 h 217"/>
                <a:gd name="T64" fmla="*/ 6 w 228"/>
                <a:gd name="T65" fmla="*/ 4 h 217"/>
                <a:gd name="T66" fmla="*/ 8 w 228"/>
                <a:gd name="T67" fmla="*/ 4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8"/>
                <a:gd name="T103" fmla="*/ 0 h 217"/>
                <a:gd name="T104" fmla="*/ 228 w 22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8" h="217">
                  <a:moveTo>
                    <a:pt x="225" y="127"/>
                  </a:moveTo>
                  <a:lnTo>
                    <a:pt x="228" y="107"/>
                  </a:lnTo>
                  <a:lnTo>
                    <a:pt x="224" y="88"/>
                  </a:lnTo>
                  <a:lnTo>
                    <a:pt x="218" y="69"/>
                  </a:lnTo>
                  <a:lnTo>
                    <a:pt x="210" y="53"/>
                  </a:lnTo>
                  <a:lnTo>
                    <a:pt x="198" y="37"/>
                  </a:lnTo>
                  <a:lnTo>
                    <a:pt x="184" y="25"/>
                  </a:lnTo>
                  <a:lnTo>
                    <a:pt x="169" y="15"/>
                  </a:lnTo>
                  <a:lnTo>
                    <a:pt x="149" y="7"/>
                  </a:lnTo>
                  <a:lnTo>
                    <a:pt x="131" y="3"/>
                  </a:lnTo>
                  <a:lnTo>
                    <a:pt x="111" y="0"/>
                  </a:lnTo>
                  <a:lnTo>
                    <a:pt x="92" y="3"/>
                  </a:lnTo>
                  <a:lnTo>
                    <a:pt x="73" y="8"/>
                  </a:lnTo>
                  <a:lnTo>
                    <a:pt x="55" y="16"/>
                  </a:lnTo>
                  <a:lnTo>
                    <a:pt x="39" y="28"/>
                  </a:lnTo>
                  <a:lnTo>
                    <a:pt x="25" y="40"/>
                  </a:lnTo>
                  <a:lnTo>
                    <a:pt x="15" y="57"/>
                  </a:lnTo>
                  <a:lnTo>
                    <a:pt x="7" y="73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3" y="129"/>
                  </a:lnTo>
                  <a:lnTo>
                    <a:pt x="9" y="148"/>
                  </a:lnTo>
                  <a:lnTo>
                    <a:pt x="17" y="165"/>
                  </a:lnTo>
                  <a:lnTo>
                    <a:pt x="29" y="181"/>
                  </a:lnTo>
                  <a:lnTo>
                    <a:pt x="43" y="193"/>
                  </a:lnTo>
                  <a:lnTo>
                    <a:pt x="59" y="205"/>
                  </a:lnTo>
                  <a:lnTo>
                    <a:pt x="77" y="212"/>
                  </a:lnTo>
                  <a:lnTo>
                    <a:pt x="96" y="216"/>
                  </a:lnTo>
                  <a:lnTo>
                    <a:pt x="116" y="217"/>
                  </a:lnTo>
                  <a:lnTo>
                    <a:pt x="136" y="216"/>
                  </a:lnTo>
                  <a:lnTo>
                    <a:pt x="155" y="211"/>
                  </a:lnTo>
                  <a:lnTo>
                    <a:pt x="172" y="201"/>
                  </a:lnTo>
                  <a:lnTo>
                    <a:pt x="190" y="188"/>
                  </a:lnTo>
                  <a:lnTo>
                    <a:pt x="210" y="163"/>
                  </a:lnTo>
                  <a:lnTo>
                    <a:pt x="165" y="148"/>
                  </a:lnTo>
                  <a:lnTo>
                    <a:pt x="144" y="164"/>
                  </a:lnTo>
                  <a:lnTo>
                    <a:pt x="133" y="168"/>
                  </a:lnTo>
                  <a:lnTo>
                    <a:pt x="123" y="169"/>
                  </a:lnTo>
                  <a:lnTo>
                    <a:pt x="112" y="169"/>
                  </a:lnTo>
                  <a:lnTo>
                    <a:pt x="100" y="169"/>
                  </a:lnTo>
                  <a:lnTo>
                    <a:pt x="89" y="165"/>
                  </a:lnTo>
                  <a:lnTo>
                    <a:pt x="80" y="161"/>
                  </a:lnTo>
                  <a:lnTo>
                    <a:pt x="72" y="155"/>
                  </a:lnTo>
                  <a:lnTo>
                    <a:pt x="63" y="148"/>
                  </a:lnTo>
                  <a:lnTo>
                    <a:pt x="56" y="139"/>
                  </a:lnTo>
                  <a:lnTo>
                    <a:pt x="53" y="128"/>
                  </a:lnTo>
                  <a:lnTo>
                    <a:pt x="51" y="117"/>
                  </a:lnTo>
                  <a:lnTo>
                    <a:pt x="49" y="107"/>
                  </a:lnTo>
                  <a:lnTo>
                    <a:pt x="52" y="96"/>
                  </a:lnTo>
                  <a:lnTo>
                    <a:pt x="53" y="85"/>
                  </a:lnTo>
                  <a:lnTo>
                    <a:pt x="59" y="77"/>
                  </a:lnTo>
                  <a:lnTo>
                    <a:pt x="65" y="68"/>
                  </a:lnTo>
                  <a:lnTo>
                    <a:pt x="75" y="60"/>
                  </a:lnTo>
                  <a:lnTo>
                    <a:pt x="83" y="55"/>
                  </a:lnTo>
                  <a:lnTo>
                    <a:pt x="95" y="51"/>
                  </a:lnTo>
                  <a:lnTo>
                    <a:pt x="104" y="48"/>
                  </a:lnTo>
                  <a:lnTo>
                    <a:pt x="116" y="47"/>
                  </a:lnTo>
                  <a:lnTo>
                    <a:pt x="127" y="48"/>
                  </a:lnTo>
                  <a:lnTo>
                    <a:pt x="139" y="52"/>
                  </a:lnTo>
                  <a:lnTo>
                    <a:pt x="148" y="56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1" y="80"/>
                  </a:lnTo>
                  <a:lnTo>
                    <a:pt x="175" y="89"/>
                  </a:lnTo>
                  <a:lnTo>
                    <a:pt x="177" y="100"/>
                  </a:lnTo>
                  <a:lnTo>
                    <a:pt x="176" y="117"/>
                  </a:lnTo>
                  <a:lnTo>
                    <a:pt x="225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56" name="Freeform 40"/>
            <p:cNvSpPr>
              <a:spLocks noChangeAspect="1"/>
            </p:cNvSpPr>
            <p:nvPr/>
          </p:nvSpPr>
          <p:spPr bwMode="auto">
            <a:xfrm>
              <a:off x="3253" y="3097"/>
              <a:ext cx="762" cy="387"/>
            </a:xfrm>
            <a:custGeom>
              <a:avLst/>
              <a:gdLst>
                <a:gd name="T0" fmla="*/ 15 w 1526"/>
                <a:gd name="T1" fmla="*/ 12 h 773"/>
                <a:gd name="T2" fmla="*/ 16 w 1526"/>
                <a:gd name="T3" fmla="*/ 13 h 773"/>
                <a:gd name="T4" fmla="*/ 18 w 1526"/>
                <a:gd name="T5" fmla="*/ 15 h 773"/>
                <a:gd name="T6" fmla="*/ 20 w 1526"/>
                <a:gd name="T7" fmla="*/ 17 h 773"/>
                <a:gd name="T8" fmla="*/ 21 w 1526"/>
                <a:gd name="T9" fmla="*/ 18 h 773"/>
                <a:gd name="T10" fmla="*/ 24 w 1526"/>
                <a:gd name="T11" fmla="*/ 20 h 773"/>
                <a:gd name="T12" fmla="*/ 28 w 1526"/>
                <a:gd name="T13" fmla="*/ 22 h 773"/>
                <a:gd name="T14" fmla="*/ 34 w 1526"/>
                <a:gd name="T15" fmla="*/ 20 h 773"/>
                <a:gd name="T16" fmla="*/ 37 w 1526"/>
                <a:gd name="T17" fmla="*/ 18 h 773"/>
                <a:gd name="T18" fmla="*/ 39 w 1526"/>
                <a:gd name="T19" fmla="*/ 17 h 773"/>
                <a:gd name="T20" fmla="*/ 41 w 1526"/>
                <a:gd name="T21" fmla="*/ 14 h 773"/>
                <a:gd name="T22" fmla="*/ 44 w 1526"/>
                <a:gd name="T23" fmla="*/ 11 h 773"/>
                <a:gd name="T24" fmla="*/ 44 w 1526"/>
                <a:gd name="T25" fmla="*/ 5 h 773"/>
                <a:gd name="T26" fmla="*/ 41 w 1526"/>
                <a:gd name="T27" fmla="*/ 3 h 773"/>
                <a:gd name="T28" fmla="*/ 38 w 1526"/>
                <a:gd name="T29" fmla="*/ 5 h 773"/>
                <a:gd name="T30" fmla="*/ 36 w 1526"/>
                <a:gd name="T31" fmla="*/ 7 h 773"/>
                <a:gd name="T32" fmla="*/ 34 w 1526"/>
                <a:gd name="T33" fmla="*/ 8 h 773"/>
                <a:gd name="T34" fmla="*/ 33 w 1526"/>
                <a:gd name="T35" fmla="*/ 10 h 773"/>
                <a:gd name="T36" fmla="*/ 32 w 1526"/>
                <a:gd name="T37" fmla="*/ 11 h 773"/>
                <a:gd name="T38" fmla="*/ 31 w 1526"/>
                <a:gd name="T39" fmla="*/ 13 h 773"/>
                <a:gd name="T40" fmla="*/ 17 w 1526"/>
                <a:gd name="T41" fmla="*/ 9 h 773"/>
                <a:gd name="T42" fmla="*/ 19 w 1526"/>
                <a:gd name="T43" fmla="*/ 8 h 773"/>
                <a:gd name="T44" fmla="*/ 30 w 1526"/>
                <a:gd name="T45" fmla="*/ 9 h 773"/>
                <a:gd name="T46" fmla="*/ 32 w 1526"/>
                <a:gd name="T47" fmla="*/ 8 h 773"/>
                <a:gd name="T48" fmla="*/ 33 w 1526"/>
                <a:gd name="T49" fmla="*/ 6 h 773"/>
                <a:gd name="T50" fmla="*/ 34 w 1526"/>
                <a:gd name="T51" fmla="*/ 5 h 773"/>
                <a:gd name="T52" fmla="*/ 36 w 1526"/>
                <a:gd name="T53" fmla="*/ 4 h 773"/>
                <a:gd name="T54" fmla="*/ 38 w 1526"/>
                <a:gd name="T55" fmla="*/ 2 h 773"/>
                <a:gd name="T56" fmla="*/ 43 w 1526"/>
                <a:gd name="T57" fmla="*/ 1 h 773"/>
                <a:gd name="T58" fmla="*/ 47 w 1526"/>
                <a:gd name="T59" fmla="*/ 8 h 773"/>
                <a:gd name="T60" fmla="*/ 45 w 1526"/>
                <a:gd name="T61" fmla="*/ 14 h 773"/>
                <a:gd name="T62" fmla="*/ 43 w 1526"/>
                <a:gd name="T63" fmla="*/ 17 h 773"/>
                <a:gd name="T64" fmla="*/ 42 w 1526"/>
                <a:gd name="T65" fmla="*/ 18 h 773"/>
                <a:gd name="T66" fmla="*/ 39 w 1526"/>
                <a:gd name="T67" fmla="*/ 20 h 773"/>
                <a:gd name="T68" fmla="*/ 37 w 1526"/>
                <a:gd name="T69" fmla="*/ 22 h 773"/>
                <a:gd name="T70" fmla="*/ 34 w 1526"/>
                <a:gd name="T71" fmla="*/ 23 h 773"/>
                <a:gd name="T72" fmla="*/ 27 w 1526"/>
                <a:gd name="T73" fmla="*/ 25 h 773"/>
                <a:gd name="T74" fmla="*/ 22 w 1526"/>
                <a:gd name="T75" fmla="*/ 23 h 773"/>
                <a:gd name="T76" fmla="*/ 20 w 1526"/>
                <a:gd name="T77" fmla="*/ 21 h 773"/>
                <a:gd name="T78" fmla="*/ 19 w 1526"/>
                <a:gd name="T79" fmla="*/ 20 h 773"/>
                <a:gd name="T80" fmla="*/ 17 w 1526"/>
                <a:gd name="T81" fmla="*/ 18 h 773"/>
                <a:gd name="T82" fmla="*/ 16 w 1526"/>
                <a:gd name="T83" fmla="*/ 17 h 773"/>
                <a:gd name="T84" fmla="*/ 14 w 1526"/>
                <a:gd name="T85" fmla="*/ 15 h 773"/>
                <a:gd name="T86" fmla="*/ 13 w 1526"/>
                <a:gd name="T87" fmla="*/ 14 h 773"/>
                <a:gd name="T88" fmla="*/ 0 w 1526"/>
                <a:gd name="T89" fmla="*/ 8 h 7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6"/>
                <a:gd name="T136" fmla="*/ 0 h 773"/>
                <a:gd name="T137" fmla="*/ 1526 w 1526"/>
                <a:gd name="T138" fmla="*/ 773 h 7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6" h="773">
                  <a:moveTo>
                    <a:pt x="3" y="231"/>
                  </a:moveTo>
                  <a:lnTo>
                    <a:pt x="474" y="364"/>
                  </a:lnTo>
                  <a:lnTo>
                    <a:pt x="482" y="374"/>
                  </a:lnTo>
                  <a:lnTo>
                    <a:pt x="492" y="386"/>
                  </a:lnTo>
                  <a:lnTo>
                    <a:pt x="504" y="399"/>
                  </a:lnTo>
                  <a:lnTo>
                    <a:pt x="521" y="416"/>
                  </a:lnTo>
                  <a:lnTo>
                    <a:pt x="541" y="435"/>
                  </a:lnTo>
                  <a:lnTo>
                    <a:pt x="564" y="458"/>
                  </a:lnTo>
                  <a:lnTo>
                    <a:pt x="589" y="480"/>
                  </a:lnTo>
                  <a:lnTo>
                    <a:pt x="616" y="504"/>
                  </a:lnTo>
                  <a:lnTo>
                    <a:pt x="630" y="519"/>
                  </a:lnTo>
                  <a:lnTo>
                    <a:pt x="646" y="531"/>
                  </a:lnTo>
                  <a:lnTo>
                    <a:pt x="662" y="543"/>
                  </a:lnTo>
                  <a:lnTo>
                    <a:pt x="678" y="555"/>
                  </a:lnTo>
                  <a:lnTo>
                    <a:pt x="694" y="567"/>
                  </a:lnTo>
                  <a:lnTo>
                    <a:pt x="712" y="579"/>
                  </a:lnTo>
                  <a:lnTo>
                    <a:pt x="748" y="604"/>
                  </a:lnTo>
                  <a:lnTo>
                    <a:pt x="785" y="626"/>
                  </a:lnTo>
                  <a:lnTo>
                    <a:pt x="822" y="645"/>
                  </a:lnTo>
                  <a:lnTo>
                    <a:pt x="862" y="663"/>
                  </a:lnTo>
                  <a:lnTo>
                    <a:pt x="902" y="673"/>
                  </a:lnTo>
                  <a:lnTo>
                    <a:pt x="949" y="673"/>
                  </a:lnTo>
                  <a:lnTo>
                    <a:pt x="1054" y="647"/>
                  </a:lnTo>
                  <a:lnTo>
                    <a:pt x="1109" y="622"/>
                  </a:lnTo>
                  <a:lnTo>
                    <a:pt x="1135" y="607"/>
                  </a:lnTo>
                  <a:lnTo>
                    <a:pt x="1163" y="591"/>
                  </a:lnTo>
                  <a:lnTo>
                    <a:pt x="1190" y="572"/>
                  </a:lnTo>
                  <a:lnTo>
                    <a:pt x="1217" y="555"/>
                  </a:lnTo>
                  <a:lnTo>
                    <a:pt x="1243" y="534"/>
                  </a:lnTo>
                  <a:lnTo>
                    <a:pt x="1270" y="514"/>
                  </a:lnTo>
                  <a:lnTo>
                    <a:pt x="1294" y="491"/>
                  </a:lnTo>
                  <a:lnTo>
                    <a:pt x="1316" y="467"/>
                  </a:lnTo>
                  <a:lnTo>
                    <a:pt x="1338" y="444"/>
                  </a:lnTo>
                  <a:lnTo>
                    <a:pt x="1359" y="420"/>
                  </a:lnTo>
                  <a:lnTo>
                    <a:pt x="1395" y="371"/>
                  </a:lnTo>
                  <a:lnTo>
                    <a:pt x="1423" y="322"/>
                  </a:lnTo>
                  <a:lnTo>
                    <a:pt x="1450" y="222"/>
                  </a:lnTo>
                  <a:lnTo>
                    <a:pt x="1447" y="175"/>
                  </a:lnTo>
                  <a:lnTo>
                    <a:pt x="1430" y="130"/>
                  </a:lnTo>
                  <a:lnTo>
                    <a:pt x="1410" y="103"/>
                  </a:lnTo>
                  <a:lnTo>
                    <a:pt x="1387" y="86"/>
                  </a:lnTo>
                  <a:lnTo>
                    <a:pt x="1339" y="81"/>
                  </a:lnTo>
                  <a:lnTo>
                    <a:pt x="1284" y="103"/>
                  </a:lnTo>
                  <a:lnTo>
                    <a:pt x="1255" y="122"/>
                  </a:lnTo>
                  <a:lnTo>
                    <a:pt x="1223" y="146"/>
                  </a:lnTo>
                  <a:lnTo>
                    <a:pt x="1205" y="159"/>
                  </a:lnTo>
                  <a:lnTo>
                    <a:pt x="1185" y="179"/>
                  </a:lnTo>
                  <a:lnTo>
                    <a:pt x="1162" y="202"/>
                  </a:lnTo>
                  <a:lnTo>
                    <a:pt x="1150" y="214"/>
                  </a:lnTo>
                  <a:lnTo>
                    <a:pt x="1139" y="227"/>
                  </a:lnTo>
                  <a:lnTo>
                    <a:pt x="1115" y="254"/>
                  </a:lnTo>
                  <a:lnTo>
                    <a:pt x="1102" y="270"/>
                  </a:lnTo>
                  <a:lnTo>
                    <a:pt x="1089" y="283"/>
                  </a:lnTo>
                  <a:lnTo>
                    <a:pt x="1078" y="299"/>
                  </a:lnTo>
                  <a:lnTo>
                    <a:pt x="1065" y="314"/>
                  </a:lnTo>
                  <a:lnTo>
                    <a:pt x="1051" y="330"/>
                  </a:lnTo>
                  <a:lnTo>
                    <a:pt x="1041" y="343"/>
                  </a:lnTo>
                  <a:lnTo>
                    <a:pt x="1030" y="359"/>
                  </a:lnTo>
                  <a:lnTo>
                    <a:pt x="1017" y="374"/>
                  </a:lnTo>
                  <a:lnTo>
                    <a:pt x="997" y="400"/>
                  </a:lnTo>
                  <a:lnTo>
                    <a:pt x="959" y="448"/>
                  </a:lnTo>
                  <a:lnTo>
                    <a:pt x="925" y="494"/>
                  </a:lnTo>
                  <a:lnTo>
                    <a:pt x="550" y="277"/>
                  </a:lnTo>
                  <a:lnTo>
                    <a:pt x="604" y="0"/>
                  </a:lnTo>
                  <a:lnTo>
                    <a:pt x="638" y="16"/>
                  </a:lnTo>
                  <a:lnTo>
                    <a:pt x="620" y="241"/>
                  </a:lnTo>
                  <a:lnTo>
                    <a:pt x="915" y="380"/>
                  </a:lnTo>
                  <a:lnTo>
                    <a:pt x="949" y="334"/>
                  </a:lnTo>
                  <a:lnTo>
                    <a:pt x="987" y="285"/>
                  </a:lnTo>
                  <a:lnTo>
                    <a:pt x="998" y="273"/>
                  </a:lnTo>
                  <a:lnTo>
                    <a:pt x="1010" y="259"/>
                  </a:lnTo>
                  <a:lnTo>
                    <a:pt x="1033" y="230"/>
                  </a:lnTo>
                  <a:lnTo>
                    <a:pt x="1045" y="214"/>
                  </a:lnTo>
                  <a:lnTo>
                    <a:pt x="1058" y="202"/>
                  </a:lnTo>
                  <a:lnTo>
                    <a:pt x="1071" y="186"/>
                  </a:lnTo>
                  <a:lnTo>
                    <a:pt x="1083" y="171"/>
                  </a:lnTo>
                  <a:lnTo>
                    <a:pt x="1098" y="158"/>
                  </a:lnTo>
                  <a:lnTo>
                    <a:pt x="1111" y="146"/>
                  </a:lnTo>
                  <a:lnTo>
                    <a:pt x="1123" y="133"/>
                  </a:lnTo>
                  <a:lnTo>
                    <a:pt x="1138" y="119"/>
                  </a:lnTo>
                  <a:lnTo>
                    <a:pt x="1163" y="97"/>
                  </a:lnTo>
                  <a:lnTo>
                    <a:pt x="1189" y="78"/>
                  </a:lnTo>
                  <a:lnTo>
                    <a:pt x="1211" y="65"/>
                  </a:lnTo>
                  <a:lnTo>
                    <a:pt x="1232" y="55"/>
                  </a:lnTo>
                  <a:lnTo>
                    <a:pt x="1274" y="43"/>
                  </a:lnTo>
                  <a:lnTo>
                    <a:pt x="1314" y="34"/>
                  </a:lnTo>
                  <a:lnTo>
                    <a:pt x="1390" y="25"/>
                  </a:lnTo>
                  <a:lnTo>
                    <a:pt x="1454" y="42"/>
                  </a:lnTo>
                  <a:lnTo>
                    <a:pt x="1498" y="99"/>
                  </a:lnTo>
                  <a:lnTo>
                    <a:pt x="1526" y="243"/>
                  </a:lnTo>
                  <a:lnTo>
                    <a:pt x="1519" y="310"/>
                  </a:lnTo>
                  <a:lnTo>
                    <a:pt x="1502" y="375"/>
                  </a:lnTo>
                  <a:lnTo>
                    <a:pt x="1471" y="435"/>
                  </a:lnTo>
                  <a:lnTo>
                    <a:pt x="1432" y="492"/>
                  </a:lnTo>
                  <a:lnTo>
                    <a:pt x="1410" y="520"/>
                  </a:lnTo>
                  <a:lnTo>
                    <a:pt x="1399" y="532"/>
                  </a:lnTo>
                  <a:lnTo>
                    <a:pt x="1386" y="547"/>
                  </a:lnTo>
                  <a:lnTo>
                    <a:pt x="1374" y="559"/>
                  </a:lnTo>
                  <a:lnTo>
                    <a:pt x="1360" y="571"/>
                  </a:lnTo>
                  <a:lnTo>
                    <a:pt x="1335" y="594"/>
                  </a:lnTo>
                  <a:lnTo>
                    <a:pt x="1307" y="616"/>
                  </a:lnTo>
                  <a:lnTo>
                    <a:pt x="1278" y="639"/>
                  </a:lnTo>
                  <a:lnTo>
                    <a:pt x="1250" y="657"/>
                  </a:lnTo>
                  <a:lnTo>
                    <a:pt x="1218" y="676"/>
                  </a:lnTo>
                  <a:lnTo>
                    <a:pt x="1189" y="692"/>
                  </a:lnTo>
                  <a:lnTo>
                    <a:pt x="1158" y="709"/>
                  </a:lnTo>
                  <a:lnTo>
                    <a:pt x="1127" y="723"/>
                  </a:lnTo>
                  <a:lnTo>
                    <a:pt x="1095" y="736"/>
                  </a:lnTo>
                  <a:lnTo>
                    <a:pt x="1035" y="755"/>
                  </a:lnTo>
                  <a:lnTo>
                    <a:pt x="978" y="769"/>
                  </a:lnTo>
                  <a:lnTo>
                    <a:pt x="879" y="773"/>
                  </a:lnTo>
                  <a:lnTo>
                    <a:pt x="801" y="752"/>
                  </a:lnTo>
                  <a:lnTo>
                    <a:pt x="761" y="732"/>
                  </a:lnTo>
                  <a:lnTo>
                    <a:pt x="722" y="709"/>
                  </a:lnTo>
                  <a:lnTo>
                    <a:pt x="702" y="696"/>
                  </a:lnTo>
                  <a:lnTo>
                    <a:pt x="682" y="683"/>
                  </a:lnTo>
                  <a:lnTo>
                    <a:pt x="665" y="668"/>
                  </a:lnTo>
                  <a:lnTo>
                    <a:pt x="645" y="653"/>
                  </a:lnTo>
                  <a:lnTo>
                    <a:pt x="626" y="636"/>
                  </a:lnTo>
                  <a:lnTo>
                    <a:pt x="609" y="622"/>
                  </a:lnTo>
                  <a:lnTo>
                    <a:pt x="590" y="606"/>
                  </a:lnTo>
                  <a:lnTo>
                    <a:pt x="574" y="591"/>
                  </a:lnTo>
                  <a:lnTo>
                    <a:pt x="558" y="575"/>
                  </a:lnTo>
                  <a:lnTo>
                    <a:pt x="542" y="559"/>
                  </a:lnTo>
                  <a:lnTo>
                    <a:pt x="526" y="543"/>
                  </a:lnTo>
                  <a:lnTo>
                    <a:pt x="512" y="530"/>
                  </a:lnTo>
                  <a:lnTo>
                    <a:pt x="498" y="515"/>
                  </a:lnTo>
                  <a:lnTo>
                    <a:pt x="486" y="500"/>
                  </a:lnTo>
                  <a:lnTo>
                    <a:pt x="464" y="475"/>
                  </a:lnTo>
                  <a:lnTo>
                    <a:pt x="445" y="455"/>
                  </a:lnTo>
                  <a:lnTo>
                    <a:pt x="432" y="438"/>
                  </a:lnTo>
                  <a:lnTo>
                    <a:pt x="420" y="424"/>
                  </a:lnTo>
                  <a:lnTo>
                    <a:pt x="0" y="265"/>
                  </a:lnTo>
                  <a:lnTo>
                    <a:pt x="3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57" name="Freeform 41"/>
            <p:cNvSpPr>
              <a:spLocks noChangeAspect="1"/>
            </p:cNvSpPr>
            <p:nvPr/>
          </p:nvSpPr>
          <p:spPr bwMode="auto">
            <a:xfrm>
              <a:off x="3481" y="2577"/>
              <a:ext cx="464" cy="487"/>
            </a:xfrm>
            <a:custGeom>
              <a:avLst/>
              <a:gdLst>
                <a:gd name="T0" fmla="*/ 29 w 927"/>
                <a:gd name="T1" fmla="*/ 9 h 973"/>
                <a:gd name="T2" fmla="*/ 29 w 927"/>
                <a:gd name="T3" fmla="*/ 6 h 973"/>
                <a:gd name="T4" fmla="*/ 29 w 927"/>
                <a:gd name="T5" fmla="*/ 4 h 973"/>
                <a:gd name="T6" fmla="*/ 28 w 927"/>
                <a:gd name="T7" fmla="*/ 2 h 973"/>
                <a:gd name="T8" fmla="*/ 28 w 927"/>
                <a:gd name="T9" fmla="*/ 2 h 973"/>
                <a:gd name="T10" fmla="*/ 27 w 927"/>
                <a:gd name="T11" fmla="*/ 1 h 973"/>
                <a:gd name="T12" fmla="*/ 26 w 927"/>
                <a:gd name="T13" fmla="*/ 1 h 973"/>
                <a:gd name="T14" fmla="*/ 24 w 927"/>
                <a:gd name="T15" fmla="*/ 0 h 973"/>
                <a:gd name="T16" fmla="*/ 22 w 927"/>
                <a:gd name="T17" fmla="*/ 1 h 973"/>
                <a:gd name="T18" fmla="*/ 21 w 927"/>
                <a:gd name="T19" fmla="*/ 1 h 973"/>
                <a:gd name="T20" fmla="*/ 19 w 927"/>
                <a:gd name="T21" fmla="*/ 2 h 973"/>
                <a:gd name="T22" fmla="*/ 18 w 927"/>
                <a:gd name="T23" fmla="*/ 2 h 973"/>
                <a:gd name="T24" fmla="*/ 16 w 927"/>
                <a:gd name="T25" fmla="*/ 3 h 973"/>
                <a:gd name="T26" fmla="*/ 13 w 927"/>
                <a:gd name="T27" fmla="*/ 3 h 973"/>
                <a:gd name="T28" fmla="*/ 6 w 927"/>
                <a:gd name="T29" fmla="*/ 4 h 973"/>
                <a:gd name="T30" fmla="*/ 2 w 927"/>
                <a:gd name="T31" fmla="*/ 6 h 973"/>
                <a:gd name="T32" fmla="*/ 1 w 927"/>
                <a:gd name="T33" fmla="*/ 9 h 973"/>
                <a:gd name="T34" fmla="*/ 0 w 927"/>
                <a:gd name="T35" fmla="*/ 10 h 973"/>
                <a:gd name="T36" fmla="*/ 1 w 927"/>
                <a:gd name="T37" fmla="*/ 11 h 973"/>
                <a:gd name="T38" fmla="*/ 1 w 927"/>
                <a:gd name="T39" fmla="*/ 12 h 973"/>
                <a:gd name="T40" fmla="*/ 2 w 927"/>
                <a:gd name="T41" fmla="*/ 14 h 973"/>
                <a:gd name="T42" fmla="*/ 3 w 927"/>
                <a:gd name="T43" fmla="*/ 15 h 973"/>
                <a:gd name="T44" fmla="*/ 3 w 927"/>
                <a:gd name="T45" fmla="*/ 17 h 973"/>
                <a:gd name="T46" fmla="*/ 4 w 927"/>
                <a:gd name="T47" fmla="*/ 17 h 973"/>
                <a:gd name="T48" fmla="*/ 4 w 927"/>
                <a:gd name="T49" fmla="*/ 17 h 973"/>
                <a:gd name="T50" fmla="*/ 5 w 927"/>
                <a:gd name="T51" fmla="*/ 18 h 973"/>
                <a:gd name="T52" fmla="*/ 5 w 927"/>
                <a:gd name="T53" fmla="*/ 18 h 973"/>
                <a:gd name="T54" fmla="*/ 20 w 927"/>
                <a:gd name="T55" fmla="*/ 31 h 973"/>
                <a:gd name="T56" fmla="*/ 20 w 927"/>
                <a:gd name="T57" fmla="*/ 28 h 973"/>
                <a:gd name="T58" fmla="*/ 5 w 927"/>
                <a:gd name="T59" fmla="*/ 15 h 973"/>
                <a:gd name="T60" fmla="*/ 5 w 927"/>
                <a:gd name="T61" fmla="*/ 15 h 973"/>
                <a:gd name="T62" fmla="*/ 4 w 927"/>
                <a:gd name="T63" fmla="*/ 13 h 973"/>
                <a:gd name="T64" fmla="*/ 3 w 927"/>
                <a:gd name="T65" fmla="*/ 11 h 973"/>
                <a:gd name="T66" fmla="*/ 4 w 927"/>
                <a:gd name="T67" fmla="*/ 9 h 973"/>
                <a:gd name="T68" fmla="*/ 4 w 927"/>
                <a:gd name="T69" fmla="*/ 9 h 973"/>
                <a:gd name="T70" fmla="*/ 4 w 927"/>
                <a:gd name="T71" fmla="*/ 8 h 973"/>
                <a:gd name="T72" fmla="*/ 5 w 927"/>
                <a:gd name="T73" fmla="*/ 8 h 973"/>
                <a:gd name="T74" fmla="*/ 6 w 927"/>
                <a:gd name="T75" fmla="*/ 8 h 973"/>
                <a:gd name="T76" fmla="*/ 7 w 927"/>
                <a:gd name="T77" fmla="*/ 7 h 973"/>
                <a:gd name="T78" fmla="*/ 9 w 927"/>
                <a:gd name="T79" fmla="*/ 7 h 973"/>
                <a:gd name="T80" fmla="*/ 11 w 927"/>
                <a:gd name="T81" fmla="*/ 6 h 973"/>
                <a:gd name="T82" fmla="*/ 15 w 927"/>
                <a:gd name="T83" fmla="*/ 6 h 973"/>
                <a:gd name="T84" fmla="*/ 17 w 927"/>
                <a:gd name="T85" fmla="*/ 5 h 973"/>
                <a:gd name="T86" fmla="*/ 19 w 927"/>
                <a:gd name="T87" fmla="*/ 5 h 973"/>
                <a:gd name="T88" fmla="*/ 20 w 927"/>
                <a:gd name="T89" fmla="*/ 4 h 973"/>
                <a:gd name="T90" fmla="*/ 21 w 927"/>
                <a:gd name="T91" fmla="*/ 4 h 973"/>
                <a:gd name="T92" fmla="*/ 22 w 927"/>
                <a:gd name="T93" fmla="*/ 4 h 973"/>
                <a:gd name="T94" fmla="*/ 23 w 927"/>
                <a:gd name="T95" fmla="*/ 3 h 973"/>
                <a:gd name="T96" fmla="*/ 25 w 927"/>
                <a:gd name="T97" fmla="*/ 4 h 973"/>
                <a:gd name="T98" fmla="*/ 26 w 927"/>
                <a:gd name="T99" fmla="*/ 4 h 973"/>
                <a:gd name="T100" fmla="*/ 26 w 927"/>
                <a:gd name="T101" fmla="*/ 5 h 973"/>
                <a:gd name="T102" fmla="*/ 27 w 927"/>
                <a:gd name="T103" fmla="*/ 7 h 973"/>
                <a:gd name="T104" fmla="*/ 27 w 927"/>
                <a:gd name="T105" fmla="*/ 9 h 973"/>
                <a:gd name="T106" fmla="*/ 29 w 927"/>
                <a:gd name="T107" fmla="*/ 9 h 973"/>
                <a:gd name="T108" fmla="*/ 29 w 927"/>
                <a:gd name="T109" fmla="*/ 9 h 9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7"/>
                <a:gd name="T166" fmla="*/ 0 h 973"/>
                <a:gd name="T167" fmla="*/ 927 w 927"/>
                <a:gd name="T168" fmla="*/ 973 h 9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7" h="973">
                  <a:moveTo>
                    <a:pt x="913" y="277"/>
                  </a:moveTo>
                  <a:lnTo>
                    <a:pt x="927" y="179"/>
                  </a:lnTo>
                  <a:lnTo>
                    <a:pt x="911" y="97"/>
                  </a:lnTo>
                  <a:lnTo>
                    <a:pt x="887" y="60"/>
                  </a:lnTo>
                  <a:lnTo>
                    <a:pt x="870" y="45"/>
                  </a:lnTo>
                  <a:lnTo>
                    <a:pt x="850" y="30"/>
                  </a:lnTo>
                  <a:lnTo>
                    <a:pt x="806" y="10"/>
                  </a:lnTo>
                  <a:lnTo>
                    <a:pt x="766" y="0"/>
                  </a:lnTo>
                  <a:lnTo>
                    <a:pt x="702" y="4"/>
                  </a:lnTo>
                  <a:lnTo>
                    <a:pt x="649" y="24"/>
                  </a:lnTo>
                  <a:lnTo>
                    <a:pt x="608" y="46"/>
                  </a:lnTo>
                  <a:lnTo>
                    <a:pt x="562" y="64"/>
                  </a:lnTo>
                  <a:lnTo>
                    <a:pt x="509" y="78"/>
                  </a:lnTo>
                  <a:lnTo>
                    <a:pt x="400" y="96"/>
                  </a:lnTo>
                  <a:lnTo>
                    <a:pt x="184" y="125"/>
                  </a:lnTo>
                  <a:lnTo>
                    <a:pt x="64" y="175"/>
                  </a:lnTo>
                  <a:lnTo>
                    <a:pt x="3" y="269"/>
                  </a:lnTo>
                  <a:lnTo>
                    <a:pt x="0" y="297"/>
                  </a:lnTo>
                  <a:lnTo>
                    <a:pt x="1" y="326"/>
                  </a:lnTo>
                  <a:lnTo>
                    <a:pt x="15" y="379"/>
                  </a:lnTo>
                  <a:lnTo>
                    <a:pt x="37" y="430"/>
                  </a:lnTo>
                  <a:lnTo>
                    <a:pt x="65" y="475"/>
                  </a:lnTo>
                  <a:lnTo>
                    <a:pt x="95" y="514"/>
                  </a:lnTo>
                  <a:lnTo>
                    <a:pt x="108" y="530"/>
                  </a:lnTo>
                  <a:lnTo>
                    <a:pt x="121" y="542"/>
                  </a:lnTo>
                  <a:lnTo>
                    <a:pt x="139" y="562"/>
                  </a:lnTo>
                  <a:lnTo>
                    <a:pt x="147" y="568"/>
                  </a:lnTo>
                  <a:lnTo>
                    <a:pt x="628" y="973"/>
                  </a:lnTo>
                  <a:lnTo>
                    <a:pt x="618" y="871"/>
                  </a:lnTo>
                  <a:lnTo>
                    <a:pt x="149" y="475"/>
                  </a:lnTo>
                  <a:lnTo>
                    <a:pt x="132" y="451"/>
                  </a:lnTo>
                  <a:lnTo>
                    <a:pt x="101" y="393"/>
                  </a:lnTo>
                  <a:lnTo>
                    <a:pt x="88" y="321"/>
                  </a:lnTo>
                  <a:lnTo>
                    <a:pt x="99" y="286"/>
                  </a:lnTo>
                  <a:lnTo>
                    <a:pt x="108" y="270"/>
                  </a:lnTo>
                  <a:lnTo>
                    <a:pt x="124" y="255"/>
                  </a:lnTo>
                  <a:lnTo>
                    <a:pt x="143" y="242"/>
                  </a:lnTo>
                  <a:lnTo>
                    <a:pt x="165" y="230"/>
                  </a:lnTo>
                  <a:lnTo>
                    <a:pt x="215" y="210"/>
                  </a:lnTo>
                  <a:lnTo>
                    <a:pt x="272" y="193"/>
                  </a:lnTo>
                  <a:lnTo>
                    <a:pt x="332" y="181"/>
                  </a:lnTo>
                  <a:lnTo>
                    <a:pt x="449" y="167"/>
                  </a:lnTo>
                  <a:lnTo>
                    <a:pt x="542" y="159"/>
                  </a:lnTo>
                  <a:lnTo>
                    <a:pt x="608" y="142"/>
                  </a:lnTo>
                  <a:lnTo>
                    <a:pt x="636" y="128"/>
                  </a:lnTo>
                  <a:lnTo>
                    <a:pt x="660" y="113"/>
                  </a:lnTo>
                  <a:lnTo>
                    <a:pt x="684" y="100"/>
                  </a:lnTo>
                  <a:lnTo>
                    <a:pt x="710" y="92"/>
                  </a:lnTo>
                  <a:lnTo>
                    <a:pt x="773" y="97"/>
                  </a:lnTo>
                  <a:lnTo>
                    <a:pt x="803" y="117"/>
                  </a:lnTo>
                  <a:lnTo>
                    <a:pt x="823" y="138"/>
                  </a:lnTo>
                  <a:lnTo>
                    <a:pt x="843" y="195"/>
                  </a:lnTo>
                  <a:lnTo>
                    <a:pt x="841" y="265"/>
                  </a:lnTo>
                  <a:lnTo>
                    <a:pt x="913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58" name="Freeform 42"/>
            <p:cNvSpPr>
              <a:spLocks noChangeAspect="1"/>
            </p:cNvSpPr>
            <p:nvPr/>
          </p:nvSpPr>
          <p:spPr bwMode="auto">
            <a:xfrm>
              <a:off x="3556" y="2701"/>
              <a:ext cx="138" cy="137"/>
            </a:xfrm>
            <a:custGeom>
              <a:avLst/>
              <a:gdLst>
                <a:gd name="T0" fmla="*/ 9 w 276"/>
                <a:gd name="T1" fmla="*/ 0 h 274"/>
                <a:gd name="T2" fmla="*/ 8 w 276"/>
                <a:gd name="T3" fmla="*/ 1 h 274"/>
                <a:gd name="T4" fmla="*/ 7 w 276"/>
                <a:gd name="T5" fmla="*/ 1 h 274"/>
                <a:gd name="T6" fmla="*/ 6 w 276"/>
                <a:gd name="T7" fmla="*/ 2 h 274"/>
                <a:gd name="T8" fmla="*/ 5 w 276"/>
                <a:gd name="T9" fmla="*/ 2 h 274"/>
                <a:gd name="T10" fmla="*/ 5 w 276"/>
                <a:gd name="T11" fmla="*/ 3 h 274"/>
                <a:gd name="T12" fmla="*/ 4 w 276"/>
                <a:gd name="T13" fmla="*/ 4 h 274"/>
                <a:gd name="T14" fmla="*/ 4 w 276"/>
                <a:gd name="T15" fmla="*/ 5 h 274"/>
                <a:gd name="T16" fmla="*/ 4 w 276"/>
                <a:gd name="T17" fmla="*/ 7 h 274"/>
                <a:gd name="T18" fmla="*/ 5 w 276"/>
                <a:gd name="T19" fmla="*/ 9 h 274"/>
                <a:gd name="T20" fmla="*/ 5 w 276"/>
                <a:gd name="T21" fmla="*/ 9 h 274"/>
                <a:gd name="T22" fmla="*/ 4 w 276"/>
                <a:gd name="T23" fmla="*/ 9 h 274"/>
                <a:gd name="T24" fmla="*/ 3 w 276"/>
                <a:gd name="T25" fmla="*/ 8 h 274"/>
                <a:gd name="T26" fmla="*/ 2 w 276"/>
                <a:gd name="T27" fmla="*/ 7 h 274"/>
                <a:gd name="T28" fmla="*/ 2 w 276"/>
                <a:gd name="T29" fmla="*/ 7 h 274"/>
                <a:gd name="T30" fmla="*/ 1 w 276"/>
                <a:gd name="T31" fmla="*/ 6 h 274"/>
                <a:gd name="T32" fmla="*/ 0 w 276"/>
                <a:gd name="T33" fmla="*/ 3 h 274"/>
                <a:gd name="T34" fmla="*/ 1 w 276"/>
                <a:gd name="T35" fmla="*/ 2 h 274"/>
                <a:gd name="T36" fmla="*/ 2 w 276"/>
                <a:gd name="T37" fmla="*/ 2 h 274"/>
                <a:gd name="T38" fmla="*/ 2 w 276"/>
                <a:gd name="T39" fmla="*/ 1 h 274"/>
                <a:gd name="T40" fmla="*/ 3 w 276"/>
                <a:gd name="T41" fmla="*/ 1 h 274"/>
                <a:gd name="T42" fmla="*/ 5 w 276"/>
                <a:gd name="T43" fmla="*/ 1 h 274"/>
                <a:gd name="T44" fmla="*/ 9 w 276"/>
                <a:gd name="T45" fmla="*/ 0 h 274"/>
                <a:gd name="T46" fmla="*/ 9 w 276"/>
                <a:gd name="T47" fmla="*/ 0 h 2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6"/>
                <a:gd name="T73" fmla="*/ 0 h 274"/>
                <a:gd name="T74" fmla="*/ 276 w 276"/>
                <a:gd name="T75" fmla="*/ 274 h 2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6" h="274">
                  <a:moveTo>
                    <a:pt x="276" y="0"/>
                  </a:moveTo>
                  <a:lnTo>
                    <a:pt x="255" y="7"/>
                  </a:lnTo>
                  <a:lnTo>
                    <a:pt x="208" y="29"/>
                  </a:lnTo>
                  <a:lnTo>
                    <a:pt x="180" y="44"/>
                  </a:lnTo>
                  <a:lnTo>
                    <a:pt x="156" y="61"/>
                  </a:lnTo>
                  <a:lnTo>
                    <a:pt x="135" y="83"/>
                  </a:lnTo>
                  <a:lnTo>
                    <a:pt x="122" y="105"/>
                  </a:lnTo>
                  <a:lnTo>
                    <a:pt x="112" y="159"/>
                  </a:lnTo>
                  <a:lnTo>
                    <a:pt x="122" y="213"/>
                  </a:lnTo>
                  <a:lnTo>
                    <a:pt x="135" y="257"/>
                  </a:lnTo>
                  <a:lnTo>
                    <a:pt x="140" y="274"/>
                  </a:lnTo>
                  <a:lnTo>
                    <a:pt x="116" y="262"/>
                  </a:lnTo>
                  <a:lnTo>
                    <a:pt x="91" y="245"/>
                  </a:lnTo>
                  <a:lnTo>
                    <a:pt x="63" y="224"/>
                  </a:lnTo>
                  <a:lnTo>
                    <a:pt x="36" y="197"/>
                  </a:lnTo>
                  <a:lnTo>
                    <a:pt x="15" y="165"/>
                  </a:lnTo>
                  <a:lnTo>
                    <a:pt x="0" y="89"/>
                  </a:lnTo>
                  <a:lnTo>
                    <a:pt x="19" y="53"/>
                  </a:lnTo>
                  <a:lnTo>
                    <a:pt x="35" y="40"/>
                  </a:lnTo>
                  <a:lnTo>
                    <a:pt x="52" y="29"/>
                  </a:lnTo>
                  <a:lnTo>
                    <a:pt x="96" y="12"/>
                  </a:lnTo>
                  <a:lnTo>
                    <a:pt x="147" y="3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59" name="Freeform 43"/>
            <p:cNvSpPr>
              <a:spLocks noChangeAspect="1"/>
            </p:cNvSpPr>
            <p:nvPr/>
          </p:nvSpPr>
          <p:spPr bwMode="auto">
            <a:xfrm>
              <a:off x="3566" y="3164"/>
              <a:ext cx="369" cy="248"/>
            </a:xfrm>
            <a:custGeom>
              <a:avLst/>
              <a:gdLst>
                <a:gd name="T0" fmla="*/ 0 w 738"/>
                <a:gd name="T1" fmla="*/ 8 h 497"/>
                <a:gd name="T2" fmla="*/ 1 w 738"/>
                <a:gd name="T3" fmla="*/ 8 h 497"/>
                <a:gd name="T4" fmla="*/ 1 w 738"/>
                <a:gd name="T5" fmla="*/ 9 h 497"/>
                <a:gd name="T6" fmla="*/ 1 w 738"/>
                <a:gd name="T7" fmla="*/ 9 h 497"/>
                <a:gd name="T8" fmla="*/ 2 w 738"/>
                <a:gd name="T9" fmla="*/ 10 h 497"/>
                <a:gd name="T10" fmla="*/ 2 w 738"/>
                <a:gd name="T11" fmla="*/ 10 h 497"/>
                <a:gd name="T12" fmla="*/ 3 w 738"/>
                <a:gd name="T13" fmla="*/ 11 h 497"/>
                <a:gd name="T14" fmla="*/ 4 w 738"/>
                <a:gd name="T15" fmla="*/ 12 h 497"/>
                <a:gd name="T16" fmla="*/ 5 w 738"/>
                <a:gd name="T17" fmla="*/ 12 h 497"/>
                <a:gd name="T18" fmla="*/ 6 w 738"/>
                <a:gd name="T19" fmla="*/ 13 h 497"/>
                <a:gd name="T20" fmla="*/ 6 w 738"/>
                <a:gd name="T21" fmla="*/ 14 h 497"/>
                <a:gd name="T22" fmla="*/ 7 w 738"/>
                <a:gd name="T23" fmla="*/ 14 h 497"/>
                <a:gd name="T24" fmla="*/ 8 w 738"/>
                <a:gd name="T25" fmla="*/ 15 h 497"/>
                <a:gd name="T26" fmla="*/ 9 w 738"/>
                <a:gd name="T27" fmla="*/ 15 h 497"/>
                <a:gd name="T28" fmla="*/ 11 w 738"/>
                <a:gd name="T29" fmla="*/ 15 h 497"/>
                <a:gd name="T30" fmla="*/ 14 w 738"/>
                <a:gd name="T31" fmla="*/ 14 h 497"/>
                <a:gd name="T32" fmla="*/ 16 w 738"/>
                <a:gd name="T33" fmla="*/ 14 h 497"/>
                <a:gd name="T34" fmla="*/ 17 w 738"/>
                <a:gd name="T35" fmla="*/ 13 h 497"/>
                <a:gd name="T36" fmla="*/ 18 w 738"/>
                <a:gd name="T37" fmla="*/ 13 h 497"/>
                <a:gd name="T38" fmla="*/ 18 w 738"/>
                <a:gd name="T39" fmla="*/ 12 h 497"/>
                <a:gd name="T40" fmla="*/ 19 w 738"/>
                <a:gd name="T41" fmla="*/ 12 h 497"/>
                <a:gd name="T42" fmla="*/ 20 w 738"/>
                <a:gd name="T43" fmla="*/ 11 h 497"/>
                <a:gd name="T44" fmla="*/ 20 w 738"/>
                <a:gd name="T45" fmla="*/ 10 h 497"/>
                <a:gd name="T46" fmla="*/ 21 w 738"/>
                <a:gd name="T47" fmla="*/ 10 h 497"/>
                <a:gd name="T48" fmla="*/ 22 w 738"/>
                <a:gd name="T49" fmla="*/ 9 h 497"/>
                <a:gd name="T50" fmla="*/ 23 w 738"/>
                <a:gd name="T51" fmla="*/ 7 h 497"/>
                <a:gd name="T52" fmla="*/ 24 w 738"/>
                <a:gd name="T53" fmla="*/ 4 h 497"/>
                <a:gd name="T54" fmla="*/ 23 w 738"/>
                <a:gd name="T55" fmla="*/ 2 h 497"/>
                <a:gd name="T56" fmla="*/ 23 w 738"/>
                <a:gd name="T57" fmla="*/ 1 h 497"/>
                <a:gd name="T58" fmla="*/ 23 w 738"/>
                <a:gd name="T59" fmla="*/ 0 h 497"/>
                <a:gd name="T60" fmla="*/ 23 w 738"/>
                <a:gd name="T61" fmla="*/ 0 h 497"/>
                <a:gd name="T62" fmla="*/ 10 w 738"/>
                <a:gd name="T63" fmla="*/ 13 h 497"/>
                <a:gd name="T64" fmla="*/ 0 w 738"/>
                <a:gd name="T65" fmla="*/ 8 h 497"/>
                <a:gd name="T66" fmla="*/ 0 w 738"/>
                <a:gd name="T67" fmla="*/ 8 h 4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8"/>
                <a:gd name="T103" fmla="*/ 0 h 497"/>
                <a:gd name="T104" fmla="*/ 738 w 738"/>
                <a:gd name="T105" fmla="*/ 497 h 49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8" h="497">
                  <a:moveTo>
                    <a:pt x="0" y="274"/>
                  </a:moveTo>
                  <a:lnTo>
                    <a:pt x="8" y="285"/>
                  </a:lnTo>
                  <a:lnTo>
                    <a:pt x="18" y="297"/>
                  </a:lnTo>
                  <a:lnTo>
                    <a:pt x="30" y="312"/>
                  </a:lnTo>
                  <a:lnTo>
                    <a:pt x="46" y="329"/>
                  </a:lnTo>
                  <a:lnTo>
                    <a:pt x="64" y="348"/>
                  </a:lnTo>
                  <a:lnTo>
                    <a:pt x="85" y="369"/>
                  </a:lnTo>
                  <a:lnTo>
                    <a:pt x="109" y="390"/>
                  </a:lnTo>
                  <a:lnTo>
                    <a:pt x="134" y="412"/>
                  </a:lnTo>
                  <a:lnTo>
                    <a:pt x="161" y="432"/>
                  </a:lnTo>
                  <a:lnTo>
                    <a:pt x="188" y="450"/>
                  </a:lnTo>
                  <a:lnTo>
                    <a:pt x="215" y="468"/>
                  </a:lnTo>
                  <a:lnTo>
                    <a:pt x="245" y="481"/>
                  </a:lnTo>
                  <a:lnTo>
                    <a:pt x="274" y="492"/>
                  </a:lnTo>
                  <a:lnTo>
                    <a:pt x="331" y="497"/>
                  </a:lnTo>
                  <a:lnTo>
                    <a:pt x="443" y="474"/>
                  </a:lnTo>
                  <a:lnTo>
                    <a:pt x="495" y="450"/>
                  </a:lnTo>
                  <a:lnTo>
                    <a:pt x="521" y="437"/>
                  </a:lnTo>
                  <a:lnTo>
                    <a:pt x="546" y="421"/>
                  </a:lnTo>
                  <a:lnTo>
                    <a:pt x="569" y="404"/>
                  </a:lnTo>
                  <a:lnTo>
                    <a:pt x="594" y="385"/>
                  </a:lnTo>
                  <a:lnTo>
                    <a:pt x="615" y="365"/>
                  </a:lnTo>
                  <a:lnTo>
                    <a:pt x="635" y="344"/>
                  </a:lnTo>
                  <a:lnTo>
                    <a:pt x="655" y="322"/>
                  </a:lnTo>
                  <a:lnTo>
                    <a:pt x="674" y="298"/>
                  </a:lnTo>
                  <a:lnTo>
                    <a:pt x="706" y="248"/>
                  </a:lnTo>
                  <a:lnTo>
                    <a:pt x="738" y="152"/>
                  </a:lnTo>
                  <a:lnTo>
                    <a:pt x="735" y="72"/>
                  </a:lnTo>
                  <a:lnTo>
                    <a:pt x="726" y="41"/>
                  </a:lnTo>
                  <a:lnTo>
                    <a:pt x="716" y="19"/>
                  </a:lnTo>
                  <a:lnTo>
                    <a:pt x="706" y="0"/>
                  </a:lnTo>
                  <a:lnTo>
                    <a:pt x="315" y="428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60" name="Freeform 44"/>
            <p:cNvSpPr>
              <a:spLocks noChangeAspect="1"/>
            </p:cNvSpPr>
            <p:nvPr/>
          </p:nvSpPr>
          <p:spPr bwMode="auto">
            <a:xfrm>
              <a:off x="3754" y="3492"/>
              <a:ext cx="846" cy="532"/>
            </a:xfrm>
            <a:custGeom>
              <a:avLst/>
              <a:gdLst>
                <a:gd name="T0" fmla="*/ 15 w 1693"/>
                <a:gd name="T1" fmla="*/ 21 h 1065"/>
                <a:gd name="T2" fmla="*/ 44 w 1693"/>
                <a:gd name="T3" fmla="*/ 16 h 1065"/>
                <a:gd name="T4" fmla="*/ 45 w 1693"/>
                <a:gd name="T5" fmla="*/ 17 h 1065"/>
                <a:gd name="T6" fmla="*/ 48 w 1693"/>
                <a:gd name="T7" fmla="*/ 16 h 1065"/>
                <a:gd name="T8" fmla="*/ 49 w 1693"/>
                <a:gd name="T9" fmla="*/ 14 h 1065"/>
                <a:gd name="T10" fmla="*/ 49 w 1693"/>
                <a:gd name="T11" fmla="*/ 12 h 1065"/>
                <a:gd name="T12" fmla="*/ 48 w 1693"/>
                <a:gd name="T13" fmla="*/ 11 h 1065"/>
                <a:gd name="T14" fmla="*/ 48 w 1693"/>
                <a:gd name="T15" fmla="*/ 10 h 1065"/>
                <a:gd name="T16" fmla="*/ 47 w 1693"/>
                <a:gd name="T17" fmla="*/ 9 h 1065"/>
                <a:gd name="T18" fmla="*/ 46 w 1693"/>
                <a:gd name="T19" fmla="*/ 8 h 1065"/>
                <a:gd name="T20" fmla="*/ 45 w 1693"/>
                <a:gd name="T21" fmla="*/ 7 h 1065"/>
                <a:gd name="T22" fmla="*/ 44 w 1693"/>
                <a:gd name="T23" fmla="*/ 6 h 1065"/>
                <a:gd name="T24" fmla="*/ 42 w 1693"/>
                <a:gd name="T25" fmla="*/ 5 h 1065"/>
                <a:gd name="T26" fmla="*/ 40 w 1693"/>
                <a:gd name="T27" fmla="*/ 4 h 1065"/>
                <a:gd name="T28" fmla="*/ 37 w 1693"/>
                <a:gd name="T29" fmla="*/ 3 h 1065"/>
                <a:gd name="T30" fmla="*/ 33 w 1693"/>
                <a:gd name="T31" fmla="*/ 3 h 1065"/>
                <a:gd name="T32" fmla="*/ 27 w 1693"/>
                <a:gd name="T33" fmla="*/ 2 h 1065"/>
                <a:gd name="T34" fmla="*/ 19 w 1693"/>
                <a:gd name="T35" fmla="*/ 4 h 1065"/>
                <a:gd name="T36" fmla="*/ 16 w 1693"/>
                <a:gd name="T37" fmla="*/ 5 h 1065"/>
                <a:gd name="T38" fmla="*/ 14 w 1693"/>
                <a:gd name="T39" fmla="*/ 3 h 1065"/>
                <a:gd name="T40" fmla="*/ 15 w 1693"/>
                <a:gd name="T41" fmla="*/ 3 h 1065"/>
                <a:gd name="T42" fmla="*/ 17 w 1693"/>
                <a:gd name="T43" fmla="*/ 2 h 1065"/>
                <a:gd name="T44" fmla="*/ 19 w 1693"/>
                <a:gd name="T45" fmla="*/ 1 h 1065"/>
                <a:gd name="T46" fmla="*/ 21 w 1693"/>
                <a:gd name="T47" fmla="*/ 0 h 1065"/>
                <a:gd name="T48" fmla="*/ 25 w 1693"/>
                <a:gd name="T49" fmla="*/ 0 h 1065"/>
                <a:gd name="T50" fmla="*/ 34 w 1693"/>
                <a:gd name="T51" fmla="*/ 0 h 1065"/>
                <a:gd name="T52" fmla="*/ 39 w 1693"/>
                <a:gd name="T53" fmla="*/ 1 h 1065"/>
                <a:gd name="T54" fmla="*/ 41 w 1693"/>
                <a:gd name="T55" fmla="*/ 2 h 1065"/>
                <a:gd name="T56" fmla="*/ 44 w 1693"/>
                <a:gd name="T57" fmla="*/ 3 h 1065"/>
                <a:gd name="T58" fmla="*/ 46 w 1693"/>
                <a:gd name="T59" fmla="*/ 4 h 1065"/>
                <a:gd name="T60" fmla="*/ 47 w 1693"/>
                <a:gd name="T61" fmla="*/ 6 h 1065"/>
                <a:gd name="T62" fmla="*/ 49 w 1693"/>
                <a:gd name="T63" fmla="*/ 7 h 1065"/>
                <a:gd name="T64" fmla="*/ 50 w 1693"/>
                <a:gd name="T65" fmla="*/ 8 h 1065"/>
                <a:gd name="T66" fmla="*/ 51 w 1693"/>
                <a:gd name="T67" fmla="*/ 9 h 1065"/>
                <a:gd name="T68" fmla="*/ 51 w 1693"/>
                <a:gd name="T69" fmla="*/ 11 h 1065"/>
                <a:gd name="T70" fmla="*/ 52 w 1693"/>
                <a:gd name="T71" fmla="*/ 12 h 1065"/>
                <a:gd name="T72" fmla="*/ 52 w 1693"/>
                <a:gd name="T73" fmla="*/ 14 h 1065"/>
                <a:gd name="T74" fmla="*/ 52 w 1693"/>
                <a:gd name="T75" fmla="*/ 16 h 1065"/>
                <a:gd name="T76" fmla="*/ 52 w 1693"/>
                <a:gd name="T77" fmla="*/ 17 h 1065"/>
                <a:gd name="T78" fmla="*/ 51 w 1693"/>
                <a:gd name="T79" fmla="*/ 18 h 1065"/>
                <a:gd name="T80" fmla="*/ 50 w 1693"/>
                <a:gd name="T81" fmla="*/ 19 h 1065"/>
                <a:gd name="T82" fmla="*/ 49 w 1693"/>
                <a:gd name="T83" fmla="*/ 19 h 1065"/>
                <a:gd name="T84" fmla="*/ 47 w 1693"/>
                <a:gd name="T85" fmla="*/ 20 h 1065"/>
                <a:gd name="T86" fmla="*/ 44 w 1693"/>
                <a:gd name="T87" fmla="*/ 19 h 1065"/>
                <a:gd name="T88" fmla="*/ 43 w 1693"/>
                <a:gd name="T89" fmla="*/ 19 h 1065"/>
                <a:gd name="T90" fmla="*/ 1 w 1693"/>
                <a:gd name="T91" fmla="*/ 33 h 1065"/>
                <a:gd name="T92" fmla="*/ 0 w 1693"/>
                <a:gd name="T93" fmla="*/ 32 h 10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93"/>
                <a:gd name="T142" fmla="*/ 0 h 1065"/>
                <a:gd name="T143" fmla="*/ 1693 w 1693"/>
                <a:gd name="T144" fmla="*/ 1065 h 10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93" h="1065">
                  <a:moveTo>
                    <a:pt x="0" y="1026"/>
                  </a:moveTo>
                  <a:lnTo>
                    <a:pt x="486" y="688"/>
                  </a:lnTo>
                  <a:lnTo>
                    <a:pt x="1398" y="517"/>
                  </a:lnTo>
                  <a:lnTo>
                    <a:pt x="1416" y="528"/>
                  </a:lnTo>
                  <a:lnTo>
                    <a:pt x="1435" y="536"/>
                  </a:lnTo>
                  <a:lnTo>
                    <a:pt x="1460" y="544"/>
                  </a:lnTo>
                  <a:lnTo>
                    <a:pt x="1517" y="542"/>
                  </a:lnTo>
                  <a:lnTo>
                    <a:pt x="1547" y="528"/>
                  </a:lnTo>
                  <a:lnTo>
                    <a:pt x="1575" y="501"/>
                  </a:lnTo>
                  <a:lnTo>
                    <a:pt x="1592" y="465"/>
                  </a:lnTo>
                  <a:lnTo>
                    <a:pt x="1592" y="429"/>
                  </a:lnTo>
                  <a:lnTo>
                    <a:pt x="1583" y="392"/>
                  </a:lnTo>
                  <a:lnTo>
                    <a:pt x="1575" y="376"/>
                  </a:lnTo>
                  <a:lnTo>
                    <a:pt x="1564" y="359"/>
                  </a:lnTo>
                  <a:lnTo>
                    <a:pt x="1553" y="343"/>
                  </a:lnTo>
                  <a:lnTo>
                    <a:pt x="1541" y="328"/>
                  </a:lnTo>
                  <a:lnTo>
                    <a:pt x="1521" y="305"/>
                  </a:lnTo>
                  <a:lnTo>
                    <a:pt x="1505" y="289"/>
                  </a:lnTo>
                  <a:lnTo>
                    <a:pt x="1499" y="283"/>
                  </a:lnTo>
                  <a:lnTo>
                    <a:pt x="1493" y="277"/>
                  </a:lnTo>
                  <a:lnTo>
                    <a:pt x="1473" y="259"/>
                  </a:lnTo>
                  <a:lnTo>
                    <a:pt x="1459" y="247"/>
                  </a:lnTo>
                  <a:lnTo>
                    <a:pt x="1440" y="233"/>
                  </a:lnTo>
                  <a:lnTo>
                    <a:pt x="1417" y="219"/>
                  </a:lnTo>
                  <a:lnTo>
                    <a:pt x="1392" y="203"/>
                  </a:lnTo>
                  <a:lnTo>
                    <a:pt x="1362" y="185"/>
                  </a:lnTo>
                  <a:lnTo>
                    <a:pt x="1327" y="169"/>
                  </a:lnTo>
                  <a:lnTo>
                    <a:pt x="1288" y="154"/>
                  </a:lnTo>
                  <a:lnTo>
                    <a:pt x="1244" y="139"/>
                  </a:lnTo>
                  <a:lnTo>
                    <a:pt x="1196" y="126"/>
                  </a:lnTo>
                  <a:lnTo>
                    <a:pt x="1143" y="114"/>
                  </a:lnTo>
                  <a:lnTo>
                    <a:pt x="1084" y="103"/>
                  </a:lnTo>
                  <a:lnTo>
                    <a:pt x="1020" y="95"/>
                  </a:lnTo>
                  <a:lnTo>
                    <a:pt x="895" y="90"/>
                  </a:lnTo>
                  <a:lnTo>
                    <a:pt x="789" y="95"/>
                  </a:lnTo>
                  <a:lnTo>
                    <a:pt x="622" y="128"/>
                  </a:lnTo>
                  <a:lnTo>
                    <a:pt x="565" y="151"/>
                  </a:lnTo>
                  <a:lnTo>
                    <a:pt x="524" y="169"/>
                  </a:lnTo>
                  <a:lnTo>
                    <a:pt x="490" y="189"/>
                  </a:lnTo>
                  <a:lnTo>
                    <a:pt x="466" y="124"/>
                  </a:lnTo>
                  <a:lnTo>
                    <a:pt x="474" y="120"/>
                  </a:lnTo>
                  <a:lnTo>
                    <a:pt x="500" y="106"/>
                  </a:lnTo>
                  <a:lnTo>
                    <a:pt x="540" y="86"/>
                  </a:lnTo>
                  <a:lnTo>
                    <a:pt x="565" y="75"/>
                  </a:lnTo>
                  <a:lnTo>
                    <a:pt x="593" y="63"/>
                  </a:lnTo>
                  <a:lnTo>
                    <a:pt x="625" y="52"/>
                  </a:lnTo>
                  <a:lnTo>
                    <a:pt x="659" y="40"/>
                  </a:lnTo>
                  <a:lnTo>
                    <a:pt x="697" y="28"/>
                  </a:lnTo>
                  <a:lnTo>
                    <a:pt x="737" y="20"/>
                  </a:lnTo>
                  <a:lnTo>
                    <a:pt x="826" y="6"/>
                  </a:lnTo>
                  <a:lnTo>
                    <a:pt x="922" y="0"/>
                  </a:lnTo>
                  <a:lnTo>
                    <a:pt x="1119" y="19"/>
                  </a:lnTo>
                  <a:lnTo>
                    <a:pt x="1211" y="38"/>
                  </a:lnTo>
                  <a:lnTo>
                    <a:pt x="1255" y="50"/>
                  </a:lnTo>
                  <a:lnTo>
                    <a:pt x="1296" y="64"/>
                  </a:lnTo>
                  <a:lnTo>
                    <a:pt x="1338" y="80"/>
                  </a:lnTo>
                  <a:lnTo>
                    <a:pt x="1375" y="98"/>
                  </a:lnTo>
                  <a:lnTo>
                    <a:pt x="1411" y="115"/>
                  </a:lnTo>
                  <a:lnTo>
                    <a:pt x="1445" y="135"/>
                  </a:lnTo>
                  <a:lnTo>
                    <a:pt x="1477" y="156"/>
                  </a:lnTo>
                  <a:lnTo>
                    <a:pt x="1507" y="177"/>
                  </a:lnTo>
                  <a:lnTo>
                    <a:pt x="1535" y="201"/>
                  </a:lnTo>
                  <a:lnTo>
                    <a:pt x="1559" y="225"/>
                  </a:lnTo>
                  <a:lnTo>
                    <a:pt x="1569" y="237"/>
                  </a:lnTo>
                  <a:lnTo>
                    <a:pt x="1580" y="248"/>
                  </a:lnTo>
                  <a:lnTo>
                    <a:pt x="1600" y="272"/>
                  </a:lnTo>
                  <a:lnTo>
                    <a:pt x="1619" y="293"/>
                  </a:lnTo>
                  <a:lnTo>
                    <a:pt x="1633" y="315"/>
                  </a:lnTo>
                  <a:lnTo>
                    <a:pt x="1648" y="335"/>
                  </a:lnTo>
                  <a:lnTo>
                    <a:pt x="1660" y="355"/>
                  </a:lnTo>
                  <a:lnTo>
                    <a:pt x="1671" y="373"/>
                  </a:lnTo>
                  <a:lnTo>
                    <a:pt x="1679" y="392"/>
                  </a:lnTo>
                  <a:lnTo>
                    <a:pt x="1691" y="429"/>
                  </a:lnTo>
                  <a:lnTo>
                    <a:pt x="1693" y="464"/>
                  </a:lnTo>
                  <a:lnTo>
                    <a:pt x="1691" y="500"/>
                  </a:lnTo>
                  <a:lnTo>
                    <a:pt x="1680" y="534"/>
                  </a:lnTo>
                  <a:lnTo>
                    <a:pt x="1672" y="552"/>
                  </a:lnTo>
                  <a:lnTo>
                    <a:pt x="1665" y="568"/>
                  </a:lnTo>
                  <a:lnTo>
                    <a:pt x="1657" y="581"/>
                  </a:lnTo>
                  <a:lnTo>
                    <a:pt x="1648" y="593"/>
                  </a:lnTo>
                  <a:lnTo>
                    <a:pt x="1640" y="604"/>
                  </a:lnTo>
                  <a:lnTo>
                    <a:pt x="1631" y="613"/>
                  </a:lnTo>
                  <a:lnTo>
                    <a:pt x="1612" y="628"/>
                  </a:lnTo>
                  <a:lnTo>
                    <a:pt x="1592" y="638"/>
                  </a:lnTo>
                  <a:lnTo>
                    <a:pt x="1572" y="645"/>
                  </a:lnTo>
                  <a:lnTo>
                    <a:pt x="1524" y="653"/>
                  </a:lnTo>
                  <a:lnTo>
                    <a:pt x="1475" y="649"/>
                  </a:lnTo>
                  <a:lnTo>
                    <a:pt x="1432" y="634"/>
                  </a:lnTo>
                  <a:lnTo>
                    <a:pt x="1399" y="621"/>
                  </a:lnTo>
                  <a:lnTo>
                    <a:pt x="1387" y="614"/>
                  </a:lnTo>
                  <a:lnTo>
                    <a:pt x="498" y="783"/>
                  </a:lnTo>
                  <a:lnTo>
                    <a:pt x="33" y="1065"/>
                  </a:lnTo>
                  <a:lnTo>
                    <a:pt x="0" y="10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61" name="Freeform 45"/>
            <p:cNvSpPr>
              <a:spLocks noChangeAspect="1"/>
            </p:cNvSpPr>
            <p:nvPr/>
          </p:nvSpPr>
          <p:spPr bwMode="auto">
            <a:xfrm>
              <a:off x="3853" y="3339"/>
              <a:ext cx="665" cy="318"/>
            </a:xfrm>
            <a:custGeom>
              <a:avLst/>
              <a:gdLst>
                <a:gd name="T0" fmla="*/ 42 w 1328"/>
                <a:gd name="T1" fmla="*/ 9 h 636"/>
                <a:gd name="T2" fmla="*/ 40 w 1328"/>
                <a:gd name="T3" fmla="*/ 8 h 636"/>
                <a:gd name="T4" fmla="*/ 39 w 1328"/>
                <a:gd name="T5" fmla="*/ 7 h 636"/>
                <a:gd name="T6" fmla="*/ 38 w 1328"/>
                <a:gd name="T7" fmla="*/ 6 h 636"/>
                <a:gd name="T8" fmla="*/ 36 w 1328"/>
                <a:gd name="T9" fmla="*/ 5 h 636"/>
                <a:gd name="T10" fmla="*/ 35 w 1328"/>
                <a:gd name="T11" fmla="*/ 4 h 636"/>
                <a:gd name="T12" fmla="*/ 33 w 1328"/>
                <a:gd name="T13" fmla="*/ 3 h 636"/>
                <a:gd name="T14" fmla="*/ 31 w 1328"/>
                <a:gd name="T15" fmla="*/ 3 h 636"/>
                <a:gd name="T16" fmla="*/ 29 w 1328"/>
                <a:gd name="T17" fmla="*/ 2 h 636"/>
                <a:gd name="T18" fmla="*/ 27 w 1328"/>
                <a:gd name="T19" fmla="*/ 1 h 636"/>
                <a:gd name="T20" fmla="*/ 23 w 1328"/>
                <a:gd name="T21" fmla="*/ 1 h 636"/>
                <a:gd name="T22" fmla="*/ 14 w 1328"/>
                <a:gd name="T23" fmla="*/ 1 h 636"/>
                <a:gd name="T24" fmla="*/ 10 w 1328"/>
                <a:gd name="T25" fmla="*/ 2 h 636"/>
                <a:gd name="T26" fmla="*/ 7 w 1328"/>
                <a:gd name="T27" fmla="*/ 3 h 636"/>
                <a:gd name="T28" fmla="*/ 6 w 1328"/>
                <a:gd name="T29" fmla="*/ 4 h 636"/>
                <a:gd name="T30" fmla="*/ 5 w 1328"/>
                <a:gd name="T31" fmla="*/ 5 h 636"/>
                <a:gd name="T32" fmla="*/ 4 w 1328"/>
                <a:gd name="T33" fmla="*/ 6 h 636"/>
                <a:gd name="T34" fmla="*/ 4 w 1328"/>
                <a:gd name="T35" fmla="*/ 7 h 636"/>
                <a:gd name="T36" fmla="*/ 3 w 1328"/>
                <a:gd name="T37" fmla="*/ 8 h 636"/>
                <a:gd name="T38" fmla="*/ 2 w 1328"/>
                <a:gd name="T39" fmla="*/ 9 h 636"/>
                <a:gd name="T40" fmla="*/ 2 w 1328"/>
                <a:gd name="T41" fmla="*/ 10 h 636"/>
                <a:gd name="T42" fmla="*/ 1 w 1328"/>
                <a:gd name="T43" fmla="*/ 11 h 636"/>
                <a:gd name="T44" fmla="*/ 0 w 1328"/>
                <a:gd name="T45" fmla="*/ 14 h 636"/>
                <a:gd name="T46" fmla="*/ 1 w 1328"/>
                <a:gd name="T47" fmla="*/ 16 h 636"/>
                <a:gd name="T48" fmla="*/ 2 w 1328"/>
                <a:gd name="T49" fmla="*/ 17 h 636"/>
                <a:gd name="T50" fmla="*/ 2 w 1328"/>
                <a:gd name="T51" fmla="*/ 18 h 636"/>
                <a:gd name="T52" fmla="*/ 4 w 1328"/>
                <a:gd name="T53" fmla="*/ 19 h 636"/>
                <a:gd name="T54" fmla="*/ 5 w 1328"/>
                <a:gd name="T55" fmla="*/ 20 h 636"/>
                <a:gd name="T56" fmla="*/ 9 w 1328"/>
                <a:gd name="T57" fmla="*/ 20 h 636"/>
                <a:gd name="T58" fmla="*/ 12 w 1328"/>
                <a:gd name="T59" fmla="*/ 18 h 636"/>
                <a:gd name="T60" fmla="*/ 8 w 1328"/>
                <a:gd name="T61" fmla="*/ 18 h 636"/>
                <a:gd name="T62" fmla="*/ 4 w 1328"/>
                <a:gd name="T63" fmla="*/ 16 h 636"/>
                <a:gd name="T64" fmla="*/ 4 w 1328"/>
                <a:gd name="T65" fmla="*/ 12 h 636"/>
                <a:gd name="T66" fmla="*/ 5 w 1328"/>
                <a:gd name="T67" fmla="*/ 11 h 636"/>
                <a:gd name="T68" fmla="*/ 5 w 1328"/>
                <a:gd name="T69" fmla="*/ 10 h 636"/>
                <a:gd name="T70" fmla="*/ 6 w 1328"/>
                <a:gd name="T71" fmla="*/ 9 h 636"/>
                <a:gd name="T72" fmla="*/ 7 w 1328"/>
                <a:gd name="T73" fmla="*/ 8 h 636"/>
                <a:gd name="T74" fmla="*/ 8 w 1328"/>
                <a:gd name="T75" fmla="*/ 7 h 636"/>
                <a:gd name="T76" fmla="*/ 9 w 1328"/>
                <a:gd name="T77" fmla="*/ 6 h 636"/>
                <a:gd name="T78" fmla="*/ 11 w 1328"/>
                <a:gd name="T79" fmla="*/ 5 h 636"/>
                <a:gd name="T80" fmla="*/ 14 w 1328"/>
                <a:gd name="T81" fmla="*/ 4 h 636"/>
                <a:gd name="T82" fmla="*/ 18 w 1328"/>
                <a:gd name="T83" fmla="*/ 3 h 636"/>
                <a:gd name="T84" fmla="*/ 26 w 1328"/>
                <a:gd name="T85" fmla="*/ 4 h 636"/>
                <a:gd name="T86" fmla="*/ 30 w 1328"/>
                <a:gd name="T87" fmla="*/ 5 h 636"/>
                <a:gd name="T88" fmla="*/ 32 w 1328"/>
                <a:gd name="T89" fmla="*/ 6 h 636"/>
                <a:gd name="T90" fmla="*/ 34 w 1328"/>
                <a:gd name="T91" fmla="*/ 7 h 636"/>
                <a:gd name="T92" fmla="*/ 36 w 1328"/>
                <a:gd name="T93" fmla="*/ 8 h 636"/>
                <a:gd name="T94" fmla="*/ 37 w 1328"/>
                <a:gd name="T95" fmla="*/ 8 h 636"/>
                <a:gd name="T96" fmla="*/ 39 w 1328"/>
                <a:gd name="T97" fmla="*/ 9 h 636"/>
                <a:gd name="T98" fmla="*/ 41 w 1328"/>
                <a:gd name="T99" fmla="*/ 10 h 636"/>
                <a:gd name="T100" fmla="*/ 42 w 1328"/>
                <a:gd name="T101" fmla="*/ 9 h 6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8"/>
                <a:gd name="T154" fmla="*/ 0 h 636"/>
                <a:gd name="T155" fmla="*/ 1328 w 1328"/>
                <a:gd name="T156" fmla="*/ 636 h 6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8" h="636">
                  <a:moveTo>
                    <a:pt x="1328" y="276"/>
                  </a:moveTo>
                  <a:lnTo>
                    <a:pt x="1312" y="263"/>
                  </a:lnTo>
                  <a:lnTo>
                    <a:pt x="1291" y="248"/>
                  </a:lnTo>
                  <a:lnTo>
                    <a:pt x="1263" y="229"/>
                  </a:lnTo>
                  <a:lnTo>
                    <a:pt x="1248" y="217"/>
                  </a:lnTo>
                  <a:lnTo>
                    <a:pt x="1229" y="205"/>
                  </a:lnTo>
                  <a:lnTo>
                    <a:pt x="1211" y="192"/>
                  </a:lnTo>
                  <a:lnTo>
                    <a:pt x="1190" y="180"/>
                  </a:lnTo>
                  <a:lnTo>
                    <a:pt x="1167" y="165"/>
                  </a:lnTo>
                  <a:lnTo>
                    <a:pt x="1144" y="152"/>
                  </a:lnTo>
                  <a:lnTo>
                    <a:pt x="1119" y="139"/>
                  </a:lnTo>
                  <a:lnTo>
                    <a:pt x="1094" y="126"/>
                  </a:lnTo>
                  <a:lnTo>
                    <a:pt x="1066" y="112"/>
                  </a:lnTo>
                  <a:lnTo>
                    <a:pt x="1036" y="99"/>
                  </a:lnTo>
                  <a:lnTo>
                    <a:pt x="1008" y="86"/>
                  </a:lnTo>
                  <a:lnTo>
                    <a:pt x="976" y="72"/>
                  </a:lnTo>
                  <a:lnTo>
                    <a:pt x="946" y="60"/>
                  </a:lnTo>
                  <a:lnTo>
                    <a:pt x="912" y="48"/>
                  </a:lnTo>
                  <a:lnTo>
                    <a:pt x="880" y="38"/>
                  </a:lnTo>
                  <a:lnTo>
                    <a:pt x="846" y="30"/>
                  </a:lnTo>
                  <a:lnTo>
                    <a:pt x="777" y="14"/>
                  </a:lnTo>
                  <a:lnTo>
                    <a:pt x="705" y="2"/>
                  </a:lnTo>
                  <a:lnTo>
                    <a:pt x="554" y="0"/>
                  </a:lnTo>
                  <a:lnTo>
                    <a:pt x="418" y="20"/>
                  </a:lnTo>
                  <a:lnTo>
                    <a:pt x="360" y="35"/>
                  </a:lnTo>
                  <a:lnTo>
                    <a:pt x="306" y="54"/>
                  </a:lnTo>
                  <a:lnTo>
                    <a:pt x="261" y="75"/>
                  </a:lnTo>
                  <a:lnTo>
                    <a:pt x="218" y="98"/>
                  </a:lnTo>
                  <a:lnTo>
                    <a:pt x="200" y="110"/>
                  </a:lnTo>
                  <a:lnTo>
                    <a:pt x="182" y="122"/>
                  </a:lnTo>
                  <a:lnTo>
                    <a:pt x="165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7"/>
                  </a:lnTo>
                  <a:lnTo>
                    <a:pt x="110" y="192"/>
                  </a:lnTo>
                  <a:lnTo>
                    <a:pt x="98" y="207"/>
                  </a:lnTo>
                  <a:lnTo>
                    <a:pt x="88" y="221"/>
                  </a:lnTo>
                  <a:lnTo>
                    <a:pt x="77" y="237"/>
                  </a:lnTo>
                  <a:lnTo>
                    <a:pt x="68" y="253"/>
                  </a:lnTo>
                  <a:lnTo>
                    <a:pt x="60" y="268"/>
                  </a:lnTo>
                  <a:lnTo>
                    <a:pt x="52" y="283"/>
                  </a:lnTo>
                  <a:lnTo>
                    <a:pt x="44" y="299"/>
                  </a:lnTo>
                  <a:lnTo>
                    <a:pt x="37" y="313"/>
                  </a:lnTo>
                  <a:lnTo>
                    <a:pt x="32" y="328"/>
                  </a:lnTo>
                  <a:lnTo>
                    <a:pt x="11" y="388"/>
                  </a:lnTo>
                  <a:lnTo>
                    <a:pt x="0" y="441"/>
                  </a:lnTo>
                  <a:lnTo>
                    <a:pt x="5" y="485"/>
                  </a:lnTo>
                  <a:lnTo>
                    <a:pt x="12" y="504"/>
                  </a:lnTo>
                  <a:lnTo>
                    <a:pt x="22" y="522"/>
                  </a:lnTo>
                  <a:lnTo>
                    <a:pt x="33" y="538"/>
                  </a:lnTo>
                  <a:lnTo>
                    <a:pt x="48" y="552"/>
                  </a:lnTo>
                  <a:lnTo>
                    <a:pt x="61" y="565"/>
                  </a:lnTo>
                  <a:lnTo>
                    <a:pt x="76" y="576"/>
                  </a:lnTo>
                  <a:lnTo>
                    <a:pt x="106" y="594"/>
                  </a:lnTo>
                  <a:lnTo>
                    <a:pt x="133" y="609"/>
                  </a:lnTo>
                  <a:lnTo>
                    <a:pt x="154" y="620"/>
                  </a:lnTo>
                  <a:lnTo>
                    <a:pt x="202" y="630"/>
                  </a:lnTo>
                  <a:lnTo>
                    <a:pt x="268" y="636"/>
                  </a:lnTo>
                  <a:lnTo>
                    <a:pt x="348" y="636"/>
                  </a:lnTo>
                  <a:lnTo>
                    <a:pt x="380" y="552"/>
                  </a:lnTo>
                  <a:lnTo>
                    <a:pt x="337" y="554"/>
                  </a:lnTo>
                  <a:lnTo>
                    <a:pt x="245" y="550"/>
                  </a:lnTo>
                  <a:lnTo>
                    <a:pt x="152" y="518"/>
                  </a:lnTo>
                  <a:lnTo>
                    <a:pt x="121" y="485"/>
                  </a:lnTo>
                  <a:lnTo>
                    <a:pt x="110" y="439"/>
                  </a:lnTo>
                  <a:lnTo>
                    <a:pt x="116" y="385"/>
                  </a:lnTo>
                  <a:lnTo>
                    <a:pt x="122" y="357"/>
                  </a:lnTo>
                  <a:lnTo>
                    <a:pt x="133" y="332"/>
                  </a:lnTo>
                  <a:lnTo>
                    <a:pt x="140" y="319"/>
                  </a:lnTo>
                  <a:lnTo>
                    <a:pt x="148" y="305"/>
                  </a:lnTo>
                  <a:lnTo>
                    <a:pt x="164" y="281"/>
                  </a:lnTo>
                  <a:lnTo>
                    <a:pt x="174" y="269"/>
                  </a:lnTo>
                  <a:lnTo>
                    <a:pt x="185" y="257"/>
                  </a:lnTo>
                  <a:lnTo>
                    <a:pt x="210" y="235"/>
                  </a:lnTo>
                  <a:lnTo>
                    <a:pt x="224" y="224"/>
                  </a:lnTo>
                  <a:lnTo>
                    <a:pt x="240" y="213"/>
                  </a:lnTo>
                  <a:lnTo>
                    <a:pt x="253" y="203"/>
                  </a:lnTo>
                  <a:lnTo>
                    <a:pt x="272" y="192"/>
                  </a:lnTo>
                  <a:lnTo>
                    <a:pt x="308" y="173"/>
                  </a:lnTo>
                  <a:lnTo>
                    <a:pt x="348" y="154"/>
                  </a:lnTo>
                  <a:lnTo>
                    <a:pt x="392" y="136"/>
                  </a:lnTo>
                  <a:lnTo>
                    <a:pt x="441" y="122"/>
                  </a:lnTo>
                  <a:lnTo>
                    <a:pt x="494" y="107"/>
                  </a:lnTo>
                  <a:lnTo>
                    <a:pt x="551" y="94"/>
                  </a:lnTo>
                  <a:lnTo>
                    <a:pt x="677" y="87"/>
                  </a:lnTo>
                  <a:lnTo>
                    <a:pt x="806" y="107"/>
                  </a:lnTo>
                  <a:lnTo>
                    <a:pt x="870" y="123"/>
                  </a:lnTo>
                  <a:lnTo>
                    <a:pt x="932" y="144"/>
                  </a:lnTo>
                  <a:lnTo>
                    <a:pt x="994" y="167"/>
                  </a:lnTo>
                  <a:lnTo>
                    <a:pt x="1022" y="179"/>
                  </a:lnTo>
                  <a:lnTo>
                    <a:pt x="1052" y="192"/>
                  </a:lnTo>
                  <a:lnTo>
                    <a:pt x="1079" y="204"/>
                  </a:lnTo>
                  <a:lnTo>
                    <a:pt x="1106" y="217"/>
                  </a:lnTo>
                  <a:lnTo>
                    <a:pt x="1131" y="231"/>
                  </a:lnTo>
                  <a:lnTo>
                    <a:pt x="1155" y="243"/>
                  </a:lnTo>
                  <a:lnTo>
                    <a:pt x="1178" y="255"/>
                  </a:lnTo>
                  <a:lnTo>
                    <a:pt x="1199" y="267"/>
                  </a:lnTo>
                  <a:lnTo>
                    <a:pt x="1237" y="288"/>
                  </a:lnTo>
                  <a:lnTo>
                    <a:pt x="1268" y="308"/>
                  </a:lnTo>
                  <a:lnTo>
                    <a:pt x="1291" y="321"/>
                  </a:lnTo>
                  <a:lnTo>
                    <a:pt x="1311" y="335"/>
                  </a:lnTo>
                  <a:lnTo>
                    <a:pt x="1328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62" name="Freeform 46"/>
            <p:cNvSpPr>
              <a:spLocks noChangeAspect="1"/>
            </p:cNvSpPr>
            <p:nvPr/>
          </p:nvSpPr>
          <p:spPr bwMode="auto">
            <a:xfrm>
              <a:off x="3889" y="2927"/>
              <a:ext cx="588" cy="483"/>
            </a:xfrm>
            <a:custGeom>
              <a:avLst/>
              <a:gdLst>
                <a:gd name="T0" fmla="*/ 0 w 1177"/>
                <a:gd name="T1" fmla="*/ 1 h 966"/>
                <a:gd name="T2" fmla="*/ 3 w 1177"/>
                <a:gd name="T3" fmla="*/ 2 h 966"/>
                <a:gd name="T4" fmla="*/ 7 w 1177"/>
                <a:gd name="T5" fmla="*/ 3 h 966"/>
                <a:gd name="T6" fmla="*/ 9 w 1177"/>
                <a:gd name="T7" fmla="*/ 4 h 966"/>
                <a:gd name="T8" fmla="*/ 11 w 1177"/>
                <a:gd name="T9" fmla="*/ 5 h 966"/>
                <a:gd name="T10" fmla="*/ 13 w 1177"/>
                <a:gd name="T11" fmla="*/ 6 h 966"/>
                <a:gd name="T12" fmla="*/ 15 w 1177"/>
                <a:gd name="T13" fmla="*/ 7 h 966"/>
                <a:gd name="T14" fmla="*/ 17 w 1177"/>
                <a:gd name="T15" fmla="*/ 8 h 966"/>
                <a:gd name="T16" fmla="*/ 19 w 1177"/>
                <a:gd name="T17" fmla="*/ 8 h 966"/>
                <a:gd name="T18" fmla="*/ 20 w 1177"/>
                <a:gd name="T19" fmla="*/ 9 h 966"/>
                <a:gd name="T20" fmla="*/ 22 w 1177"/>
                <a:gd name="T21" fmla="*/ 10 h 966"/>
                <a:gd name="T22" fmla="*/ 23 w 1177"/>
                <a:gd name="T23" fmla="*/ 12 h 966"/>
                <a:gd name="T24" fmla="*/ 24 w 1177"/>
                <a:gd name="T25" fmla="*/ 13 h 966"/>
                <a:gd name="T26" fmla="*/ 26 w 1177"/>
                <a:gd name="T27" fmla="*/ 14 h 966"/>
                <a:gd name="T28" fmla="*/ 26 w 1177"/>
                <a:gd name="T29" fmla="*/ 15 h 966"/>
                <a:gd name="T30" fmla="*/ 27 w 1177"/>
                <a:gd name="T31" fmla="*/ 16 h 966"/>
                <a:gd name="T32" fmla="*/ 28 w 1177"/>
                <a:gd name="T33" fmla="*/ 17 h 966"/>
                <a:gd name="T34" fmla="*/ 28 w 1177"/>
                <a:gd name="T35" fmla="*/ 18 h 966"/>
                <a:gd name="T36" fmla="*/ 29 w 1177"/>
                <a:gd name="T37" fmla="*/ 18 h 966"/>
                <a:gd name="T38" fmla="*/ 30 w 1177"/>
                <a:gd name="T39" fmla="*/ 20 h 966"/>
                <a:gd name="T40" fmla="*/ 30 w 1177"/>
                <a:gd name="T41" fmla="*/ 20 h 966"/>
                <a:gd name="T42" fmla="*/ 31 w 1177"/>
                <a:gd name="T43" fmla="*/ 21 h 966"/>
                <a:gd name="T44" fmla="*/ 31 w 1177"/>
                <a:gd name="T45" fmla="*/ 22 h 966"/>
                <a:gd name="T46" fmla="*/ 32 w 1177"/>
                <a:gd name="T47" fmla="*/ 23 h 966"/>
                <a:gd name="T48" fmla="*/ 33 w 1177"/>
                <a:gd name="T49" fmla="*/ 24 h 966"/>
                <a:gd name="T50" fmla="*/ 33 w 1177"/>
                <a:gd name="T51" fmla="*/ 25 h 966"/>
                <a:gd name="T52" fmla="*/ 34 w 1177"/>
                <a:gd name="T53" fmla="*/ 26 h 966"/>
                <a:gd name="T54" fmla="*/ 34 w 1177"/>
                <a:gd name="T55" fmla="*/ 27 h 966"/>
                <a:gd name="T56" fmla="*/ 35 w 1177"/>
                <a:gd name="T57" fmla="*/ 28 h 966"/>
                <a:gd name="T58" fmla="*/ 36 w 1177"/>
                <a:gd name="T59" fmla="*/ 29 h 966"/>
                <a:gd name="T60" fmla="*/ 36 w 1177"/>
                <a:gd name="T61" fmla="*/ 30 h 966"/>
                <a:gd name="T62" fmla="*/ 36 w 1177"/>
                <a:gd name="T63" fmla="*/ 30 h 966"/>
                <a:gd name="T64" fmla="*/ 35 w 1177"/>
                <a:gd name="T65" fmla="*/ 30 h 966"/>
                <a:gd name="T66" fmla="*/ 34 w 1177"/>
                <a:gd name="T67" fmla="*/ 29 h 966"/>
                <a:gd name="T68" fmla="*/ 32 w 1177"/>
                <a:gd name="T69" fmla="*/ 28 h 966"/>
                <a:gd name="T70" fmla="*/ 30 w 1177"/>
                <a:gd name="T71" fmla="*/ 26 h 966"/>
                <a:gd name="T72" fmla="*/ 27 w 1177"/>
                <a:gd name="T73" fmla="*/ 25 h 966"/>
                <a:gd name="T74" fmla="*/ 24 w 1177"/>
                <a:gd name="T75" fmla="*/ 24 h 966"/>
                <a:gd name="T76" fmla="*/ 21 w 1177"/>
                <a:gd name="T77" fmla="*/ 24 h 966"/>
                <a:gd name="T78" fmla="*/ 13 w 1177"/>
                <a:gd name="T79" fmla="*/ 23 h 966"/>
                <a:gd name="T80" fmla="*/ 10 w 1177"/>
                <a:gd name="T81" fmla="*/ 19 h 966"/>
                <a:gd name="T82" fmla="*/ 10 w 1177"/>
                <a:gd name="T83" fmla="*/ 14 h 966"/>
                <a:gd name="T84" fmla="*/ 9 w 1177"/>
                <a:gd name="T85" fmla="*/ 12 h 966"/>
                <a:gd name="T86" fmla="*/ 9 w 1177"/>
                <a:gd name="T87" fmla="*/ 12 h 966"/>
                <a:gd name="T88" fmla="*/ 8 w 1177"/>
                <a:gd name="T89" fmla="*/ 11 h 966"/>
                <a:gd name="T90" fmla="*/ 5 w 1177"/>
                <a:gd name="T91" fmla="*/ 10 h 966"/>
                <a:gd name="T92" fmla="*/ 2 w 1177"/>
                <a:gd name="T93" fmla="*/ 6 h 966"/>
                <a:gd name="T94" fmla="*/ 1 w 1177"/>
                <a:gd name="T95" fmla="*/ 4 h 966"/>
                <a:gd name="T96" fmla="*/ 1 w 1177"/>
                <a:gd name="T97" fmla="*/ 3 h 966"/>
                <a:gd name="T98" fmla="*/ 0 w 1177"/>
                <a:gd name="T99" fmla="*/ 2 h 966"/>
                <a:gd name="T100" fmla="*/ 0 w 1177"/>
                <a:gd name="T101" fmla="*/ 1 h 966"/>
                <a:gd name="T102" fmla="*/ 0 w 1177"/>
                <a:gd name="T103" fmla="*/ 0 h 9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77"/>
                <a:gd name="T157" fmla="*/ 0 h 966"/>
                <a:gd name="T158" fmla="*/ 1177 w 1177"/>
                <a:gd name="T159" fmla="*/ 966 h 9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77" h="966">
                  <a:moveTo>
                    <a:pt x="0" y="0"/>
                  </a:moveTo>
                  <a:lnTo>
                    <a:pt x="23" y="8"/>
                  </a:lnTo>
                  <a:lnTo>
                    <a:pt x="84" y="28"/>
                  </a:lnTo>
                  <a:lnTo>
                    <a:pt x="126" y="43"/>
                  </a:lnTo>
                  <a:lnTo>
                    <a:pt x="175" y="60"/>
                  </a:lnTo>
                  <a:lnTo>
                    <a:pt x="228" y="81"/>
                  </a:lnTo>
                  <a:lnTo>
                    <a:pt x="284" y="104"/>
                  </a:lnTo>
                  <a:lnTo>
                    <a:pt x="315" y="116"/>
                  </a:lnTo>
                  <a:lnTo>
                    <a:pt x="344" y="128"/>
                  </a:lnTo>
                  <a:lnTo>
                    <a:pt x="373" y="140"/>
                  </a:lnTo>
                  <a:lnTo>
                    <a:pt x="405" y="154"/>
                  </a:lnTo>
                  <a:lnTo>
                    <a:pt x="435" y="168"/>
                  </a:lnTo>
                  <a:lnTo>
                    <a:pt x="467" y="182"/>
                  </a:lnTo>
                  <a:lnTo>
                    <a:pt x="496" y="196"/>
                  </a:lnTo>
                  <a:lnTo>
                    <a:pt x="525" y="210"/>
                  </a:lnTo>
                  <a:lnTo>
                    <a:pt x="556" y="226"/>
                  </a:lnTo>
                  <a:lnTo>
                    <a:pt x="584" y="241"/>
                  </a:lnTo>
                  <a:lnTo>
                    <a:pt x="612" y="256"/>
                  </a:lnTo>
                  <a:lnTo>
                    <a:pt x="640" y="272"/>
                  </a:lnTo>
                  <a:lnTo>
                    <a:pt x="664" y="288"/>
                  </a:lnTo>
                  <a:lnTo>
                    <a:pt x="688" y="304"/>
                  </a:lnTo>
                  <a:lnTo>
                    <a:pt x="712" y="320"/>
                  </a:lnTo>
                  <a:lnTo>
                    <a:pt x="733" y="336"/>
                  </a:lnTo>
                  <a:lnTo>
                    <a:pt x="753" y="353"/>
                  </a:lnTo>
                  <a:lnTo>
                    <a:pt x="774" y="370"/>
                  </a:lnTo>
                  <a:lnTo>
                    <a:pt x="794" y="390"/>
                  </a:lnTo>
                  <a:lnTo>
                    <a:pt x="816" y="411"/>
                  </a:lnTo>
                  <a:lnTo>
                    <a:pt x="836" y="434"/>
                  </a:lnTo>
                  <a:lnTo>
                    <a:pt x="845" y="445"/>
                  </a:lnTo>
                  <a:lnTo>
                    <a:pt x="856" y="458"/>
                  </a:lnTo>
                  <a:lnTo>
                    <a:pt x="865" y="469"/>
                  </a:lnTo>
                  <a:lnTo>
                    <a:pt x="876" y="481"/>
                  </a:lnTo>
                  <a:lnTo>
                    <a:pt x="896" y="506"/>
                  </a:lnTo>
                  <a:lnTo>
                    <a:pt x="905" y="519"/>
                  </a:lnTo>
                  <a:lnTo>
                    <a:pt x="914" y="531"/>
                  </a:lnTo>
                  <a:lnTo>
                    <a:pt x="924" y="545"/>
                  </a:lnTo>
                  <a:lnTo>
                    <a:pt x="933" y="557"/>
                  </a:lnTo>
                  <a:lnTo>
                    <a:pt x="942" y="570"/>
                  </a:lnTo>
                  <a:lnTo>
                    <a:pt x="952" y="583"/>
                  </a:lnTo>
                  <a:lnTo>
                    <a:pt x="969" y="610"/>
                  </a:lnTo>
                  <a:lnTo>
                    <a:pt x="978" y="622"/>
                  </a:lnTo>
                  <a:lnTo>
                    <a:pt x="988" y="637"/>
                  </a:lnTo>
                  <a:lnTo>
                    <a:pt x="996" y="649"/>
                  </a:lnTo>
                  <a:lnTo>
                    <a:pt x="1005" y="662"/>
                  </a:lnTo>
                  <a:lnTo>
                    <a:pt x="1013" y="675"/>
                  </a:lnTo>
                  <a:lnTo>
                    <a:pt x="1021" y="688"/>
                  </a:lnTo>
                  <a:lnTo>
                    <a:pt x="1037" y="715"/>
                  </a:lnTo>
                  <a:lnTo>
                    <a:pt x="1045" y="727"/>
                  </a:lnTo>
                  <a:lnTo>
                    <a:pt x="1053" y="739"/>
                  </a:lnTo>
                  <a:lnTo>
                    <a:pt x="1061" y="751"/>
                  </a:lnTo>
                  <a:lnTo>
                    <a:pt x="1068" y="764"/>
                  </a:lnTo>
                  <a:lnTo>
                    <a:pt x="1081" y="788"/>
                  </a:lnTo>
                  <a:lnTo>
                    <a:pt x="1089" y="799"/>
                  </a:lnTo>
                  <a:lnTo>
                    <a:pt x="1094" y="811"/>
                  </a:lnTo>
                  <a:lnTo>
                    <a:pt x="1106" y="832"/>
                  </a:lnTo>
                  <a:lnTo>
                    <a:pt x="1118" y="854"/>
                  </a:lnTo>
                  <a:lnTo>
                    <a:pt x="1129" y="872"/>
                  </a:lnTo>
                  <a:lnTo>
                    <a:pt x="1139" y="890"/>
                  </a:lnTo>
                  <a:lnTo>
                    <a:pt x="1147" y="907"/>
                  </a:lnTo>
                  <a:lnTo>
                    <a:pt x="1155" y="922"/>
                  </a:lnTo>
                  <a:lnTo>
                    <a:pt x="1162" y="934"/>
                  </a:lnTo>
                  <a:lnTo>
                    <a:pt x="1167" y="944"/>
                  </a:lnTo>
                  <a:lnTo>
                    <a:pt x="1177" y="966"/>
                  </a:lnTo>
                  <a:lnTo>
                    <a:pt x="1167" y="958"/>
                  </a:lnTo>
                  <a:lnTo>
                    <a:pt x="1154" y="948"/>
                  </a:lnTo>
                  <a:lnTo>
                    <a:pt x="1138" y="936"/>
                  </a:lnTo>
                  <a:lnTo>
                    <a:pt x="1117" y="922"/>
                  </a:lnTo>
                  <a:lnTo>
                    <a:pt x="1093" y="906"/>
                  </a:lnTo>
                  <a:lnTo>
                    <a:pt x="1064" y="888"/>
                  </a:lnTo>
                  <a:lnTo>
                    <a:pt x="1033" y="870"/>
                  </a:lnTo>
                  <a:lnTo>
                    <a:pt x="998" y="850"/>
                  </a:lnTo>
                  <a:lnTo>
                    <a:pt x="962" y="832"/>
                  </a:lnTo>
                  <a:lnTo>
                    <a:pt x="922" y="814"/>
                  </a:lnTo>
                  <a:lnTo>
                    <a:pt x="880" y="796"/>
                  </a:lnTo>
                  <a:lnTo>
                    <a:pt x="837" y="782"/>
                  </a:lnTo>
                  <a:lnTo>
                    <a:pt x="792" y="767"/>
                  </a:lnTo>
                  <a:lnTo>
                    <a:pt x="746" y="755"/>
                  </a:lnTo>
                  <a:lnTo>
                    <a:pt x="699" y="747"/>
                  </a:lnTo>
                  <a:lnTo>
                    <a:pt x="536" y="732"/>
                  </a:lnTo>
                  <a:lnTo>
                    <a:pt x="428" y="734"/>
                  </a:lnTo>
                  <a:lnTo>
                    <a:pt x="347" y="747"/>
                  </a:lnTo>
                  <a:lnTo>
                    <a:pt x="351" y="594"/>
                  </a:lnTo>
                  <a:lnTo>
                    <a:pt x="344" y="471"/>
                  </a:lnTo>
                  <a:lnTo>
                    <a:pt x="334" y="421"/>
                  </a:lnTo>
                  <a:lnTo>
                    <a:pt x="327" y="398"/>
                  </a:lnTo>
                  <a:lnTo>
                    <a:pt x="318" y="382"/>
                  </a:lnTo>
                  <a:lnTo>
                    <a:pt x="306" y="369"/>
                  </a:lnTo>
                  <a:lnTo>
                    <a:pt x="292" y="357"/>
                  </a:lnTo>
                  <a:lnTo>
                    <a:pt x="276" y="348"/>
                  </a:lnTo>
                  <a:lnTo>
                    <a:pt x="256" y="338"/>
                  </a:lnTo>
                  <a:lnTo>
                    <a:pt x="216" y="326"/>
                  </a:lnTo>
                  <a:lnTo>
                    <a:pt x="175" y="318"/>
                  </a:lnTo>
                  <a:lnTo>
                    <a:pt x="70" y="312"/>
                  </a:lnTo>
                  <a:lnTo>
                    <a:pt x="75" y="165"/>
                  </a:lnTo>
                  <a:lnTo>
                    <a:pt x="66" y="134"/>
                  </a:lnTo>
                  <a:lnTo>
                    <a:pt x="54" y="104"/>
                  </a:lnTo>
                  <a:lnTo>
                    <a:pt x="47" y="90"/>
                  </a:lnTo>
                  <a:lnTo>
                    <a:pt x="42" y="77"/>
                  </a:lnTo>
                  <a:lnTo>
                    <a:pt x="35" y="64"/>
                  </a:lnTo>
                  <a:lnTo>
                    <a:pt x="30" y="51"/>
                  </a:lnTo>
                  <a:lnTo>
                    <a:pt x="18" y="31"/>
                  </a:lnTo>
                  <a:lnTo>
                    <a:pt x="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63" name="Freeform 47"/>
            <p:cNvSpPr>
              <a:spLocks noChangeAspect="1"/>
            </p:cNvSpPr>
            <p:nvPr/>
          </p:nvSpPr>
          <p:spPr bwMode="auto">
            <a:xfrm>
              <a:off x="3750" y="2647"/>
              <a:ext cx="796" cy="627"/>
            </a:xfrm>
            <a:custGeom>
              <a:avLst/>
              <a:gdLst>
                <a:gd name="T0" fmla="*/ 3 w 1592"/>
                <a:gd name="T1" fmla="*/ 4 h 1255"/>
                <a:gd name="T2" fmla="*/ 5 w 1592"/>
                <a:gd name="T3" fmla="*/ 5 h 1255"/>
                <a:gd name="T4" fmla="*/ 6 w 1592"/>
                <a:gd name="T5" fmla="*/ 11 h 1255"/>
                <a:gd name="T6" fmla="*/ 15 w 1592"/>
                <a:gd name="T7" fmla="*/ 13 h 1255"/>
                <a:gd name="T8" fmla="*/ 20 w 1592"/>
                <a:gd name="T9" fmla="*/ 14 h 1255"/>
                <a:gd name="T10" fmla="*/ 25 w 1592"/>
                <a:gd name="T11" fmla="*/ 16 h 1255"/>
                <a:gd name="T12" fmla="*/ 28 w 1592"/>
                <a:gd name="T13" fmla="*/ 17 h 1255"/>
                <a:gd name="T14" fmla="*/ 31 w 1592"/>
                <a:gd name="T15" fmla="*/ 18 h 1255"/>
                <a:gd name="T16" fmla="*/ 34 w 1592"/>
                <a:gd name="T17" fmla="*/ 20 h 1255"/>
                <a:gd name="T18" fmla="*/ 36 w 1592"/>
                <a:gd name="T19" fmla="*/ 21 h 1255"/>
                <a:gd name="T20" fmla="*/ 38 w 1592"/>
                <a:gd name="T21" fmla="*/ 22 h 1255"/>
                <a:gd name="T22" fmla="*/ 39 w 1592"/>
                <a:gd name="T23" fmla="*/ 23 h 1255"/>
                <a:gd name="T24" fmla="*/ 42 w 1592"/>
                <a:gd name="T25" fmla="*/ 25 h 1255"/>
                <a:gd name="T26" fmla="*/ 43 w 1592"/>
                <a:gd name="T27" fmla="*/ 27 h 1255"/>
                <a:gd name="T28" fmla="*/ 44 w 1592"/>
                <a:gd name="T29" fmla="*/ 28 h 1255"/>
                <a:gd name="T30" fmla="*/ 46 w 1592"/>
                <a:gd name="T31" fmla="*/ 30 h 1255"/>
                <a:gd name="T32" fmla="*/ 46 w 1592"/>
                <a:gd name="T33" fmla="*/ 31 h 1255"/>
                <a:gd name="T34" fmla="*/ 47 w 1592"/>
                <a:gd name="T35" fmla="*/ 32 h 1255"/>
                <a:gd name="T36" fmla="*/ 48 w 1592"/>
                <a:gd name="T37" fmla="*/ 34 h 1255"/>
                <a:gd name="T38" fmla="*/ 49 w 1592"/>
                <a:gd name="T39" fmla="*/ 36 h 1255"/>
                <a:gd name="T40" fmla="*/ 49 w 1592"/>
                <a:gd name="T41" fmla="*/ 37 h 1255"/>
                <a:gd name="T42" fmla="*/ 50 w 1592"/>
                <a:gd name="T43" fmla="*/ 38 h 1255"/>
                <a:gd name="T44" fmla="*/ 50 w 1592"/>
                <a:gd name="T45" fmla="*/ 36 h 1255"/>
                <a:gd name="T46" fmla="*/ 49 w 1592"/>
                <a:gd name="T47" fmla="*/ 33 h 1255"/>
                <a:gd name="T48" fmla="*/ 47 w 1592"/>
                <a:gd name="T49" fmla="*/ 29 h 1255"/>
                <a:gd name="T50" fmla="*/ 47 w 1592"/>
                <a:gd name="T51" fmla="*/ 27 h 1255"/>
                <a:gd name="T52" fmla="*/ 46 w 1592"/>
                <a:gd name="T53" fmla="*/ 26 h 1255"/>
                <a:gd name="T54" fmla="*/ 45 w 1592"/>
                <a:gd name="T55" fmla="*/ 24 h 1255"/>
                <a:gd name="T56" fmla="*/ 44 w 1592"/>
                <a:gd name="T57" fmla="*/ 23 h 1255"/>
                <a:gd name="T58" fmla="*/ 42 w 1592"/>
                <a:gd name="T59" fmla="*/ 21 h 1255"/>
                <a:gd name="T60" fmla="*/ 40 w 1592"/>
                <a:gd name="T61" fmla="*/ 19 h 1255"/>
                <a:gd name="T62" fmla="*/ 38 w 1592"/>
                <a:gd name="T63" fmla="*/ 18 h 1255"/>
                <a:gd name="T64" fmla="*/ 37 w 1592"/>
                <a:gd name="T65" fmla="*/ 17 h 1255"/>
                <a:gd name="T66" fmla="*/ 35 w 1592"/>
                <a:gd name="T67" fmla="*/ 15 h 1255"/>
                <a:gd name="T68" fmla="*/ 33 w 1592"/>
                <a:gd name="T69" fmla="*/ 14 h 1255"/>
                <a:gd name="T70" fmla="*/ 30 w 1592"/>
                <a:gd name="T71" fmla="*/ 13 h 1255"/>
                <a:gd name="T72" fmla="*/ 26 w 1592"/>
                <a:gd name="T73" fmla="*/ 11 h 1255"/>
                <a:gd name="T74" fmla="*/ 22 w 1592"/>
                <a:gd name="T75" fmla="*/ 9 h 1255"/>
                <a:gd name="T76" fmla="*/ 18 w 1592"/>
                <a:gd name="T77" fmla="*/ 8 h 1255"/>
                <a:gd name="T78" fmla="*/ 14 w 1592"/>
                <a:gd name="T79" fmla="*/ 7 h 1255"/>
                <a:gd name="T80" fmla="*/ 11 w 1592"/>
                <a:gd name="T81" fmla="*/ 6 h 1255"/>
                <a:gd name="T82" fmla="*/ 8 w 1592"/>
                <a:gd name="T83" fmla="*/ 4 h 1255"/>
                <a:gd name="T84" fmla="*/ 8 w 1592"/>
                <a:gd name="T85" fmla="*/ 1 h 1255"/>
                <a:gd name="T86" fmla="*/ 7 w 1592"/>
                <a:gd name="T87" fmla="*/ 0 h 1255"/>
                <a:gd name="T88" fmla="*/ 4 w 1592"/>
                <a:gd name="T89" fmla="*/ 0 h 1255"/>
                <a:gd name="T90" fmla="*/ 1 w 1592"/>
                <a:gd name="T91" fmla="*/ 2 h 1255"/>
                <a:gd name="T92" fmla="*/ 0 w 1592"/>
                <a:gd name="T93" fmla="*/ 3 h 12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92"/>
                <a:gd name="T142" fmla="*/ 0 h 1255"/>
                <a:gd name="T143" fmla="*/ 1592 w 1592"/>
                <a:gd name="T144" fmla="*/ 1255 h 12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92" h="1255">
                  <a:moveTo>
                    <a:pt x="0" y="108"/>
                  </a:moveTo>
                  <a:lnTo>
                    <a:pt x="24" y="115"/>
                  </a:lnTo>
                  <a:lnTo>
                    <a:pt x="76" y="136"/>
                  </a:lnTo>
                  <a:lnTo>
                    <a:pt x="106" y="152"/>
                  </a:lnTo>
                  <a:lnTo>
                    <a:pt x="132" y="169"/>
                  </a:lnTo>
                  <a:lnTo>
                    <a:pt x="154" y="191"/>
                  </a:lnTo>
                  <a:lnTo>
                    <a:pt x="168" y="213"/>
                  </a:lnTo>
                  <a:lnTo>
                    <a:pt x="188" y="317"/>
                  </a:lnTo>
                  <a:lnTo>
                    <a:pt x="191" y="372"/>
                  </a:lnTo>
                  <a:lnTo>
                    <a:pt x="265" y="382"/>
                  </a:lnTo>
                  <a:lnTo>
                    <a:pt x="348" y="398"/>
                  </a:lnTo>
                  <a:lnTo>
                    <a:pt x="453" y="418"/>
                  </a:lnTo>
                  <a:lnTo>
                    <a:pt x="511" y="432"/>
                  </a:lnTo>
                  <a:lnTo>
                    <a:pt x="572" y="448"/>
                  </a:lnTo>
                  <a:lnTo>
                    <a:pt x="636" y="465"/>
                  </a:lnTo>
                  <a:lnTo>
                    <a:pt x="700" y="484"/>
                  </a:lnTo>
                  <a:lnTo>
                    <a:pt x="764" y="505"/>
                  </a:lnTo>
                  <a:lnTo>
                    <a:pt x="796" y="517"/>
                  </a:lnTo>
                  <a:lnTo>
                    <a:pt x="829" y="530"/>
                  </a:lnTo>
                  <a:lnTo>
                    <a:pt x="861" y="542"/>
                  </a:lnTo>
                  <a:lnTo>
                    <a:pt x="892" y="556"/>
                  </a:lnTo>
                  <a:lnTo>
                    <a:pt x="922" y="570"/>
                  </a:lnTo>
                  <a:lnTo>
                    <a:pt x="952" y="584"/>
                  </a:lnTo>
                  <a:lnTo>
                    <a:pt x="981" y="600"/>
                  </a:lnTo>
                  <a:lnTo>
                    <a:pt x="1009" y="614"/>
                  </a:lnTo>
                  <a:lnTo>
                    <a:pt x="1035" y="627"/>
                  </a:lnTo>
                  <a:lnTo>
                    <a:pt x="1059" y="642"/>
                  </a:lnTo>
                  <a:lnTo>
                    <a:pt x="1083" y="655"/>
                  </a:lnTo>
                  <a:lnTo>
                    <a:pt x="1107" y="669"/>
                  </a:lnTo>
                  <a:lnTo>
                    <a:pt x="1127" y="682"/>
                  </a:lnTo>
                  <a:lnTo>
                    <a:pt x="1147" y="694"/>
                  </a:lnTo>
                  <a:lnTo>
                    <a:pt x="1166" y="706"/>
                  </a:lnTo>
                  <a:lnTo>
                    <a:pt x="1185" y="719"/>
                  </a:lnTo>
                  <a:lnTo>
                    <a:pt x="1201" y="731"/>
                  </a:lnTo>
                  <a:lnTo>
                    <a:pt x="1218" y="743"/>
                  </a:lnTo>
                  <a:lnTo>
                    <a:pt x="1246" y="766"/>
                  </a:lnTo>
                  <a:lnTo>
                    <a:pt x="1273" y="787"/>
                  </a:lnTo>
                  <a:lnTo>
                    <a:pt x="1295" y="809"/>
                  </a:lnTo>
                  <a:lnTo>
                    <a:pt x="1315" y="827"/>
                  </a:lnTo>
                  <a:lnTo>
                    <a:pt x="1334" y="845"/>
                  </a:lnTo>
                  <a:lnTo>
                    <a:pt x="1350" y="862"/>
                  </a:lnTo>
                  <a:lnTo>
                    <a:pt x="1363" y="878"/>
                  </a:lnTo>
                  <a:lnTo>
                    <a:pt x="1378" y="894"/>
                  </a:lnTo>
                  <a:lnTo>
                    <a:pt x="1390" y="907"/>
                  </a:lnTo>
                  <a:lnTo>
                    <a:pt x="1402" y="921"/>
                  </a:lnTo>
                  <a:lnTo>
                    <a:pt x="1415" y="934"/>
                  </a:lnTo>
                  <a:lnTo>
                    <a:pt x="1428" y="952"/>
                  </a:lnTo>
                  <a:lnTo>
                    <a:pt x="1443" y="975"/>
                  </a:lnTo>
                  <a:lnTo>
                    <a:pt x="1451" y="987"/>
                  </a:lnTo>
                  <a:lnTo>
                    <a:pt x="1459" y="999"/>
                  </a:lnTo>
                  <a:lnTo>
                    <a:pt x="1467" y="1012"/>
                  </a:lnTo>
                  <a:lnTo>
                    <a:pt x="1475" y="1026"/>
                  </a:lnTo>
                  <a:lnTo>
                    <a:pt x="1482" y="1040"/>
                  </a:lnTo>
                  <a:lnTo>
                    <a:pt x="1490" y="1054"/>
                  </a:lnTo>
                  <a:lnTo>
                    <a:pt x="1506" y="1083"/>
                  </a:lnTo>
                  <a:lnTo>
                    <a:pt x="1514" y="1098"/>
                  </a:lnTo>
                  <a:lnTo>
                    <a:pt x="1522" y="1111"/>
                  </a:lnTo>
                  <a:lnTo>
                    <a:pt x="1528" y="1126"/>
                  </a:lnTo>
                  <a:lnTo>
                    <a:pt x="1535" y="1139"/>
                  </a:lnTo>
                  <a:lnTo>
                    <a:pt x="1543" y="1154"/>
                  </a:lnTo>
                  <a:lnTo>
                    <a:pt x="1548" y="1166"/>
                  </a:lnTo>
                  <a:lnTo>
                    <a:pt x="1555" y="1179"/>
                  </a:lnTo>
                  <a:lnTo>
                    <a:pt x="1562" y="1191"/>
                  </a:lnTo>
                  <a:lnTo>
                    <a:pt x="1571" y="1212"/>
                  </a:lnTo>
                  <a:lnTo>
                    <a:pt x="1580" y="1231"/>
                  </a:lnTo>
                  <a:lnTo>
                    <a:pt x="1587" y="1244"/>
                  </a:lnTo>
                  <a:lnTo>
                    <a:pt x="1592" y="1255"/>
                  </a:lnTo>
                  <a:lnTo>
                    <a:pt x="1584" y="1199"/>
                  </a:lnTo>
                  <a:lnTo>
                    <a:pt x="1579" y="1170"/>
                  </a:lnTo>
                  <a:lnTo>
                    <a:pt x="1571" y="1138"/>
                  </a:lnTo>
                  <a:lnTo>
                    <a:pt x="1563" y="1100"/>
                  </a:lnTo>
                  <a:lnTo>
                    <a:pt x="1550" y="1060"/>
                  </a:lnTo>
                  <a:lnTo>
                    <a:pt x="1538" y="1019"/>
                  </a:lnTo>
                  <a:lnTo>
                    <a:pt x="1520" y="975"/>
                  </a:lnTo>
                  <a:lnTo>
                    <a:pt x="1502" y="930"/>
                  </a:lnTo>
                  <a:lnTo>
                    <a:pt x="1491" y="909"/>
                  </a:lnTo>
                  <a:lnTo>
                    <a:pt x="1486" y="897"/>
                  </a:lnTo>
                  <a:lnTo>
                    <a:pt x="1480" y="886"/>
                  </a:lnTo>
                  <a:lnTo>
                    <a:pt x="1468" y="863"/>
                  </a:lnTo>
                  <a:lnTo>
                    <a:pt x="1463" y="853"/>
                  </a:lnTo>
                  <a:lnTo>
                    <a:pt x="1456" y="842"/>
                  </a:lnTo>
                  <a:lnTo>
                    <a:pt x="1450" y="830"/>
                  </a:lnTo>
                  <a:lnTo>
                    <a:pt x="1442" y="819"/>
                  </a:lnTo>
                  <a:lnTo>
                    <a:pt x="1428" y="798"/>
                  </a:lnTo>
                  <a:lnTo>
                    <a:pt x="1412" y="777"/>
                  </a:lnTo>
                  <a:lnTo>
                    <a:pt x="1397" y="757"/>
                  </a:lnTo>
                  <a:lnTo>
                    <a:pt x="1379" y="738"/>
                  </a:lnTo>
                  <a:lnTo>
                    <a:pt x="1362" y="719"/>
                  </a:lnTo>
                  <a:lnTo>
                    <a:pt x="1345" y="701"/>
                  </a:lnTo>
                  <a:lnTo>
                    <a:pt x="1325" y="683"/>
                  </a:lnTo>
                  <a:lnTo>
                    <a:pt x="1306" y="667"/>
                  </a:lnTo>
                  <a:lnTo>
                    <a:pt x="1287" y="650"/>
                  </a:lnTo>
                  <a:lnTo>
                    <a:pt x="1269" y="634"/>
                  </a:lnTo>
                  <a:lnTo>
                    <a:pt x="1249" y="618"/>
                  </a:lnTo>
                  <a:lnTo>
                    <a:pt x="1230" y="604"/>
                  </a:lnTo>
                  <a:lnTo>
                    <a:pt x="1210" y="589"/>
                  </a:lnTo>
                  <a:lnTo>
                    <a:pt x="1191" y="574"/>
                  </a:lnTo>
                  <a:lnTo>
                    <a:pt x="1173" y="560"/>
                  </a:lnTo>
                  <a:lnTo>
                    <a:pt x="1153" y="546"/>
                  </a:lnTo>
                  <a:lnTo>
                    <a:pt x="1133" y="533"/>
                  </a:lnTo>
                  <a:lnTo>
                    <a:pt x="1114" y="520"/>
                  </a:lnTo>
                  <a:lnTo>
                    <a:pt x="1094" y="508"/>
                  </a:lnTo>
                  <a:lnTo>
                    <a:pt x="1074" y="494"/>
                  </a:lnTo>
                  <a:lnTo>
                    <a:pt x="1054" y="484"/>
                  </a:lnTo>
                  <a:lnTo>
                    <a:pt x="1034" y="472"/>
                  </a:lnTo>
                  <a:lnTo>
                    <a:pt x="1014" y="461"/>
                  </a:lnTo>
                  <a:lnTo>
                    <a:pt x="974" y="438"/>
                  </a:lnTo>
                  <a:lnTo>
                    <a:pt x="934" y="418"/>
                  </a:lnTo>
                  <a:lnTo>
                    <a:pt x="894" y="400"/>
                  </a:lnTo>
                  <a:lnTo>
                    <a:pt x="853" y="381"/>
                  </a:lnTo>
                  <a:lnTo>
                    <a:pt x="813" y="364"/>
                  </a:lnTo>
                  <a:lnTo>
                    <a:pt x="773" y="348"/>
                  </a:lnTo>
                  <a:lnTo>
                    <a:pt x="733" y="332"/>
                  </a:lnTo>
                  <a:lnTo>
                    <a:pt x="693" y="316"/>
                  </a:lnTo>
                  <a:lnTo>
                    <a:pt x="650" y="300"/>
                  </a:lnTo>
                  <a:lnTo>
                    <a:pt x="607" y="285"/>
                  </a:lnTo>
                  <a:lnTo>
                    <a:pt x="565" y="269"/>
                  </a:lnTo>
                  <a:lnTo>
                    <a:pt x="521" y="255"/>
                  </a:lnTo>
                  <a:lnTo>
                    <a:pt x="480" y="241"/>
                  </a:lnTo>
                  <a:lnTo>
                    <a:pt x="441" y="227"/>
                  </a:lnTo>
                  <a:lnTo>
                    <a:pt x="403" y="215"/>
                  </a:lnTo>
                  <a:lnTo>
                    <a:pt x="367" y="204"/>
                  </a:lnTo>
                  <a:lnTo>
                    <a:pt x="335" y="193"/>
                  </a:lnTo>
                  <a:lnTo>
                    <a:pt x="280" y="176"/>
                  </a:lnTo>
                  <a:lnTo>
                    <a:pt x="232" y="160"/>
                  </a:lnTo>
                  <a:lnTo>
                    <a:pt x="240" y="141"/>
                  </a:lnTo>
                  <a:lnTo>
                    <a:pt x="253" y="97"/>
                  </a:lnTo>
                  <a:lnTo>
                    <a:pt x="251" y="47"/>
                  </a:lnTo>
                  <a:lnTo>
                    <a:pt x="245" y="35"/>
                  </a:lnTo>
                  <a:lnTo>
                    <a:pt x="237" y="24"/>
                  </a:lnTo>
                  <a:lnTo>
                    <a:pt x="228" y="15"/>
                  </a:lnTo>
                  <a:lnTo>
                    <a:pt x="214" y="8"/>
                  </a:lnTo>
                  <a:lnTo>
                    <a:pt x="182" y="0"/>
                  </a:lnTo>
                  <a:lnTo>
                    <a:pt x="147" y="8"/>
                  </a:lnTo>
                  <a:lnTo>
                    <a:pt x="111" y="24"/>
                  </a:lnTo>
                  <a:lnTo>
                    <a:pt x="78" y="44"/>
                  </a:lnTo>
                  <a:lnTo>
                    <a:pt x="47" y="67"/>
                  </a:lnTo>
                  <a:lnTo>
                    <a:pt x="23" y="87"/>
                  </a:lnTo>
                  <a:lnTo>
                    <a:pt x="6" y="103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64" name="Freeform 48"/>
            <p:cNvSpPr>
              <a:spLocks noChangeAspect="1"/>
            </p:cNvSpPr>
            <p:nvPr/>
          </p:nvSpPr>
          <p:spPr bwMode="auto">
            <a:xfrm>
              <a:off x="4524" y="2904"/>
              <a:ext cx="149" cy="455"/>
            </a:xfrm>
            <a:custGeom>
              <a:avLst/>
              <a:gdLst>
                <a:gd name="T0" fmla="*/ 0 w 298"/>
                <a:gd name="T1" fmla="*/ 2 h 909"/>
                <a:gd name="T2" fmla="*/ 1 w 298"/>
                <a:gd name="T3" fmla="*/ 3 h 909"/>
                <a:gd name="T4" fmla="*/ 1 w 298"/>
                <a:gd name="T5" fmla="*/ 3 h 909"/>
                <a:gd name="T6" fmla="*/ 1 w 298"/>
                <a:gd name="T7" fmla="*/ 4 h 909"/>
                <a:gd name="T8" fmla="*/ 2 w 298"/>
                <a:gd name="T9" fmla="*/ 4 h 909"/>
                <a:gd name="T10" fmla="*/ 2 w 298"/>
                <a:gd name="T11" fmla="*/ 5 h 909"/>
                <a:gd name="T12" fmla="*/ 2 w 298"/>
                <a:gd name="T13" fmla="*/ 5 h 909"/>
                <a:gd name="T14" fmla="*/ 3 w 298"/>
                <a:gd name="T15" fmla="*/ 6 h 909"/>
                <a:gd name="T16" fmla="*/ 3 w 298"/>
                <a:gd name="T17" fmla="*/ 6 h 909"/>
                <a:gd name="T18" fmla="*/ 3 w 298"/>
                <a:gd name="T19" fmla="*/ 7 h 909"/>
                <a:gd name="T20" fmla="*/ 3 w 298"/>
                <a:gd name="T21" fmla="*/ 7 h 909"/>
                <a:gd name="T22" fmla="*/ 4 w 298"/>
                <a:gd name="T23" fmla="*/ 7 h 909"/>
                <a:gd name="T24" fmla="*/ 4 w 298"/>
                <a:gd name="T25" fmla="*/ 8 h 909"/>
                <a:gd name="T26" fmla="*/ 4 w 298"/>
                <a:gd name="T27" fmla="*/ 8 h 909"/>
                <a:gd name="T28" fmla="*/ 4 w 298"/>
                <a:gd name="T29" fmla="*/ 9 h 909"/>
                <a:gd name="T30" fmla="*/ 5 w 298"/>
                <a:gd name="T31" fmla="*/ 10 h 909"/>
                <a:gd name="T32" fmla="*/ 5 w 298"/>
                <a:gd name="T33" fmla="*/ 10 h 909"/>
                <a:gd name="T34" fmla="*/ 5 w 298"/>
                <a:gd name="T35" fmla="*/ 11 h 909"/>
                <a:gd name="T36" fmla="*/ 6 w 298"/>
                <a:gd name="T37" fmla="*/ 13 h 909"/>
                <a:gd name="T38" fmla="*/ 7 w 298"/>
                <a:gd name="T39" fmla="*/ 15 h 909"/>
                <a:gd name="T40" fmla="*/ 8 w 298"/>
                <a:gd name="T41" fmla="*/ 20 h 909"/>
                <a:gd name="T42" fmla="*/ 8 w 298"/>
                <a:gd name="T43" fmla="*/ 24 h 909"/>
                <a:gd name="T44" fmla="*/ 9 w 298"/>
                <a:gd name="T45" fmla="*/ 29 h 909"/>
                <a:gd name="T46" fmla="*/ 9 w 298"/>
                <a:gd name="T47" fmla="*/ 28 h 909"/>
                <a:gd name="T48" fmla="*/ 9 w 298"/>
                <a:gd name="T49" fmla="*/ 24 h 909"/>
                <a:gd name="T50" fmla="*/ 10 w 298"/>
                <a:gd name="T51" fmla="*/ 19 h 909"/>
                <a:gd name="T52" fmla="*/ 10 w 298"/>
                <a:gd name="T53" fmla="*/ 16 h 909"/>
                <a:gd name="T54" fmla="*/ 9 w 298"/>
                <a:gd name="T55" fmla="*/ 13 h 909"/>
                <a:gd name="T56" fmla="*/ 9 w 298"/>
                <a:gd name="T57" fmla="*/ 10 h 909"/>
                <a:gd name="T58" fmla="*/ 8 w 298"/>
                <a:gd name="T59" fmla="*/ 8 h 909"/>
                <a:gd name="T60" fmla="*/ 8 w 298"/>
                <a:gd name="T61" fmla="*/ 7 h 909"/>
                <a:gd name="T62" fmla="*/ 8 w 298"/>
                <a:gd name="T63" fmla="*/ 6 h 909"/>
                <a:gd name="T64" fmla="*/ 7 w 298"/>
                <a:gd name="T65" fmla="*/ 4 h 909"/>
                <a:gd name="T66" fmla="*/ 7 w 298"/>
                <a:gd name="T67" fmla="*/ 4 h 909"/>
                <a:gd name="T68" fmla="*/ 7 w 298"/>
                <a:gd name="T69" fmla="*/ 4 h 909"/>
                <a:gd name="T70" fmla="*/ 7 w 298"/>
                <a:gd name="T71" fmla="*/ 3 h 909"/>
                <a:gd name="T72" fmla="*/ 6 w 298"/>
                <a:gd name="T73" fmla="*/ 3 h 909"/>
                <a:gd name="T74" fmla="*/ 6 w 298"/>
                <a:gd name="T75" fmla="*/ 2 h 909"/>
                <a:gd name="T76" fmla="*/ 6 w 298"/>
                <a:gd name="T77" fmla="*/ 2 h 909"/>
                <a:gd name="T78" fmla="*/ 5 w 298"/>
                <a:gd name="T79" fmla="*/ 1 h 909"/>
                <a:gd name="T80" fmla="*/ 4 w 298"/>
                <a:gd name="T81" fmla="*/ 1 h 909"/>
                <a:gd name="T82" fmla="*/ 3 w 298"/>
                <a:gd name="T83" fmla="*/ 0 h 909"/>
                <a:gd name="T84" fmla="*/ 2 w 298"/>
                <a:gd name="T85" fmla="*/ 0 h 909"/>
                <a:gd name="T86" fmla="*/ 1 w 298"/>
                <a:gd name="T87" fmla="*/ 1 h 909"/>
                <a:gd name="T88" fmla="*/ 1 w 298"/>
                <a:gd name="T89" fmla="*/ 2 h 909"/>
                <a:gd name="T90" fmla="*/ 0 w 298"/>
                <a:gd name="T91" fmla="*/ 2 h 909"/>
                <a:gd name="T92" fmla="*/ 0 w 298"/>
                <a:gd name="T93" fmla="*/ 2 h 9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8"/>
                <a:gd name="T142" fmla="*/ 0 h 909"/>
                <a:gd name="T143" fmla="*/ 298 w 298"/>
                <a:gd name="T144" fmla="*/ 909 h 9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8" h="909">
                  <a:moveTo>
                    <a:pt x="0" y="62"/>
                  </a:moveTo>
                  <a:lnTo>
                    <a:pt x="5" y="72"/>
                  </a:lnTo>
                  <a:lnTo>
                    <a:pt x="15" y="84"/>
                  </a:lnTo>
                  <a:lnTo>
                    <a:pt x="24" y="98"/>
                  </a:lnTo>
                  <a:lnTo>
                    <a:pt x="37" y="117"/>
                  </a:lnTo>
                  <a:lnTo>
                    <a:pt x="51" y="139"/>
                  </a:lnTo>
                  <a:lnTo>
                    <a:pt x="60" y="153"/>
                  </a:lnTo>
                  <a:lnTo>
                    <a:pt x="67" y="165"/>
                  </a:lnTo>
                  <a:lnTo>
                    <a:pt x="76" y="178"/>
                  </a:lnTo>
                  <a:lnTo>
                    <a:pt x="84" y="193"/>
                  </a:lnTo>
                  <a:lnTo>
                    <a:pt x="92" y="207"/>
                  </a:lnTo>
                  <a:lnTo>
                    <a:pt x="101" y="223"/>
                  </a:lnTo>
                  <a:lnTo>
                    <a:pt x="111" y="238"/>
                  </a:lnTo>
                  <a:lnTo>
                    <a:pt x="119" y="255"/>
                  </a:lnTo>
                  <a:lnTo>
                    <a:pt x="128" y="271"/>
                  </a:lnTo>
                  <a:lnTo>
                    <a:pt x="136" y="289"/>
                  </a:lnTo>
                  <a:lnTo>
                    <a:pt x="145" y="306"/>
                  </a:lnTo>
                  <a:lnTo>
                    <a:pt x="152" y="323"/>
                  </a:lnTo>
                  <a:lnTo>
                    <a:pt x="184" y="395"/>
                  </a:lnTo>
                  <a:lnTo>
                    <a:pt x="208" y="468"/>
                  </a:lnTo>
                  <a:lnTo>
                    <a:pt x="237" y="620"/>
                  </a:lnTo>
                  <a:lnTo>
                    <a:pt x="253" y="761"/>
                  </a:lnTo>
                  <a:lnTo>
                    <a:pt x="259" y="909"/>
                  </a:lnTo>
                  <a:lnTo>
                    <a:pt x="269" y="867"/>
                  </a:lnTo>
                  <a:lnTo>
                    <a:pt x="288" y="753"/>
                  </a:lnTo>
                  <a:lnTo>
                    <a:pt x="298" y="590"/>
                  </a:lnTo>
                  <a:lnTo>
                    <a:pt x="294" y="495"/>
                  </a:lnTo>
                  <a:lnTo>
                    <a:pt x="282" y="398"/>
                  </a:lnTo>
                  <a:lnTo>
                    <a:pt x="265" y="307"/>
                  </a:lnTo>
                  <a:lnTo>
                    <a:pt x="252" y="231"/>
                  </a:lnTo>
                  <a:lnTo>
                    <a:pt x="244" y="199"/>
                  </a:lnTo>
                  <a:lnTo>
                    <a:pt x="236" y="170"/>
                  </a:lnTo>
                  <a:lnTo>
                    <a:pt x="220" y="119"/>
                  </a:lnTo>
                  <a:lnTo>
                    <a:pt x="216" y="109"/>
                  </a:lnTo>
                  <a:lnTo>
                    <a:pt x="212" y="100"/>
                  </a:lnTo>
                  <a:lnTo>
                    <a:pt x="201" y="81"/>
                  </a:lnTo>
                  <a:lnTo>
                    <a:pt x="191" y="65"/>
                  </a:lnTo>
                  <a:lnTo>
                    <a:pt x="179" y="50"/>
                  </a:lnTo>
                  <a:lnTo>
                    <a:pt x="165" y="38"/>
                  </a:lnTo>
                  <a:lnTo>
                    <a:pt x="151" y="28"/>
                  </a:lnTo>
                  <a:lnTo>
                    <a:pt x="115" y="1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19" y="21"/>
                  </a:lnTo>
                  <a:lnTo>
                    <a:pt x="3" y="4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65" name="Freeform 49"/>
            <p:cNvSpPr>
              <a:spLocks noChangeAspect="1"/>
            </p:cNvSpPr>
            <p:nvPr/>
          </p:nvSpPr>
          <p:spPr bwMode="auto">
            <a:xfrm>
              <a:off x="3964" y="3421"/>
              <a:ext cx="476" cy="109"/>
            </a:xfrm>
            <a:custGeom>
              <a:avLst/>
              <a:gdLst>
                <a:gd name="T0" fmla="*/ 0 w 951"/>
                <a:gd name="T1" fmla="*/ 6 h 219"/>
                <a:gd name="T2" fmla="*/ 2 w 951"/>
                <a:gd name="T3" fmla="*/ 6 h 219"/>
                <a:gd name="T4" fmla="*/ 3 w 951"/>
                <a:gd name="T5" fmla="*/ 5 h 219"/>
                <a:gd name="T6" fmla="*/ 4 w 951"/>
                <a:gd name="T7" fmla="*/ 5 h 219"/>
                <a:gd name="T8" fmla="*/ 5 w 951"/>
                <a:gd name="T9" fmla="*/ 4 h 219"/>
                <a:gd name="T10" fmla="*/ 6 w 951"/>
                <a:gd name="T11" fmla="*/ 4 h 219"/>
                <a:gd name="T12" fmla="*/ 7 w 951"/>
                <a:gd name="T13" fmla="*/ 4 h 219"/>
                <a:gd name="T14" fmla="*/ 8 w 951"/>
                <a:gd name="T15" fmla="*/ 3 h 219"/>
                <a:gd name="T16" fmla="*/ 9 w 951"/>
                <a:gd name="T17" fmla="*/ 3 h 219"/>
                <a:gd name="T18" fmla="*/ 11 w 951"/>
                <a:gd name="T19" fmla="*/ 2 h 219"/>
                <a:gd name="T20" fmla="*/ 14 w 951"/>
                <a:gd name="T21" fmla="*/ 2 h 219"/>
                <a:gd name="T22" fmla="*/ 17 w 951"/>
                <a:gd name="T23" fmla="*/ 2 h 219"/>
                <a:gd name="T24" fmla="*/ 19 w 951"/>
                <a:gd name="T25" fmla="*/ 2 h 219"/>
                <a:gd name="T26" fmla="*/ 22 w 951"/>
                <a:gd name="T27" fmla="*/ 3 h 219"/>
                <a:gd name="T28" fmla="*/ 25 w 951"/>
                <a:gd name="T29" fmla="*/ 4 h 219"/>
                <a:gd name="T30" fmla="*/ 27 w 951"/>
                <a:gd name="T31" fmla="*/ 4 h 219"/>
                <a:gd name="T32" fmla="*/ 29 w 951"/>
                <a:gd name="T33" fmla="*/ 5 h 219"/>
                <a:gd name="T34" fmla="*/ 30 w 951"/>
                <a:gd name="T35" fmla="*/ 5 h 219"/>
                <a:gd name="T36" fmla="*/ 30 w 951"/>
                <a:gd name="T37" fmla="*/ 6 h 219"/>
                <a:gd name="T38" fmla="*/ 30 w 951"/>
                <a:gd name="T39" fmla="*/ 5 h 219"/>
                <a:gd name="T40" fmla="*/ 29 w 951"/>
                <a:gd name="T41" fmla="*/ 5 h 219"/>
                <a:gd name="T42" fmla="*/ 29 w 951"/>
                <a:gd name="T43" fmla="*/ 4 h 219"/>
                <a:gd name="T44" fmla="*/ 28 w 951"/>
                <a:gd name="T45" fmla="*/ 4 h 219"/>
                <a:gd name="T46" fmla="*/ 27 w 951"/>
                <a:gd name="T47" fmla="*/ 3 h 219"/>
                <a:gd name="T48" fmla="*/ 26 w 951"/>
                <a:gd name="T49" fmla="*/ 3 h 219"/>
                <a:gd name="T50" fmla="*/ 25 w 951"/>
                <a:gd name="T51" fmla="*/ 2 h 219"/>
                <a:gd name="T52" fmla="*/ 24 w 951"/>
                <a:gd name="T53" fmla="*/ 2 h 219"/>
                <a:gd name="T54" fmla="*/ 23 w 951"/>
                <a:gd name="T55" fmla="*/ 1 h 219"/>
                <a:gd name="T56" fmla="*/ 21 w 951"/>
                <a:gd name="T57" fmla="*/ 1 h 219"/>
                <a:gd name="T58" fmla="*/ 20 w 951"/>
                <a:gd name="T59" fmla="*/ 0 h 219"/>
                <a:gd name="T60" fmla="*/ 18 w 951"/>
                <a:gd name="T61" fmla="*/ 0 h 219"/>
                <a:gd name="T62" fmla="*/ 15 w 951"/>
                <a:gd name="T63" fmla="*/ 0 h 219"/>
                <a:gd name="T64" fmla="*/ 11 w 951"/>
                <a:gd name="T65" fmla="*/ 0 h 219"/>
                <a:gd name="T66" fmla="*/ 9 w 951"/>
                <a:gd name="T67" fmla="*/ 0 h 219"/>
                <a:gd name="T68" fmla="*/ 6 w 951"/>
                <a:gd name="T69" fmla="*/ 1 h 219"/>
                <a:gd name="T70" fmla="*/ 5 w 951"/>
                <a:gd name="T71" fmla="*/ 1 h 219"/>
                <a:gd name="T72" fmla="*/ 4 w 951"/>
                <a:gd name="T73" fmla="*/ 2 h 219"/>
                <a:gd name="T74" fmla="*/ 3 w 951"/>
                <a:gd name="T75" fmla="*/ 2 h 219"/>
                <a:gd name="T76" fmla="*/ 2 w 951"/>
                <a:gd name="T77" fmla="*/ 3 h 219"/>
                <a:gd name="T78" fmla="*/ 2 w 951"/>
                <a:gd name="T79" fmla="*/ 3 h 219"/>
                <a:gd name="T80" fmla="*/ 1 w 951"/>
                <a:gd name="T81" fmla="*/ 4 h 219"/>
                <a:gd name="T82" fmla="*/ 1 w 951"/>
                <a:gd name="T83" fmla="*/ 4 h 219"/>
                <a:gd name="T84" fmla="*/ 0 w 951"/>
                <a:gd name="T85" fmla="*/ 5 h 219"/>
                <a:gd name="T86" fmla="*/ 0 w 951"/>
                <a:gd name="T87" fmla="*/ 6 h 219"/>
                <a:gd name="T88" fmla="*/ 0 w 951"/>
                <a:gd name="T89" fmla="*/ 6 h 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51"/>
                <a:gd name="T136" fmla="*/ 0 h 219"/>
                <a:gd name="T137" fmla="*/ 951 w 951"/>
                <a:gd name="T138" fmla="*/ 219 h 2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51" h="219">
                  <a:moveTo>
                    <a:pt x="0" y="219"/>
                  </a:moveTo>
                  <a:lnTo>
                    <a:pt x="37" y="200"/>
                  </a:lnTo>
                  <a:lnTo>
                    <a:pt x="80" y="180"/>
                  </a:lnTo>
                  <a:lnTo>
                    <a:pt x="107" y="169"/>
                  </a:lnTo>
                  <a:lnTo>
                    <a:pt x="136" y="157"/>
                  </a:lnTo>
                  <a:lnTo>
                    <a:pt x="168" y="145"/>
                  </a:lnTo>
                  <a:lnTo>
                    <a:pt x="201" y="133"/>
                  </a:lnTo>
                  <a:lnTo>
                    <a:pt x="237" y="123"/>
                  </a:lnTo>
                  <a:lnTo>
                    <a:pt x="274" y="112"/>
                  </a:lnTo>
                  <a:lnTo>
                    <a:pt x="352" y="95"/>
                  </a:lnTo>
                  <a:lnTo>
                    <a:pt x="433" y="83"/>
                  </a:lnTo>
                  <a:lnTo>
                    <a:pt x="516" y="83"/>
                  </a:lnTo>
                  <a:lnTo>
                    <a:pt x="603" y="93"/>
                  </a:lnTo>
                  <a:lnTo>
                    <a:pt x="690" y="111"/>
                  </a:lnTo>
                  <a:lnTo>
                    <a:pt x="771" y="133"/>
                  </a:lnTo>
                  <a:lnTo>
                    <a:pt x="843" y="155"/>
                  </a:lnTo>
                  <a:lnTo>
                    <a:pt x="901" y="175"/>
                  </a:lnTo>
                  <a:lnTo>
                    <a:pt x="938" y="189"/>
                  </a:lnTo>
                  <a:lnTo>
                    <a:pt x="951" y="195"/>
                  </a:lnTo>
                  <a:lnTo>
                    <a:pt x="943" y="188"/>
                  </a:lnTo>
                  <a:lnTo>
                    <a:pt x="918" y="167"/>
                  </a:lnTo>
                  <a:lnTo>
                    <a:pt x="901" y="153"/>
                  </a:lnTo>
                  <a:lnTo>
                    <a:pt x="878" y="139"/>
                  </a:lnTo>
                  <a:lnTo>
                    <a:pt x="853" y="121"/>
                  </a:lnTo>
                  <a:lnTo>
                    <a:pt x="822" y="105"/>
                  </a:lnTo>
                  <a:lnTo>
                    <a:pt x="790" y="87"/>
                  </a:lnTo>
                  <a:lnTo>
                    <a:pt x="753" y="71"/>
                  </a:lnTo>
                  <a:lnTo>
                    <a:pt x="713" y="53"/>
                  </a:lnTo>
                  <a:lnTo>
                    <a:pt x="669" y="39"/>
                  </a:lnTo>
                  <a:lnTo>
                    <a:pt x="622" y="25"/>
                  </a:lnTo>
                  <a:lnTo>
                    <a:pt x="572" y="15"/>
                  </a:lnTo>
                  <a:lnTo>
                    <a:pt x="461" y="0"/>
                  </a:lnTo>
                  <a:lnTo>
                    <a:pt x="352" y="1"/>
                  </a:lnTo>
                  <a:lnTo>
                    <a:pt x="257" y="19"/>
                  </a:lnTo>
                  <a:lnTo>
                    <a:pt x="177" y="43"/>
                  </a:lnTo>
                  <a:lnTo>
                    <a:pt x="144" y="57"/>
                  </a:lnTo>
                  <a:lnTo>
                    <a:pt x="113" y="73"/>
                  </a:lnTo>
                  <a:lnTo>
                    <a:pt x="87" y="89"/>
                  </a:lnTo>
                  <a:lnTo>
                    <a:pt x="64" y="105"/>
                  </a:lnTo>
                  <a:lnTo>
                    <a:pt x="44" y="119"/>
                  </a:lnTo>
                  <a:lnTo>
                    <a:pt x="27" y="133"/>
                  </a:lnTo>
                  <a:lnTo>
                    <a:pt x="7" y="152"/>
                  </a:lnTo>
                  <a:lnTo>
                    <a:pt x="0" y="16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66" name="Freeform 50"/>
            <p:cNvSpPr>
              <a:spLocks noChangeAspect="1"/>
            </p:cNvSpPr>
            <p:nvPr/>
          </p:nvSpPr>
          <p:spPr bwMode="auto">
            <a:xfrm>
              <a:off x="4071" y="3568"/>
              <a:ext cx="449" cy="173"/>
            </a:xfrm>
            <a:custGeom>
              <a:avLst/>
              <a:gdLst>
                <a:gd name="T0" fmla="*/ 1 w 899"/>
                <a:gd name="T1" fmla="*/ 1 h 346"/>
                <a:gd name="T2" fmla="*/ 0 w 899"/>
                <a:gd name="T3" fmla="*/ 6 h 346"/>
                <a:gd name="T4" fmla="*/ 15 w 899"/>
                <a:gd name="T5" fmla="*/ 3 h 346"/>
                <a:gd name="T6" fmla="*/ 23 w 899"/>
                <a:gd name="T7" fmla="*/ 7 h 346"/>
                <a:gd name="T8" fmla="*/ 21 w 899"/>
                <a:gd name="T9" fmla="*/ 10 h 346"/>
                <a:gd name="T10" fmla="*/ 22 w 899"/>
                <a:gd name="T11" fmla="*/ 10 h 346"/>
                <a:gd name="T12" fmla="*/ 23 w 899"/>
                <a:gd name="T13" fmla="*/ 10 h 346"/>
                <a:gd name="T14" fmla="*/ 24 w 899"/>
                <a:gd name="T15" fmla="*/ 11 h 346"/>
                <a:gd name="T16" fmla="*/ 25 w 899"/>
                <a:gd name="T17" fmla="*/ 11 h 346"/>
                <a:gd name="T18" fmla="*/ 26 w 899"/>
                <a:gd name="T19" fmla="*/ 11 h 346"/>
                <a:gd name="T20" fmla="*/ 27 w 899"/>
                <a:gd name="T21" fmla="*/ 11 h 346"/>
                <a:gd name="T22" fmla="*/ 28 w 899"/>
                <a:gd name="T23" fmla="*/ 10 h 346"/>
                <a:gd name="T24" fmla="*/ 28 w 899"/>
                <a:gd name="T25" fmla="*/ 9 h 346"/>
                <a:gd name="T26" fmla="*/ 27 w 899"/>
                <a:gd name="T27" fmla="*/ 8 h 346"/>
                <a:gd name="T28" fmla="*/ 27 w 899"/>
                <a:gd name="T29" fmla="*/ 8 h 346"/>
                <a:gd name="T30" fmla="*/ 27 w 899"/>
                <a:gd name="T31" fmla="*/ 7 h 346"/>
                <a:gd name="T32" fmla="*/ 27 w 899"/>
                <a:gd name="T33" fmla="*/ 7 h 346"/>
                <a:gd name="T34" fmla="*/ 26 w 899"/>
                <a:gd name="T35" fmla="*/ 6 h 346"/>
                <a:gd name="T36" fmla="*/ 26 w 899"/>
                <a:gd name="T37" fmla="*/ 6 h 346"/>
                <a:gd name="T38" fmla="*/ 25 w 899"/>
                <a:gd name="T39" fmla="*/ 5 h 346"/>
                <a:gd name="T40" fmla="*/ 24 w 899"/>
                <a:gd name="T41" fmla="*/ 5 h 346"/>
                <a:gd name="T42" fmla="*/ 24 w 899"/>
                <a:gd name="T43" fmla="*/ 4 h 346"/>
                <a:gd name="T44" fmla="*/ 23 w 899"/>
                <a:gd name="T45" fmla="*/ 4 h 346"/>
                <a:gd name="T46" fmla="*/ 22 w 899"/>
                <a:gd name="T47" fmla="*/ 3 h 346"/>
                <a:gd name="T48" fmla="*/ 21 w 899"/>
                <a:gd name="T49" fmla="*/ 3 h 346"/>
                <a:gd name="T50" fmla="*/ 19 w 899"/>
                <a:gd name="T51" fmla="*/ 2 h 346"/>
                <a:gd name="T52" fmla="*/ 18 w 899"/>
                <a:gd name="T53" fmla="*/ 2 h 346"/>
                <a:gd name="T54" fmla="*/ 16 w 899"/>
                <a:gd name="T55" fmla="*/ 1 h 346"/>
                <a:gd name="T56" fmla="*/ 15 w 899"/>
                <a:gd name="T57" fmla="*/ 1 h 346"/>
                <a:gd name="T58" fmla="*/ 13 w 899"/>
                <a:gd name="T59" fmla="*/ 1 h 346"/>
                <a:gd name="T60" fmla="*/ 10 w 899"/>
                <a:gd name="T61" fmla="*/ 0 h 346"/>
                <a:gd name="T62" fmla="*/ 4 w 899"/>
                <a:gd name="T63" fmla="*/ 1 h 346"/>
                <a:gd name="T64" fmla="*/ 1 w 899"/>
                <a:gd name="T65" fmla="*/ 1 h 346"/>
                <a:gd name="T66" fmla="*/ 1 w 899"/>
                <a:gd name="T67" fmla="*/ 1 h 3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9"/>
                <a:gd name="T103" fmla="*/ 0 h 346"/>
                <a:gd name="T104" fmla="*/ 899 w 899"/>
                <a:gd name="T105" fmla="*/ 346 h 3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9" h="346">
                  <a:moveTo>
                    <a:pt x="57" y="17"/>
                  </a:moveTo>
                  <a:lnTo>
                    <a:pt x="0" y="171"/>
                  </a:lnTo>
                  <a:lnTo>
                    <a:pt x="490" y="99"/>
                  </a:lnTo>
                  <a:lnTo>
                    <a:pt x="738" y="223"/>
                  </a:lnTo>
                  <a:lnTo>
                    <a:pt x="698" y="294"/>
                  </a:lnTo>
                  <a:lnTo>
                    <a:pt x="720" y="307"/>
                  </a:lnTo>
                  <a:lnTo>
                    <a:pt x="742" y="319"/>
                  </a:lnTo>
                  <a:lnTo>
                    <a:pt x="771" y="332"/>
                  </a:lnTo>
                  <a:lnTo>
                    <a:pt x="801" y="342"/>
                  </a:lnTo>
                  <a:lnTo>
                    <a:pt x="833" y="346"/>
                  </a:lnTo>
                  <a:lnTo>
                    <a:pt x="882" y="330"/>
                  </a:lnTo>
                  <a:lnTo>
                    <a:pt x="897" y="307"/>
                  </a:lnTo>
                  <a:lnTo>
                    <a:pt x="899" y="279"/>
                  </a:lnTo>
                  <a:lnTo>
                    <a:pt x="891" y="249"/>
                  </a:lnTo>
                  <a:lnTo>
                    <a:pt x="885" y="231"/>
                  </a:lnTo>
                  <a:lnTo>
                    <a:pt x="877" y="214"/>
                  </a:lnTo>
                  <a:lnTo>
                    <a:pt x="865" y="197"/>
                  </a:lnTo>
                  <a:lnTo>
                    <a:pt x="850" y="181"/>
                  </a:lnTo>
                  <a:lnTo>
                    <a:pt x="834" y="163"/>
                  </a:lnTo>
                  <a:lnTo>
                    <a:pt x="817" y="149"/>
                  </a:lnTo>
                  <a:lnTo>
                    <a:pt x="797" y="134"/>
                  </a:lnTo>
                  <a:lnTo>
                    <a:pt x="775" y="119"/>
                  </a:lnTo>
                  <a:lnTo>
                    <a:pt x="752" y="106"/>
                  </a:lnTo>
                  <a:lnTo>
                    <a:pt x="728" y="94"/>
                  </a:lnTo>
                  <a:lnTo>
                    <a:pt x="676" y="73"/>
                  </a:lnTo>
                  <a:lnTo>
                    <a:pt x="629" y="54"/>
                  </a:lnTo>
                  <a:lnTo>
                    <a:pt x="582" y="38"/>
                  </a:lnTo>
                  <a:lnTo>
                    <a:pt x="537" y="25"/>
                  </a:lnTo>
                  <a:lnTo>
                    <a:pt x="492" y="14"/>
                  </a:lnTo>
                  <a:lnTo>
                    <a:pt x="445" y="6"/>
                  </a:lnTo>
                  <a:lnTo>
                    <a:pt x="340" y="0"/>
                  </a:lnTo>
                  <a:lnTo>
                    <a:pt x="143" y="9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3320" name="Picture 51" descr="an0254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060576"/>
            <a:ext cx="17922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696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3000376" y="1628776"/>
            <a:ext cx="3743325" cy="4608513"/>
          </a:xfrm>
          <a:custGeom>
            <a:avLst/>
            <a:gdLst>
              <a:gd name="T0" fmla="*/ 2147483646 w 2438"/>
              <a:gd name="T1" fmla="*/ 2147483646 h 2855"/>
              <a:gd name="T2" fmla="*/ 2147483646 w 2438"/>
              <a:gd name="T3" fmla="*/ 2147483646 h 2855"/>
              <a:gd name="T4" fmla="*/ 2147483646 w 2438"/>
              <a:gd name="T5" fmla="*/ 2147483646 h 2855"/>
              <a:gd name="T6" fmla="*/ 2147483646 w 2438"/>
              <a:gd name="T7" fmla="*/ 2147483646 h 2855"/>
              <a:gd name="T8" fmla="*/ 2147483646 w 2438"/>
              <a:gd name="T9" fmla="*/ 2147483646 h 2855"/>
              <a:gd name="T10" fmla="*/ 2147483646 w 2438"/>
              <a:gd name="T11" fmla="*/ 2147483646 h 2855"/>
              <a:gd name="T12" fmla="*/ 2147483646 w 2438"/>
              <a:gd name="T13" fmla="*/ 2147483646 h 2855"/>
              <a:gd name="T14" fmla="*/ 2147483646 w 2438"/>
              <a:gd name="T15" fmla="*/ 2147483646 h 2855"/>
              <a:gd name="T16" fmla="*/ 2147483646 w 2438"/>
              <a:gd name="T17" fmla="*/ 2147483646 h 2855"/>
              <a:gd name="T18" fmla="*/ 2147483646 w 2438"/>
              <a:gd name="T19" fmla="*/ 2147483646 h 2855"/>
              <a:gd name="T20" fmla="*/ 2147483646 w 2438"/>
              <a:gd name="T21" fmla="*/ 2147483646 h 2855"/>
              <a:gd name="T22" fmla="*/ 2147483646 w 2438"/>
              <a:gd name="T23" fmla="*/ 2147483646 h 2855"/>
              <a:gd name="T24" fmla="*/ 2147483646 w 2438"/>
              <a:gd name="T25" fmla="*/ 2147483646 h 2855"/>
              <a:gd name="T26" fmla="*/ 2147483646 w 2438"/>
              <a:gd name="T27" fmla="*/ 2147483646 h 2855"/>
              <a:gd name="T28" fmla="*/ 2147483646 w 2438"/>
              <a:gd name="T29" fmla="*/ 2147483646 h 2855"/>
              <a:gd name="T30" fmla="*/ 2147483646 w 2438"/>
              <a:gd name="T31" fmla="*/ 2147483646 h 2855"/>
              <a:gd name="T32" fmla="*/ 2147483646 w 2438"/>
              <a:gd name="T33" fmla="*/ 2147483646 h 2855"/>
              <a:gd name="T34" fmla="*/ 2147483646 w 2438"/>
              <a:gd name="T35" fmla="*/ 2147483646 h 2855"/>
              <a:gd name="T36" fmla="*/ 2147483646 w 2438"/>
              <a:gd name="T37" fmla="*/ 2147483646 h 2855"/>
              <a:gd name="T38" fmla="*/ 2147483646 w 2438"/>
              <a:gd name="T39" fmla="*/ 2147483646 h 2855"/>
              <a:gd name="T40" fmla="*/ 2147483646 w 2438"/>
              <a:gd name="T41" fmla="*/ 2147483646 h 2855"/>
              <a:gd name="T42" fmla="*/ 2147483646 w 2438"/>
              <a:gd name="T43" fmla="*/ 2147483646 h 2855"/>
              <a:gd name="T44" fmla="*/ 2147483646 w 2438"/>
              <a:gd name="T45" fmla="*/ 2147483646 h 2855"/>
              <a:gd name="T46" fmla="*/ 2147483646 w 2438"/>
              <a:gd name="T47" fmla="*/ 2147483646 h 2855"/>
              <a:gd name="T48" fmla="*/ 2147483646 w 2438"/>
              <a:gd name="T49" fmla="*/ 2147483646 h 2855"/>
              <a:gd name="T50" fmla="*/ 2147483646 w 2438"/>
              <a:gd name="T51" fmla="*/ 2147483646 h 2855"/>
              <a:gd name="T52" fmla="*/ 2147483646 w 2438"/>
              <a:gd name="T53" fmla="*/ 2147483646 h 2855"/>
              <a:gd name="T54" fmla="*/ 2147483646 w 2438"/>
              <a:gd name="T55" fmla="*/ 2147483646 h 2855"/>
              <a:gd name="T56" fmla="*/ 2147483646 w 2438"/>
              <a:gd name="T57" fmla="*/ 2147483646 h 2855"/>
              <a:gd name="T58" fmla="*/ 2147483646 w 2438"/>
              <a:gd name="T59" fmla="*/ 2147483646 h 2855"/>
              <a:gd name="T60" fmla="*/ 2147483646 w 2438"/>
              <a:gd name="T61" fmla="*/ 2147483646 h 2855"/>
              <a:gd name="T62" fmla="*/ 0 w 2438"/>
              <a:gd name="T63" fmla="*/ 2147483646 h 2855"/>
              <a:gd name="T64" fmla="*/ 2147483646 w 2438"/>
              <a:gd name="T65" fmla="*/ 2147483646 h 2855"/>
              <a:gd name="T66" fmla="*/ 2147483646 w 2438"/>
              <a:gd name="T67" fmla="*/ 2147483646 h 2855"/>
              <a:gd name="T68" fmla="*/ 2147483646 w 2438"/>
              <a:gd name="T69" fmla="*/ 2147483646 h 2855"/>
              <a:gd name="T70" fmla="*/ 2147483646 w 2438"/>
              <a:gd name="T71" fmla="*/ 2147483646 h 2855"/>
              <a:gd name="T72" fmla="*/ 2147483646 w 2438"/>
              <a:gd name="T73" fmla="*/ 2147483646 h 2855"/>
              <a:gd name="T74" fmla="*/ 2147483646 w 2438"/>
              <a:gd name="T75" fmla="*/ 2147483646 h 2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38"/>
              <a:gd name="T115" fmla="*/ 0 h 2855"/>
              <a:gd name="T116" fmla="*/ 2438 w 2438"/>
              <a:gd name="T117" fmla="*/ 2855 h 2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38" h="2855">
                <a:moveTo>
                  <a:pt x="18" y="592"/>
                </a:moveTo>
                <a:cubicBezTo>
                  <a:pt x="41" y="459"/>
                  <a:pt x="68" y="377"/>
                  <a:pt x="204" y="322"/>
                </a:cubicBezTo>
                <a:cubicBezTo>
                  <a:pt x="251" y="251"/>
                  <a:pt x="189" y="337"/>
                  <a:pt x="250" y="276"/>
                </a:cubicBezTo>
                <a:cubicBezTo>
                  <a:pt x="309" y="217"/>
                  <a:pt x="227" y="275"/>
                  <a:pt x="297" y="230"/>
                </a:cubicBezTo>
                <a:cubicBezTo>
                  <a:pt x="445" y="0"/>
                  <a:pt x="754" y="98"/>
                  <a:pt x="994" y="90"/>
                </a:cubicBezTo>
                <a:cubicBezTo>
                  <a:pt x="1477" y="103"/>
                  <a:pt x="1675" y="105"/>
                  <a:pt x="2081" y="174"/>
                </a:cubicBezTo>
                <a:cubicBezTo>
                  <a:pt x="2136" y="207"/>
                  <a:pt x="2193" y="215"/>
                  <a:pt x="2248" y="248"/>
                </a:cubicBezTo>
                <a:cubicBezTo>
                  <a:pt x="2254" y="264"/>
                  <a:pt x="2256" y="281"/>
                  <a:pt x="2266" y="295"/>
                </a:cubicBezTo>
                <a:cubicBezTo>
                  <a:pt x="2272" y="304"/>
                  <a:pt x="2290" y="303"/>
                  <a:pt x="2294" y="313"/>
                </a:cubicBezTo>
                <a:cubicBezTo>
                  <a:pt x="2319" y="372"/>
                  <a:pt x="2323" y="438"/>
                  <a:pt x="2341" y="499"/>
                </a:cubicBezTo>
                <a:cubicBezTo>
                  <a:pt x="2366" y="665"/>
                  <a:pt x="2436" y="854"/>
                  <a:pt x="2341" y="1010"/>
                </a:cubicBezTo>
                <a:cubicBezTo>
                  <a:pt x="2335" y="1041"/>
                  <a:pt x="2333" y="1074"/>
                  <a:pt x="2322" y="1103"/>
                </a:cubicBezTo>
                <a:cubicBezTo>
                  <a:pt x="2317" y="1115"/>
                  <a:pt x="2300" y="1119"/>
                  <a:pt x="2294" y="1131"/>
                </a:cubicBezTo>
                <a:cubicBezTo>
                  <a:pt x="2275" y="1166"/>
                  <a:pt x="2248" y="1242"/>
                  <a:pt x="2248" y="1242"/>
                </a:cubicBezTo>
                <a:cubicBezTo>
                  <a:pt x="2254" y="1329"/>
                  <a:pt x="2255" y="1416"/>
                  <a:pt x="2266" y="1502"/>
                </a:cubicBezTo>
                <a:cubicBezTo>
                  <a:pt x="2281" y="1615"/>
                  <a:pt x="2354" y="1735"/>
                  <a:pt x="2387" y="1846"/>
                </a:cubicBezTo>
                <a:cubicBezTo>
                  <a:pt x="2393" y="1917"/>
                  <a:pt x="2394" y="1989"/>
                  <a:pt x="2406" y="2060"/>
                </a:cubicBezTo>
                <a:cubicBezTo>
                  <a:pt x="2410" y="2083"/>
                  <a:pt x="2433" y="2101"/>
                  <a:pt x="2434" y="2125"/>
                </a:cubicBezTo>
                <a:cubicBezTo>
                  <a:pt x="2438" y="2263"/>
                  <a:pt x="2410" y="2350"/>
                  <a:pt x="2387" y="2478"/>
                </a:cubicBezTo>
                <a:cubicBezTo>
                  <a:pt x="2356" y="2648"/>
                  <a:pt x="2351" y="2779"/>
                  <a:pt x="2183" y="2849"/>
                </a:cubicBezTo>
                <a:cubicBezTo>
                  <a:pt x="1945" y="2823"/>
                  <a:pt x="2073" y="2855"/>
                  <a:pt x="1969" y="2784"/>
                </a:cubicBezTo>
                <a:cubicBezTo>
                  <a:pt x="1930" y="2728"/>
                  <a:pt x="1976" y="2784"/>
                  <a:pt x="1904" y="2738"/>
                </a:cubicBezTo>
                <a:cubicBezTo>
                  <a:pt x="1893" y="2731"/>
                  <a:pt x="1887" y="2717"/>
                  <a:pt x="1876" y="2710"/>
                </a:cubicBezTo>
                <a:cubicBezTo>
                  <a:pt x="1792" y="2658"/>
                  <a:pt x="1692" y="2639"/>
                  <a:pt x="1597" y="2617"/>
                </a:cubicBezTo>
                <a:cubicBezTo>
                  <a:pt x="1504" y="2623"/>
                  <a:pt x="1411" y="2623"/>
                  <a:pt x="1319" y="2636"/>
                </a:cubicBezTo>
                <a:cubicBezTo>
                  <a:pt x="1301" y="2639"/>
                  <a:pt x="1289" y="2658"/>
                  <a:pt x="1272" y="2664"/>
                </a:cubicBezTo>
                <a:cubicBezTo>
                  <a:pt x="1178" y="2695"/>
                  <a:pt x="1072" y="2709"/>
                  <a:pt x="975" y="2729"/>
                </a:cubicBezTo>
                <a:cubicBezTo>
                  <a:pt x="934" y="2737"/>
                  <a:pt x="895" y="2749"/>
                  <a:pt x="854" y="2757"/>
                </a:cubicBezTo>
                <a:cubicBezTo>
                  <a:pt x="771" y="2774"/>
                  <a:pt x="603" y="2803"/>
                  <a:pt x="603" y="2803"/>
                </a:cubicBezTo>
                <a:cubicBezTo>
                  <a:pt x="408" y="2790"/>
                  <a:pt x="352" y="2799"/>
                  <a:pt x="204" y="2738"/>
                </a:cubicBezTo>
                <a:cubicBezTo>
                  <a:pt x="184" y="2708"/>
                  <a:pt x="154" y="2697"/>
                  <a:pt x="139" y="2664"/>
                </a:cubicBezTo>
                <a:cubicBezTo>
                  <a:pt x="63" y="2501"/>
                  <a:pt x="27" y="2330"/>
                  <a:pt x="0" y="2153"/>
                </a:cubicBezTo>
                <a:cubicBezTo>
                  <a:pt x="5" y="2068"/>
                  <a:pt x="16" y="1803"/>
                  <a:pt x="37" y="1688"/>
                </a:cubicBezTo>
                <a:cubicBezTo>
                  <a:pt x="65" y="1534"/>
                  <a:pt x="139" y="1417"/>
                  <a:pt x="176" y="1270"/>
                </a:cubicBezTo>
                <a:cubicBezTo>
                  <a:pt x="208" y="1143"/>
                  <a:pt x="190" y="1195"/>
                  <a:pt x="222" y="1112"/>
                </a:cubicBezTo>
                <a:cubicBezTo>
                  <a:pt x="213" y="971"/>
                  <a:pt x="242" y="674"/>
                  <a:pt x="65" y="601"/>
                </a:cubicBezTo>
                <a:cubicBezTo>
                  <a:pt x="63" y="598"/>
                  <a:pt x="32" y="545"/>
                  <a:pt x="18" y="555"/>
                </a:cubicBezTo>
                <a:cubicBezTo>
                  <a:pt x="8" y="562"/>
                  <a:pt x="18" y="580"/>
                  <a:pt x="18" y="592"/>
                </a:cubicBezTo>
                <a:close/>
              </a:path>
            </a:pathLst>
          </a:custGeom>
          <a:solidFill>
            <a:srgbClr val="A7FFD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9" name="Rectangle 3"/>
          <p:cNvSpPr>
            <a:spLocks noGrp="1"/>
          </p:cNvSpPr>
          <p:nvPr>
            <p:ph type="title"/>
          </p:nvPr>
        </p:nvSpPr>
        <p:spPr>
          <a:xfrm>
            <a:off x="3216275" y="908051"/>
            <a:ext cx="3384550" cy="855663"/>
          </a:xfrm>
        </p:spPr>
        <p:txBody>
          <a:bodyPr/>
          <a:lstStyle/>
          <a:p>
            <a:pPr eaLnBrk="1" hangingPunct="1"/>
            <a:r>
              <a:rPr lang="cs-CZ" altLang="cs-CZ" smtClean="0"/>
              <a:t>Pro populaci s genotypy</a:t>
            </a:r>
            <a:r>
              <a:rPr lang="en-US" altLang="cs-CZ" smtClean="0"/>
              <a:t>:</a:t>
            </a:r>
          </a:p>
        </p:txBody>
      </p:sp>
      <p:sp>
        <p:nvSpPr>
          <p:cNvPr id="58" name="Zástupný symbol pro obsah 57">
            <a:extLst>
              <a:ext uri="{FF2B5EF4-FFF2-40B4-BE49-F238E27FC236}">
                <a16:creationId xmlns:a16="http://schemas.microsoft.com/office/drawing/2014/main" id="{C8219598-A46F-4C58-8D50-115B742A3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275" y="1844675"/>
            <a:ext cx="3384550" cy="4464050"/>
          </a:xfrm>
        </p:spPr>
        <p:txBody>
          <a:bodyPr/>
          <a:lstStyle/>
          <a:p>
            <a:pPr marL="1974850" indent="-180975">
              <a:defRPr/>
            </a:pPr>
            <a:endParaRPr lang="cs-CZ" dirty="0"/>
          </a:p>
          <a:p>
            <a:pPr marL="1793875" indent="-179388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100 GG</a:t>
            </a:r>
          </a:p>
          <a:p>
            <a:pPr marL="1793875" indent="-179388">
              <a:defRPr/>
            </a:pPr>
            <a:endParaRPr lang="en-US" dirty="0"/>
          </a:p>
          <a:p>
            <a:pPr marL="1793875" indent="-179388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160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Gg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793875" indent="-179388">
              <a:defRPr/>
            </a:pPr>
            <a:endParaRPr lang="en-US" dirty="0"/>
          </a:p>
          <a:p>
            <a:pPr marL="1793875" indent="-179388">
              <a:defRPr/>
            </a:pPr>
            <a:endParaRPr lang="en-US" dirty="0"/>
          </a:p>
          <a:p>
            <a:pPr marL="1793875" indent="-179388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140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gg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59" name="Zástupný symbol pro obsah 58">
            <a:extLst>
              <a:ext uri="{FF2B5EF4-FFF2-40B4-BE49-F238E27FC236}">
                <a16:creationId xmlns:a16="http://schemas.microsoft.com/office/drawing/2014/main" id="{42AAE9B4-3E34-4E2A-B4CF-6F811F8171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726" y="1844675"/>
            <a:ext cx="3382963" cy="446405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>
              <a:spcAft>
                <a:spcPts val="300"/>
              </a:spcAft>
              <a:defRPr/>
            </a:pPr>
            <a:r>
              <a:rPr lang="cs-CZ" b="1" dirty="0"/>
              <a:t>Frekvence genotypů</a:t>
            </a:r>
            <a:endParaRPr lang="en-US" dirty="0"/>
          </a:p>
          <a:p>
            <a:pPr indent="-4763">
              <a:buNone/>
              <a:defRPr/>
            </a:pP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>100/400 = 0.25 GG</a:t>
            </a:r>
            <a:r>
              <a:rPr lang="cs-CZ" sz="2000" dirty="0">
                <a:solidFill>
                  <a:srgbClr val="80A74D"/>
                </a:solidFill>
                <a:latin typeface="Franklin Gothic Medium" pitchFamily="34" charset="0"/>
              </a:rPr>
              <a:t/>
            </a:r>
            <a:br>
              <a:rPr lang="cs-CZ" sz="2000" dirty="0">
                <a:solidFill>
                  <a:srgbClr val="80A74D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>160/400 = 0.40 </a:t>
            </a:r>
            <a:r>
              <a:rPr lang="en-US" sz="2000" dirty="0" err="1">
                <a:solidFill>
                  <a:srgbClr val="80A74D"/>
                </a:solidFill>
                <a:latin typeface="Franklin Gothic Medium" pitchFamily="34" charset="0"/>
              </a:rPr>
              <a:t>Gg</a:t>
            </a:r>
            <a:r>
              <a:rPr lang="cs-CZ" sz="2000" dirty="0">
                <a:solidFill>
                  <a:srgbClr val="80A74D"/>
                </a:solidFill>
                <a:latin typeface="Franklin Gothic Medium" pitchFamily="34" charset="0"/>
              </a:rPr>
              <a:t/>
            </a:r>
            <a:br>
              <a:rPr lang="cs-CZ" sz="2000" dirty="0">
                <a:solidFill>
                  <a:srgbClr val="80A74D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  <a:t>140/400 = 0.35 </a:t>
            </a:r>
            <a:r>
              <a:rPr lang="en-US" sz="2000" dirty="0" err="1">
                <a:solidFill>
                  <a:srgbClr val="CC9900"/>
                </a:solidFill>
                <a:latin typeface="Franklin Gothic Medium" pitchFamily="34" charset="0"/>
              </a:rPr>
              <a:t>gg</a:t>
            </a:r>
            <a:endParaRPr lang="en-US" dirty="0"/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cs-CZ" b="1" dirty="0"/>
              <a:t>Frekvence fenotypů</a:t>
            </a:r>
            <a:endParaRPr lang="en-US" dirty="0"/>
          </a:p>
          <a:p>
            <a:pPr indent="-4763">
              <a:buNone/>
              <a:defRPr/>
            </a:pP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>260/400 = 0.65 </a:t>
            </a:r>
            <a:r>
              <a:rPr lang="cs-CZ" sz="2000" dirty="0">
                <a:solidFill>
                  <a:srgbClr val="80A74D"/>
                </a:solidFill>
                <a:latin typeface="Franklin Gothic Medium" pitchFamily="34" charset="0"/>
              </a:rPr>
              <a:t>zelená</a:t>
            </a:r>
            <a:br>
              <a:rPr lang="cs-CZ" sz="2000" dirty="0">
                <a:solidFill>
                  <a:srgbClr val="80A74D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  <a:t>140/400 = 0.35 </a:t>
            </a:r>
            <a:r>
              <a:rPr lang="cs-CZ" sz="2000" dirty="0">
                <a:solidFill>
                  <a:srgbClr val="CC9900"/>
                </a:solidFill>
                <a:latin typeface="Franklin Gothic Medium" pitchFamily="34" charset="0"/>
              </a:rPr>
              <a:t>hnědá</a:t>
            </a:r>
            <a:endParaRPr lang="en-US" dirty="0"/>
          </a:p>
          <a:p>
            <a:pPr>
              <a:spcBef>
                <a:spcPts val="500"/>
              </a:spcBef>
              <a:spcAft>
                <a:spcPts val="300"/>
              </a:spcAft>
              <a:defRPr/>
            </a:pPr>
            <a:r>
              <a:rPr lang="cs-CZ" b="1" dirty="0"/>
              <a:t>Frekvence alel</a:t>
            </a:r>
            <a:endParaRPr lang="en-US" b="1" dirty="0"/>
          </a:p>
          <a:p>
            <a:pPr indent="-4763">
              <a:buNone/>
              <a:defRPr/>
            </a:pPr>
            <a: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  <a:t>360/800 = 0.45 G</a:t>
            </a:r>
            <a:br>
              <a:rPr lang="en-US" sz="2000" dirty="0">
                <a:solidFill>
                  <a:srgbClr val="80A74D"/>
                </a:solidFill>
                <a:latin typeface="Franklin Gothic Medium" pitchFamily="34" charset="0"/>
              </a:rPr>
            </a:br>
            <a:r>
              <a:rPr lang="en-US" sz="2000" dirty="0">
                <a:solidFill>
                  <a:srgbClr val="CC9900"/>
                </a:solidFill>
                <a:latin typeface="Franklin Gothic Medium" pitchFamily="34" charset="0"/>
              </a:rPr>
              <a:t>440/800 = 0.55 g</a:t>
            </a:r>
            <a:endParaRPr lang="en-US" sz="2000" dirty="0">
              <a:latin typeface="Franklin Gothic Medium" pitchFamily="34" charset="0"/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14342" name="Zástupný symbol pro obsah 59"/>
          <p:cNvSpPr>
            <a:spLocks noGrp="1"/>
          </p:cNvSpPr>
          <p:nvPr>
            <p:ph sz="quarter" idx="14"/>
          </p:nvPr>
        </p:nvSpPr>
        <p:spPr>
          <a:xfrm>
            <a:off x="6816726" y="908050"/>
            <a:ext cx="3382963" cy="865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Vypočtěte</a:t>
            </a:r>
            <a:r>
              <a:rPr lang="en-US" altLang="cs-CZ" smtClean="0"/>
              <a:t>:</a:t>
            </a:r>
            <a:endParaRPr lang="cs-CZ" altLang="cs-CZ" smtClean="0"/>
          </a:p>
        </p:txBody>
      </p:sp>
      <p:grpSp>
        <p:nvGrpSpPr>
          <p:cNvPr id="14343" name="Group 4"/>
          <p:cNvGrpSpPr>
            <a:grpSpLocks noChangeAspect="1"/>
          </p:cNvGrpSpPr>
          <p:nvPr/>
        </p:nvGrpSpPr>
        <p:grpSpPr bwMode="auto">
          <a:xfrm>
            <a:off x="3000375" y="4221163"/>
            <a:ext cx="1790700" cy="1727200"/>
            <a:chOff x="3168" y="2577"/>
            <a:chExt cx="1571" cy="1515"/>
          </a:xfrm>
        </p:grpSpPr>
        <p:sp>
          <p:nvSpPr>
            <p:cNvPr id="14351" name="Freeform 5"/>
            <p:cNvSpPr>
              <a:spLocks noChangeAspect="1"/>
            </p:cNvSpPr>
            <p:nvPr/>
          </p:nvSpPr>
          <p:spPr bwMode="auto">
            <a:xfrm>
              <a:off x="3178" y="2602"/>
              <a:ext cx="1531" cy="1460"/>
            </a:xfrm>
            <a:custGeom>
              <a:avLst/>
              <a:gdLst>
                <a:gd name="T0" fmla="*/ 19 w 3063"/>
                <a:gd name="T1" fmla="*/ 8 h 2919"/>
                <a:gd name="T2" fmla="*/ 27 w 3063"/>
                <a:gd name="T3" fmla="*/ 4 h 2919"/>
                <a:gd name="T4" fmla="*/ 41 w 3063"/>
                <a:gd name="T5" fmla="*/ 0 h 2919"/>
                <a:gd name="T6" fmla="*/ 46 w 3063"/>
                <a:gd name="T7" fmla="*/ 3 h 2919"/>
                <a:gd name="T8" fmla="*/ 56 w 3063"/>
                <a:gd name="T9" fmla="*/ 10 h 2919"/>
                <a:gd name="T10" fmla="*/ 77 w 3063"/>
                <a:gd name="T11" fmla="*/ 20 h 2919"/>
                <a:gd name="T12" fmla="*/ 82 w 3063"/>
                <a:gd name="T13" fmla="*/ 17 h 2919"/>
                <a:gd name="T14" fmla="*/ 88 w 3063"/>
                <a:gd name="T15" fmla="*/ 16 h 2919"/>
                <a:gd name="T16" fmla="*/ 95 w 3063"/>
                <a:gd name="T17" fmla="*/ 29 h 2919"/>
                <a:gd name="T18" fmla="*/ 95 w 3063"/>
                <a:gd name="T19" fmla="*/ 49 h 2919"/>
                <a:gd name="T20" fmla="*/ 90 w 3063"/>
                <a:gd name="T21" fmla="*/ 58 h 2919"/>
                <a:gd name="T22" fmla="*/ 85 w 3063"/>
                <a:gd name="T23" fmla="*/ 65 h 2919"/>
                <a:gd name="T24" fmla="*/ 86 w 3063"/>
                <a:gd name="T25" fmla="*/ 73 h 2919"/>
                <a:gd name="T26" fmla="*/ 81 w 3063"/>
                <a:gd name="T27" fmla="*/ 75 h 2919"/>
                <a:gd name="T28" fmla="*/ 51 w 3063"/>
                <a:gd name="T29" fmla="*/ 79 h 2919"/>
                <a:gd name="T30" fmla="*/ 36 w 3063"/>
                <a:gd name="T31" fmla="*/ 91 h 2919"/>
                <a:gd name="T32" fmla="*/ 31 w 3063"/>
                <a:gd name="T33" fmla="*/ 91 h 2919"/>
                <a:gd name="T34" fmla="*/ 30 w 3063"/>
                <a:gd name="T35" fmla="*/ 87 h 2919"/>
                <a:gd name="T36" fmla="*/ 34 w 3063"/>
                <a:gd name="T37" fmla="*/ 85 h 2919"/>
                <a:gd name="T38" fmla="*/ 43 w 3063"/>
                <a:gd name="T39" fmla="*/ 78 h 2919"/>
                <a:gd name="T40" fmla="*/ 30 w 3063"/>
                <a:gd name="T41" fmla="*/ 77 h 2919"/>
                <a:gd name="T42" fmla="*/ 26 w 3063"/>
                <a:gd name="T43" fmla="*/ 76 h 2919"/>
                <a:gd name="T44" fmla="*/ 27 w 3063"/>
                <a:gd name="T45" fmla="*/ 72 h 2919"/>
                <a:gd name="T46" fmla="*/ 31 w 3063"/>
                <a:gd name="T47" fmla="*/ 72 h 2919"/>
                <a:gd name="T48" fmla="*/ 42 w 3063"/>
                <a:gd name="T49" fmla="*/ 74 h 2919"/>
                <a:gd name="T50" fmla="*/ 34 w 3063"/>
                <a:gd name="T51" fmla="*/ 68 h 2919"/>
                <a:gd name="T52" fmla="*/ 32 w 3063"/>
                <a:gd name="T53" fmla="*/ 64 h 2919"/>
                <a:gd name="T54" fmla="*/ 36 w 3063"/>
                <a:gd name="T55" fmla="*/ 62 h 2919"/>
                <a:gd name="T56" fmla="*/ 38 w 3063"/>
                <a:gd name="T57" fmla="*/ 66 h 2919"/>
                <a:gd name="T58" fmla="*/ 54 w 3063"/>
                <a:gd name="T59" fmla="*/ 70 h 2919"/>
                <a:gd name="T60" fmla="*/ 45 w 3063"/>
                <a:gd name="T61" fmla="*/ 64 h 2919"/>
                <a:gd name="T62" fmla="*/ 44 w 3063"/>
                <a:gd name="T63" fmla="*/ 57 h 2919"/>
                <a:gd name="T64" fmla="*/ 44 w 3063"/>
                <a:gd name="T65" fmla="*/ 49 h 2919"/>
                <a:gd name="T66" fmla="*/ 35 w 3063"/>
                <a:gd name="T67" fmla="*/ 54 h 2919"/>
                <a:gd name="T68" fmla="*/ 24 w 3063"/>
                <a:gd name="T69" fmla="*/ 50 h 2919"/>
                <a:gd name="T70" fmla="*/ 5 w 3063"/>
                <a:gd name="T71" fmla="*/ 39 h 2919"/>
                <a:gd name="T72" fmla="*/ 1 w 3063"/>
                <a:gd name="T73" fmla="*/ 40 h 2919"/>
                <a:gd name="T74" fmla="*/ 0 w 3063"/>
                <a:gd name="T75" fmla="*/ 37 h 2919"/>
                <a:gd name="T76" fmla="*/ 2 w 3063"/>
                <a:gd name="T77" fmla="*/ 35 h 2919"/>
                <a:gd name="T78" fmla="*/ 5 w 3063"/>
                <a:gd name="T79" fmla="*/ 37 h 2919"/>
                <a:gd name="T80" fmla="*/ 13 w 3063"/>
                <a:gd name="T81" fmla="*/ 31 h 2919"/>
                <a:gd name="T82" fmla="*/ 10 w 3063"/>
                <a:gd name="T83" fmla="*/ 26 h 2919"/>
                <a:gd name="T84" fmla="*/ 15 w 3063"/>
                <a:gd name="T85" fmla="*/ 25 h 2919"/>
                <a:gd name="T86" fmla="*/ 15 w 3063"/>
                <a:gd name="T87" fmla="*/ 29 h 2919"/>
                <a:gd name="T88" fmla="*/ 21 w 3063"/>
                <a:gd name="T89" fmla="*/ 31 h 2919"/>
                <a:gd name="T90" fmla="*/ 20 w 3063"/>
                <a:gd name="T91" fmla="*/ 29 h 2919"/>
                <a:gd name="T92" fmla="*/ 23 w 3063"/>
                <a:gd name="T93" fmla="*/ 27 h 2919"/>
                <a:gd name="T94" fmla="*/ 26 w 3063"/>
                <a:gd name="T95" fmla="*/ 29 h 2919"/>
                <a:gd name="T96" fmla="*/ 24 w 3063"/>
                <a:gd name="T97" fmla="*/ 32 h 2919"/>
                <a:gd name="T98" fmla="*/ 22 w 3063"/>
                <a:gd name="T99" fmla="*/ 39 h 2919"/>
                <a:gd name="T100" fmla="*/ 38 w 3063"/>
                <a:gd name="T101" fmla="*/ 38 h 2919"/>
                <a:gd name="T102" fmla="*/ 19 w 3063"/>
                <a:gd name="T103" fmla="*/ 16 h 2919"/>
                <a:gd name="T104" fmla="*/ 20 w 3063"/>
                <a:gd name="T105" fmla="*/ 12 h 29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63"/>
                <a:gd name="T160" fmla="*/ 0 h 2919"/>
                <a:gd name="T161" fmla="*/ 3063 w 3063"/>
                <a:gd name="T162" fmla="*/ 2919 h 29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63" h="2919">
                  <a:moveTo>
                    <a:pt x="669" y="376"/>
                  </a:moveTo>
                  <a:lnTo>
                    <a:pt x="633" y="248"/>
                  </a:lnTo>
                  <a:lnTo>
                    <a:pt x="702" y="148"/>
                  </a:lnTo>
                  <a:lnTo>
                    <a:pt x="865" y="100"/>
                  </a:lnTo>
                  <a:lnTo>
                    <a:pt x="1122" y="65"/>
                  </a:lnTo>
                  <a:lnTo>
                    <a:pt x="1312" y="0"/>
                  </a:lnTo>
                  <a:lnTo>
                    <a:pt x="1411" y="7"/>
                  </a:lnTo>
                  <a:lnTo>
                    <a:pt x="1480" y="65"/>
                  </a:lnTo>
                  <a:lnTo>
                    <a:pt x="1491" y="188"/>
                  </a:lnTo>
                  <a:lnTo>
                    <a:pt x="1820" y="294"/>
                  </a:lnTo>
                  <a:lnTo>
                    <a:pt x="2262" y="475"/>
                  </a:lnTo>
                  <a:lnTo>
                    <a:pt x="2493" y="611"/>
                  </a:lnTo>
                  <a:lnTo>
                    <a:pt x="2556" y="665"/>
                  </a:lnTo>
                  <a:lnTo>
                    <a:pt x="2642" y="541"/>
                  </a:lnTo>
                  <a:lnTo>
                    <a:pt x="2735" y="499"/>
                  </a:lnTo>
                  <a:lnTo>
                    <a:pt x="2843" y="499"/>
                  </a:lnTo>
                  <a:lnTo>
                    <a:pt x="2964" y="594"/>
                  </a:lnTo>
                  <a:lnTo>
                    <a:pt x="3051" y="928"/>
                  </a:lnTo>
                  <a:lnTo>
                    <a:pt x="3063" y="1221"/>
                  </a:lnTo>
                  <a:lnTo>
                    <a:pt x="3056" y="1562"/>
                  </a:lnTo>
                  <a:lnTo>
                    <a:pt x="2976" y="1750"/>
                  </a:lnTo>
                  <a:lnTo>
                    <a:pt x="2900" y="1839"/>
                  </a:lnTo>
                  <a:lnTo>
                    <a:pt x="2803" y="1886"/>
                  </a:lnTo>
                  <a:lnTo>
                    <a:pt x="2740" y="2067"/>
                  </a:lnTo>
                  <a:lnTo>
                    <a:pt x="2786" y="2239"/>
                  </a:lnTo>
                  <a:lnTo>
                    <a:pt x="2758" y="2332"/>
                  </a:lnTo>
                  <a:lnTo>
                    <a:pt x="2694" y="2379"/>
                  </a:lnTo>
                  <a:lnTo>
                    <a:pt x="2602" y="2373"/>
                  </a:lnTo>
                  <a:lnTo>
                    <a:pt x="2533" y="2349"/>
                  </a:lnTo>
                  <a:lnTo>
                    <a:pt x="1641" y="2503"/>
                  </a:lnTo>
                  <a:lnTo>
                    <a:pt x="1192" y="2808"/>
                  </a:lnTo>
                  <a:lnTo>
                    <a:pt x="1168" y="2885"/>
                  </a:lnTo>
                  <a:lnTo>
                    <a:pt x="1100" y="2919"/>
                  </a:lnTo>
                  <a:lnTo>
                    <a:pt x="1014" y="2907"/>
                  </a:lnTo>
                  <a:lnTo>
                    <a:pt x="979" y="2855"/>
                  </a:lnTo>
                  <a:lnTo>
                    <a:pt x="990" y="2778"/>
                  </a:lnTo>
                  <a:lnTo>
                    <a:pt x="1042" y="2720"/>
                  </a:lnTo>
                  <a:lnTo>
                    <a:pt x="1106" y="2708"/>
                  </a:lnTo>
                  <a:lnTo>
                    <a:pt x="1151" y="2732"/>
                  </a:lnTo>
                  <a:lnTo>
                    <a:pt x="1393" y="2473"/>
                  </a:lnTo>
                  <a:lnTo>
                    <a:pt x="1024" y="2415"/>
                  </a:lnTo>
                  <a:lnTo>
                    <a:pt x="967" y="2461"/>
                  </a:lnTo>
                  <a:lnTo>
                    <a:pt x="898" y="2473"/>
                  </a:lnTo>
                  <a:lnTo>
                    <a:pt x="846" y="2420"/>
                  </a:lnTo>
                  <a:lnTo>
                    <a:pt x="846" y="2339"/>
                  </a:lnTo>
                  <a:lnTo>
                    <a:pt x="869" y="2279"/>
                  </a:lnTo>
                  <a:lnTo>
                    <a:pt x="939" y="2249"/>
                  </a:lnTo>
                  <a:lnTo>
                    <a:pt x="1002" y="2279"/>
                  </a:lnTo>
                  <a:lnTo>
                    <a:pt x="1047" y="2332"/>
                  </a:lnTo>
                  <a:lnTo>
                    <a:pt x="1352" y="2339"/>
                  </a:lnTo>
                  <a:lnTo>
                    <a:pt x="1175" y="2156"/>
                  </a:lnTo>
                  <a:lnTo>
                    <a:pt x="1100" y="2174"/>
                  </a:lnTo>
                  <a:lnTo>
                    <a:pt x="1031" y="2115"/>
                  </a:lnTo>
                  <a:lnTo>
                    <a:pt x="1024" y="2039"/>
                  </a:lnTo>
                  <a:lnTo>
                    <a:pt x="1076" y="1986"/>
                  </a:lnTo>
                  <a:lnTo>
                    <a:pt x="1163" y="1967"/>
                  </a:lnTo>
                  <a:lnTo>
                    <a:pt x="1215" y="2010"/>
                  </a:lnTo>
                  <a:lnTo>
                    <a:pt x="1226" y="2091"/>
                  </a:lnTo>
                  <a:lnTo>
                    <a:pt x="1635" y="2267"/>
                  </a:lnTo>
                  <a:lnTo>
                    <a:pt x="1733" y="2227"/>
                  </a:lnTo>
                  <a:lnTo>
                    <a:pt x="1647" y="2067"/>
                  </a:lnTo>
                  <a:lnTo>
                    <a:pt x="1468" y="2032"/>
                  </a:lnTo>
                  <a:lnTo>
                    <a:pt x="1388" y="1962"/>
                  </a:lnTo>
                  <a:lnTo>
                    <a:pt x="1421" y="1821"/>
                  </a:lnTo>
                  <a:lnTo>
                    <a:pt x="1520" y="1628"/>
                  </a:lnTo>
                  <a:lnTo>
                    <a:pt x="1433" y="1562"/>
                  </a:lnTo>
                  <a:lnTo>
                    <a:pt x="1295" y="1657"/>
                  </a:lnTo>
                  <a:lnTo>
                    <a:pt x="1135" y="1710"/>
                  </a:lnTo>
                  <a:lnTo>
                    <a:pt x="967" y="1710"/>
                  </a:lnTo>
                  <a:lnTo>
                    <a:pt x="783" y="1593"/>
                  </a:lnTo>
                  <a:lnTo>
                    <a:pt x="587" y="1368"/>
                  </a:lnTo>
                  <a:lnTo>
                    <a:pt x="161" y="1245"/>
                  </a:lnTo>
                  <a:lnTo>
                    <a:pt x="109" y="1275"/>
                  </a:lnTo>
                  <a:lnTo>
                    <a:pt x="59" y="1263"/>
                  </a:lnTo>
                  <a:lnTo>
                    <a:pt x="17" y="1221"/>
                  </a:lnTo>
                  <a:lnTo>
                    <a:pt x="0" y="1169"/>
                  </a:lnTo>
                  <a:lnTo>
                    <a:pt x="35" y="1116"/>
                  </a:lnTo>
                  <a:lnTo>
                    <a:pt x="92" y="1093"/>
                  </a:lnTo>
                  <a:lnTo>
                    <a:pt x="156" y="1111"/>
                  </a:lnTo>
                  <a:lnTo>
                    <a:pt x="190" y="1169"/>
                  </a:lnTo>
                  <a:lnTo>
                    <a:pt x="490" y="1211"/>
                  </a:lnTo>
                  <a:lnTo>
                    <a:pt x="426" y="975"/>
                  </a:lnTo>
                  <a:lnTo>
                    <a:pt x="345" y="894"/>
                  </a:lnTo>
                  <a:lnTo>
                    <a:pt x="345" y="816"/>
                  </a:lnTo>
                  <a:lnTo>
                    <a:pt x="402" y="787"/>
                  </a:lnTo>
                  <a:lnTo>
                    <a:pt x="484" y="787"/>
                  </a:lnTo>
                  <a:lnTo>
                    <a:pt x="518" y="846"/>
                  </a:lnTo>
                  <a:lnTo>
                    <a:pt x="501" y="911"/>
                  </a:lnTo>
                  <a:lnTo>
                    <a:pt x="622" y="1151"/>
                  </a:lnTo>
                  <a:lnTo>
                    <a:pt x="691" y="987"/>
                  </a:lnTo>
                  <a:lnTo>
                    <a:pt x="669" y="940"/>
                  </a:lnTo>
                  <a:lnTo>
                    <a:pt x="669" y="899"/>
                  </a:lnTo>
                  <a:lnTo>
                    <a:pt x="702" y="858"/>
                  </a:lnTo>
                  <a:lnTo>
                    <a:pt x="749" y="834"/>
                  </a:lnTo>
                  <a:lnTo>
                    <a:pt x="806" y="858"/>
                  </a:lnTo>
                  <a:lnTo>
                    <a:pt x="846" y="904"/>
                  </a:lnTo>
                  <a:lnTo>
                    <a:pt x="829" y="970"/>
                  </a:lnTo>
                  <a:lnTo>
                    <a:pt x="794" y="1004"/>
                  </a:lnTo>
                  <a:lnTo>
                    <a:pt x="761" y="1011"/>
                  </a:lnTo>
                  <a:lnTo>
                    <a:pt x="731" y="1245"/>
                  </a:lnTo>
                  <a:lnTo>
                    <a:pt x="1071" y="1404"/>
                  </a:lnTo>
                  <a:lnTo>
                    <a:pt x="1238" y="1211"/>
                  </a:lnTo>
                  <a:lnTo>
                    <a:pt x="743" y="675"/>
                  </a:lnTo>
                  <a:lnTo>
                    <a:pt x="627" y="511"/>
                  </a:lnTo>
                  <a:lnTo>
                    <a:pt x="627" y="441"/>
                  </a:lnTo>
                  <a:lnTo>
                    <a:pt x="669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2" name="Freeform 6"/>
            <p:cNvSpPr>
              <a:spLocks noChangeAspect="1"/>
            </p:cNvSpPr>
            <p:nvPr/>
          </p:nvSpPr>
          <p:spPr bwMode="auto">
            <a:xfrm>
              <a:off x="3823" y="2695"/>
              <a:ext cx="809" cy="794"/>
            </a:xfrm>
            <a:custGeom>
              <a:avLst/>
              <a:gdLst>
                <a:gd name="T0" fmla="*/ 11 w 1618"/>
                <a:gd name="T1" fmla="*/ 1 h 1589"/>
                <a:gd name="T2" fmla="*/ 18 w 1618"/>
                <a:gd name="T3" fmla="*/ 3 h 1589"/>
                <a:gd name="T4" fmla="*/ 24 w 1618"/>
                <a:gd name="T5" fmla="*/ 5 h 1589"/>
                <a:gd name="T6" fmla="*/ 30 w 1618"/>
                <a:gd name="T7" fmla="*/ 8 h 1589"/>
                <a:gd name="T8" fmla="*/ 35 w 1618"/>
                <a:gd name="T9" fmla="*/ 10 h 1589"/>
                <a:gd name="T10" fmla="*/ 38 w 1618"/>
                <a:gd name="T11" fmla="*/ 12 h 1589"/>
                <a:gd name="T12" fmla="*/ 41 w 1618"/>
                <a:gd name="T13" fmla="*/ 15 h 1589"/>
                <a:gd name="T14" fmla="*/ 44 w 1618"/>
                <a:gd name="T15" fmla="*/ 17 h 1589"/>
                <a:gd name="T16" fmla="*/ 45 w 1618"/>
                <a:gd name="T17" fmla="*/ 20 h 1589"/>
                <a:gd name="T18" fmla="*/ 47 w 1618"/>
                <a:gd name="T19" fmla="*/ 22 h 1589"/>
                <a:gd name="T20" fmla="*/ 48 w 1618"/>
                <a:gd name="T21" fmla="*/ 25 h 1589"/>
                <a:gd name="T22" fmla="*/ 49 w 1618"/>
                <a:gd name="T23" fmla="*/ 30 h 1589"/>
                <a:gd name="T24" fmla="*/ 46 w 1618"/>
                <a:gd name="T25" fmla="*/ 49 h 1589"/>
                <a:gd name="T26" fmla="*/ 45 w 1618"/>
                <a:gd name="T27" fmla="*/ 47 h 1589"/>
                <a:gd name="T28" fmla="*/ 44 w 1618"/>
                <a:gd name="T29" fmla="*/ 45 h 1589"/>
                <a:gd name="T30" fmla="*/ 43 w 1618"/>
                <a:gd name="T31" fmla="*/ 42 h 1589"/>
                <a:gd name="T32" fmla="*/ 41 w 1618"/>
                <a:gd name="T33" fmla="*/ 40 h 1589"/>
                <a:gd name="T34" fmla="*/ 40 w 1618"/>
                <a:gd name="T35" fmla="*/ 37 h 1589"/>
                <a:gd name="T36" fmla="*/ 38 w 1618"/>
                <a:gd name="T37" fmla="*/ 34 h 1589"/>
                <a:gd name="T38" fmla="*/ 36 w 1618"/>
                <a:gd name="T39" fmla="*/ 31 h 1589"/>
                <a:gd name="T40" fmla="*/ 34 w 1618"/>
                <a:gd name="T41" fmla="*/ 29 h 1589"/>
                <a:gd name="T42" fmla="*/ 32 w 1618"/>
                <a:gd name="T43" fmla="*/ 26 h 1589"/>
                <a:gd name="T44" fmla="*/ 29 w 1618"/>
                <a:gd name="T45" fmla="*/ 24 h 1589"/>
                <a:gd name="T46" fmla="*/ 25 w 1618"/>
                <a:gd name="T47" fmla="*/ 21 h 1589"/>
                <a:gd name="T48" fmla="*/ 20 w 1618"/>
                <a:gd name="T49" fmla="*/ 19 h 1589"/>
                <a:gd name="T50" fmla="*/ 14 w 1618"/>
                <a:gd name="T51" fmla="*/ 17 h 1589"/>
                <a:gd name="T52" fmla="*/ 9 w 1618"/>
                <a:gd name="T53" fmla="*/ 15 h 1589"/>
                <a:gd name="T54" fmla="*/ 2 w 1618"/>
                <a:gd name="T55" fmla="*/ 12 h 1589"/>
                <a:gd name="T56" fmla="*/ 5 w 1618"/>
                <a:gd name="T57" fmla="*/ 11 h 1589"/>
                <a:gd name="T58" fmla="*/ 15 w 1618"/>
                <a:gd name="T59" fmla="*/ 14 h 1589"/>
                <a:gd name="T60" fmla="*/ 21 w 1618"/>
                <a:gd name="T61" fmla="*/ 16 h 1589"/>
                <a:gd name="T62" fmla="*/ 26 w 1618"/>
                <a:gd name="T63" fmla="*/ 18 h 1589"/>
                <a:gd name="T64" fmla="*/ 31 w 1618"/>
                <a:gd name="T65" fmla="*/ 21 h 1589"/>
                <a:gd name="T66" fmla="*/ 34 w 1618"/>
                <a:gd name="T67" fmla="*/ 23 h 1589"/>
                <a:gd name="T68" fmla="*/ 36 w 1618"/>
                <a:gd name="T69" fmla="*/ 26 h 1589"/>
                <a:gd name="T70" fmla="*/ 38 w 1618"/>
                <a:gd name="T71" fmla="*/ 28 h 1589"/>
                <a:gd name="T72" fmla="*/ 40 w 1618"/>
                <a:gd name="T73" fmla="*/ 31 h 1589"/>
                <a:gd name="T74" fmla="*/ 42 w 1618"/>
                <a:gd name="T75" fmla="*/ 33 h 1589"/>
                <a:gd name="T76" fmla="*/ 43 w 1618"/>
                <a:gd name="T77" fmla="*/ 36 h 1589"/>
                <a:gd name="T78" fmla="*/ 44 w 1618"/>
                <a:gd name="T79" fmla="*/ 38 h 1589"/>
                <a:gd name="T80" fmla="*/ 45 w 1618"/>
                <a:gd name="T81" fmla="*/ 40 h 1589"/>
                <a:gd name="T82" fmla="*/ 47 w 1618"/>
                <a:gd name="T83" fmla="*/ 45 h 1589"/>
                <a:gd name="T84" fmla="*/ 48 w 1618"/>
                <a:gd name="T85" fmla="*/ 35 h 1589"/>
                <a:gd name="T86" fmla="*/ 46 w 1618"/>
                <a:gd name="T87" fmla="*/ 30 h 1589"/>
                <a:gd name="T88" fmla="*/ 44 w 1618"/>
                <a:gd name="T89" fmla="*/ 25 h 1589"/>
                <a:gd name="T90" fmla="*/ 43 w 1618"/>
                <a:gd name="T91" fmla="*/ 22 h 1589"/>
                <a:gd name="T92" fmla="*/ 41 w 1618"/>
                <a:gd name="T93" fmla="*/ 20 h 1589"/>
                <a:gd name="T94" fmla="*/ 39 w 1618"/>
                <a:gd name="T95" fmla="*/ 17 h 1589"/>
                <a:gd name="T96" fmla="*/ 36 w 1618"/>
                <a:gd name="T97" fmla="*/ 15 h 1589"/>
                <a:gd name="T98" fmla="*/ 34 w 1618"/>
                <a:gd name="T99" fmla="*/ 13 h 1589"/>
                <a:gd name="T100" fmla="*/ 29 w 1618"/>
                <a:gd name="T101" fmla="*/ 11 h 1589"/>
                <a:gd name="T102" fmla="*/ 23 w 1618"/>
                <a:gd name="T103" fmla="*/ 8 h 1589"/>
                <a:gd name="T104" fmla="*/ 17 w 1618"/>
                <a:gd name="T105" fmla="*/ 5 h 1589"/>
                <a:gd name="T106" fmla="*/ 10 w 1618"/>
                <a:gd name="T107" fmla="*/ 3 h 1589"/>
                <a:gd name="T108" fmla="*/ 6 w 1618"/>
                <a:gd name="T109" fmla="*/ 0 h 15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18"/>
                <a:gd name="T166" fmla="*/ 0 h 1589"/>
                <a:gd name="T167" fmla="*/ 1618 w 1618"/>
                <a:gd name="T168" fmla="*/ 1589 h 15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18" h="1589">
                  <a:moveTo>
                    <a:pt x="187" y="0"/>
                  </a:moveTo>
                  <a:lnTo>
                    <a:pt x="217" y="8"/>
                  </a:lnTo>
                  <a:lnTo>
                    <a:pt x="251" y="19"/>
                  </a:lnTo>
                  <a:lnTo>
                    <a:pt x="297" y="33"/>
                  </a:lnTo>
                  <a:lnTo>
                    <a:pt x="351" y="49"/>
                  </a:lnTo>
                  <a:lnTo>
                    <a:pt x="414" y="69"/>
                  </a:lnTo>
                  <a:lnTo>
                    <a:pt x="447" y="80"/>
                  </a:lnTo>
                  <a:lnTo>
                    <a:pt x="482" y="92"/>
                  </a:lnTo>
                  <a:lnTo>
                    <a:pt x="519" y="104"/>
                  </a:lnTo>
                  <a:lnTo>
                    <a:pt x="555" y="117"/>
                  </a:lnTo>
                  <a:lnTo>
                    <a:pt x="594" y="131"/>
                  </a:lnTo>
                  <a:lnTo>
                    <a:pt x="632" y="144"/>
                  </a:lnTo>
                  <a:lnTo>
                    <a:pt x="672" y="157"/>
                  </a:lnTo>
                  <a:lnTo>
                    <a:pt x="711" y="172"/>
                  </a:lnTo>
                  <a:lnTo>
                    <a:pt x="751" y="187"/>
                  </a:lnTo>
                  <a:lnTo>
                    <a:pt x="790" y="201"/>
                  </a:lnTo>
                  <a:lnTo>
                    <a:pt x="828" y="216"/>
                  </a:lnTo>
                  <a:lnTo>
                    <a:pt x="866" y="230"/>
                  </a:lnTo>
                  <a:lnTo>
                    <a:pt x="903" y="246"/>
                  </a:lnTo>
                  <a:lnTo>
                    <a:pt x="939" y="262"/>
                  </a:lnTo>
                  <a:lnTo>
                    <a:pt x="975" y="277"/>
                  </a:lnTo>
                  <a:lnTo>
                    <a:pt x="1008" y="292"/>
                  </a:lnTo>
                  <a:lnTo>
                    <a:pt x="1040" y="308"/>
                  </a:lnTo>
                  <a:lnTo>
                    <a:pt x="1069" y="324"/>
                  </a:lnTo>
                  <a:lnTo>
                    <a:pt x="1099" y="338"/>
                  </a:lnTo>
                  <a:lnTo>
                    <a:pt x="1124" y="353"/>
                  </a:lnTo>
                  <a:lnTo>
                    <a:pt x="1148" y="368"/>
                  </a:lnTo>
                  <a:lnTo>
                    <a:pt x="1172" y="382"/>
                  </a:lnTo>
                  <a:lnTo>
                    <a:pt x="1193" y="398"/>
                  </a:lnTo>
                  <a:lnTo>
                    <a:pt x="1215" y="414"/>
                  </a:lnTo>
                  <a:lnTo>
                    <a:pt x="1235" y="429"/>
                  </a:lnTo>
                  <a:lnTo>
                    <a:pt x="1255" y="445"/>
                  </a:lnTo>
                  <a:lnTo>
                    <a:pt x="1272" y="460"/>
                  </a:lnTo>
                  <a:lnTo>
                    <a:pt x="1289" y="476"/>
                  </a:lnTo>
                  <a:lnTo>
                    <a:pt x="1305" y="493"/>
                  </a:lnTo>
                  <a:lnTo>
                    <a:pt x="1321" y="509"/>
                  </a:lnTo>
                  <a:lnTo>
                    <a:pt x="1336" y="525"/>
                  </a:lnTo>
                  <a:lnTo>
                    <a:pt x="1350" y="541"/>
                  </a:lnTo>
                  <a:lnTo>
                    <a:pt x="1364" y="557"/>
                  </a:lnTo>
                  <a:lnTo>
                    <a:pt x="1377" y="573"/>
                  </a:lnTo>
                  <a:lnTo>
                    <a:pt x="1388" y="589"/>
                  </a:lnTo>
                  <a:lnTo>
                    <a:pt x="1400" y="605"/>
                  </a:lnTo>
                  <a:lnTo>
                    <a:pt x="1409" y="621"/>
                  </a:lnTo>
                  <a:lnTo>
                    <a:pt x="1421" y="637"/>
                  </a:lnTo>
                  <a:lnTo>
                    <a:pt x="1430" y="654"/>
                  </a:lnTo>
                  <a:lnTo>
                    <a:pt x="1440" y="670"/>
                  </a:lnTo>
                  <a:lnTo>
                    <a:pt x="1448" y="686"/>
                  </a:lnTo>
                  <a:lnTo>
                    <a:pt x="1457" y="701"/>
                  </a:lnTo>
                  <a:lnTo>
                    <a:pt x="1465" y="718"/>
                  </a:lnTo>
                  <a:lnTo>
                    <a:pt x="1473" y="733"/>
                  </a:lnTo>
                  <a:lnTo>
                    <a:pt x="1480" y="749"/>
                  </a:lnTo>
                  <a:lnTo>
                    <a:pt x="1488" y="765"/>
                  </a:lnTo>
                  <a:lnTo>
                    <a:pt x="1494" y="779"/>
                  </a:lnTo>
                  <a:lnTo>
                    <a:pt x="1501" y="794"/>
                  </a:lnTo>
                  <a:lnTo>
                    <a:pt x="1508" y="810"/>
                  </a:lnTo>
                  <a:lnTo>
                    <a:pt x="1514" y="825"/>
                  </a:lnTo>
                  <a:lnTo>
                    <a:pt x="1521" y="839"/>
                  </a:lnTo>
                  <a:lnTo>
                    <a:pt x="1529" y="854"/>
                  </a:lnTo>
                  <a:lnTo>
                    <a:pt x="1552" y="922"/>
                  </a:lnTo>
                  <a:lnTo>
                    <a:pt x="1562" y="963"/>
                  </a:lnTo>
                  <a:lnTo>
                    <a:pt x="1572" y="1007"/>
                  </a:lnTo>
                  <a:lnTo>
                    <a:pt x="1586" y="1102"/>
                  </a:lnTo>
                  <a:lnTo>
                    <a:pt x="1598" y="1197"/>
                  </a:lnTo>
                  <a:lnTo>
                    <a:pt x="1618" y="1427"/>
                  </a:lnTo>
                  <a:lnTo>
                    <a:pt x="1469" y="1589"/>
                  </a:lnTo>
                  <a:lnTo>
                    <a:pt x="1465" y="1582"/>
                  </a:lnTo>
                  <a:lnTo>
                    <a:pt x="1454" y="1560"/>
                  </a:lnTo>
                  <a:lnTo>
                    <a:pt x="1446" y="1544"/>
                  </a:lnTo>
                  <a:lnTo>
                    <a:pt x="1437" y="1526"/>
                  </a:lnTo>
                  <a:lnTo>
                    <a:pt x="1426" y="1505"/>
                  </a:lnTo>
                  <a:lnTo>
                    <a:pt x="1421" y="1493"/>
                  </a:lnTo>
                  <a:lnTo>
                    <a:pt x="1414" y="1481"/>
                  </a:lnTo>
                  <a:lnTo>
                    <a:pt x="1408" y="1469"/>
                  </a:lnTo>
                  <a:lnTo>
                    <a:pt x="1401" y="1456"/>
                  </a:lnTo>
                  <a:lnTo>
                    <a:pt x="1393" y="1443"/>
                  </a:lnTo>
                  <a:lnTo>
                    <a:pt x="1385" y="1428"/>
                  </a:lnTo>
                  <a:lnTo>
                    <a:pt x="1378" y="1413"/>
                  </a:lnTo>
                  <a:lnTo>
                    <a:pt x="1369" y="1399"/>
                  </a:lnTo>
                  <a:lnTo>
                    <a:pt x="1361" y="1383"/>
                  </a:lnTo>
                  <a:lnTo>
                    <a:pt x="1353" y="1368"/>
                  </a:lnTo>
                  <a:lnTo>
                    <a:pt x="1344" y="1352"/>
                  </a:lnTo>
                  <a:lnTo>
                    <a:pt x="1334" y="1335"/>
                  </a:lnTo>
                  <a:lnTo>
                    <a:pt x="1324" y="1319"/>
                  </a:lnTo>
                  <a:lnTo>
                    <a:pt x="1316" y="1301"/>
                  </a:lnTo>
                  <a:lnTo>
                    <a:pt x="1305" y="1285"/>
                  </a:lnTo>
                  <a:lnTo>
                    <a:pt x="1294" y="1268"/>
                  </a:lnTo>
                  <a:lnTo>
                    <a:pt x="1284" y="1249"/>
                  </a:lnTo>
                  <a:lnTo>
                    <a:pt x="1273" y="1232"/>
                  </a:lnTo>
                  <a:lnTo>
                    <a:pt x="1263" y="1215"/>
                  </a:lnTo>
                  <a:lnTo>
                    <a:pt x="1252" y="1196"/>
                  </a:lnTo>
                  <a:lnTo>
                    <a:pt x="1240" y="1179"/>
                  </a:lnTo>
                  <a:lnTo>
                    <a:pt x="1229" y="1160"/>
                  </a:lnTo>
                  <a:lnTo>
                    <a:pt x="1217" y="1143"/>
                  </a:lnTo>
                  <a:lnTo>
                    <a:pt x="1207" y="1124"/>
                  </a:lnTo>
                  <a:lnTo>
                    <a:pt x="1195" y="1107"/>
                  </a:lnTo>
                  <a:lnTo>
                    <a:pt x="1183" y="1088"/>
                  </a:lnTo>
                  <a:lnTo>
                    <a:pt x="1171" y="1071"/>
                  </a:lnTo>
                  <a:lnTo>
                    <a:pt x="1159" y="1052"/>
                  </a:lnTo>
                  <a:lnTo>
                    <a:pt x="1147" y="1035"/>
                  </a:lnTo>
                  <a:lnTo>
                    <a:pt x="1133" y="1018"/>
                  </a:lnTo>
                  <a:lnTo>
                    <a:pt x="1121" y="1002"/>
                  </a:lnTo>
                  <a:lnTo>
                    <a:pt x="1108" y="983"/>
                  </a:lnTo>
                  <a:lnTo>
                    <a:pt x="1096" y="966"/>
                  </a:lnTo>
                  <a:lnTo>
                    <a:pt x="1083" y="951"/>
                  </a:lnTo>
                  <a:lnTo>
                    <a:pt x="1069" y="935"/>
                  </a:lnTo>
                  <a:lnTo>
                    <a:pt x="1057" y="919"/>
                  </a:lnTo>
                  <a:lnTo>
                    <a:pt x="1044" y="903"/>
                  </a:lnTo>
                  <a:lnTo>
                    <a:pt x="1032" y="888"/>
                  </a:lnTo>
                  <a:lnTo>
                    <a:pt x="1019" y="874"/>
                  </a:lnTo>
                  <a:lnTo>
                    <a:pt x="1004" y="859"/>
                  </a:lnTo>
                  <a:lnTo>
                    <a:pt x="979" y="832"/>
                  </a:lnTo>
                  <a:lnTo>
                    <a:pt x="967" y="819"/>
                  </a:lnTo>
                  <a:lnTo>
                    <a:pt x="953" y="807"/>
                  </a:lnTo>
                  <a:lnTo>
                    <a:pt x="940" y="797"/>
                  </a:lnTo>
                  <a:lnTo>
                    <a:pt x="928" y="785"/>
                  </a:lnTo>
                  <a:lnTo>
                    <a:pt x="901" y="765"/>
                  </a:lnTo>
                  <a:lnTo>
                    <a:pt x="875" y="747"/>
                  </a:lnTo>
                  <a:lnTo>
                    <a:pt x="850" y="731"/>
                  </a:lnTo>
                  <a:lnTo>
                    <a:pt x="822" y="715"/>
                  </a:lnTo>
                  <a:lnTo>
                    <a:pt x="791" y="699"/>
                  </a:lnTo>
                  <a:lnTo>
                    <a:pt x="760" y="683"/>
                  </a:lnTo>
                  <a:lnTo>
                    <a:pt x="728" y="667"/>
                  </a:lnTo>
                  <a:lnTo>
                    <a:pt x="695" y="651"/>
                  </a:lnTo>
                  <a:lnTo>
                    <a:pt x="660" y="635"/>
                  </a:lnTo>
                  <a:lnTo>
                    <a:pt x="626" y="621"/>
                  </a:lnTo>
                  <a:lnTo>
                    <a:pt x="588" y="605"/>
                  </a:lnTo>
                  <a:lnTo>
                    <a:pt x="552" y="589"/>
                  </a:lnTo>
                  <a:lnTo>
                    <a:pt x="516" y="574"/>
                  </a:lnTo>
                  <a:lnTo>
                    <a:pt x="480" y="559"/>
                  </a:lnTo>
                  <a:lnTo>
                    <a:pt x="443" y="545"/>
                  </a:lnTo>
                  <a:lnTo>
                    <a:pt x="407" y="531"/>
                  </a:lnTo>
                  <a:lnTo>
                    <a:pt x="371" y="518"/>
                  </a:lnTo>
                  <a:lnTo>
                    <a:pt x="335" y="504"/>
                  </a:lnTo>
                  <a:lnTo>
                    <a:pt x="302" y="493"/>
                  </a:lnTo>
                  <a:lnTo>
                    <a:pt x="269" y="480"/>
                  </a:lnTo>
                  <a:lnTo>
                    <a:pt x="237" y="469"/>
                  </a:lnTo>
                  <a:lnTo>
                    <a:pt x="205" y="457"/>
                  </a:lnTo>
                  <a:lnTo>
                    <a:pt x="147" y="438"/>
                  </a:lnTo>
                  <a:lnTo>
                    <a:pt x="98" y="421"/>
                  </a:lnTo>
                  <a:lnTo>
                    <a:pt x="57" y="408"/>
                  </a:lnTo>
                  <a:lnTo>
                    <a:pt x="26" y="397"/>
                  </a:lnTo>
                  <a:lnTo>
                    <a:pt x="0" y="388"/>
                  </a:lnTo>
                  <a:lnTo>
                    <a:pt x="16" y="344"/>
                  </a:lnTo>
                  <a:lnTo>
                    <a:pt x="102" y="362"/>
                  </a:lnTo>
                  <a:lnTo>
                    <a:pt x="146" y="373"/>
                  </a:lnTo>
                  <a:lnTo>
                    <a:pt x="198" y="386"/>
                  </a:lnTo>
                  <a:lnTo>
                    <a:pt x="257" y="401"/>
                  </a:lnTo>
                  <a:lnTo>
                    <a:pt x="319" y="418"/>
                  </a:lnTo>
                  <a:lnTo>
                    <a:pt x="387" y="438"/>
                  </a:lnTo>
                  <a:lnTo>
                    <a:pt x="459" y="460"/>
                  </a:lnTo>
                  <a:lnTo>
                    <a:pt x="495" y="473"/>
                  </a:lnTo>
                  <a:lnTo>
                    <a:pt x="532" y="485"/>
                  </a:lnTo>
                  <a:lnTo>
                    <a:pt x="570" y="498"/>
                  </a:lnTo>
                  <a:lnTo>
                    <a:pt x="608" y="512"/>
                  </a:lnTo>
                  <a:lnTo>
                    <a:pt x="646" y="526"/>
                  </a:lnTo>
                  <a:lnTo>
                    <a:pt x="683" y="541"/>
                  </a:lnTo>
                  <a:lnTo>
                    <a:pt x="722" y="557"/>
                  </a:lnTo>
                  <a:lnTo>
                    <a:pt x="759" y="573"/>
                  </a:lnTo>
                  <a:lnTo>
                    <a:pt x="796" y="587"/>
                  </a:lnTo>
                  <a:lnTo>
                    <a:pt x="834" y="606"/>
                  </a:lnTo>
                  <a:lnTo>
                    <a:pt x="869" y="623"/>
                  </a:lnTo>
                  <a:lnTo>
                    <a:pt x="905" y="642"/>
                  </a:lnTo>
                  <a:lnTo>
                    <a:pt x="940" y="661"/>
                  </a:lnTo>
                  <a:lnTo>
                    <a:pt x="973" y="683"/>
                  </a:lnTo>
                  <a:lnTo>
                    <a:pt x="991" y="695"/>
                  </a:lnTo>
                  <a:lnTo>
                    <a:pt x="1007" y="707"/>
                  </a:lnTo>
                  <a:lnTo>
                    <a:pt x="1021" y="719"/>
                  </a:lnTo>
                  <a:lnTo>
                    <a:pt x="1037" y="733"/>
                  </a:lnTo>
                  <a:lnTo>
                    <a:pt x="1053" y="746"/>
                  </a:lnTo>
                  <a:lnTo>
                    <a:pt x="1069" y="761"/>
                  </a:lnTo>
                  <a:lnTo>
                    <a:pt x="1084" y="774"/>
                  </a:lnTo>
                  <a:lnTo>
                    <a:pt x="1099" y="790"/>
                  </a:lnTo>
                  <a:lnTo>
                    <a:pt x="1113" y="803"/>
                  </a:lnTo>
                  <a:lnTo>
                    <a:pt x="1127" y="819"/>
                  </a:lnTo>
                  <a:lnTo>
                    <a:pt x="1141" y="835"/>
                  </a:lnTo>
                  <a:lnTo>
                    <a:pt x="1155" y="850"/>
                  </a:lnTo>
                  <a:lnTo>
                    <a:pt x="1168" y="866"/>
                  </a:lnTo>
                  <a:lnTo>
                    <a:pt x="1183" y="882"/>
                  </a:lnTo>
                  <a:lnTo>
                    <a:pt x="1195" y="898"/>
                  </a:lnTo>
                  <a:lnTo>
                    <a:pt x="1208" y="915"/>
                  </a:lnTo>
                  <a:lnTo>
                    <a:pt x="1220" y="931"/>
                  </a:lnTo>
                  <a:lnTo>
                    <a:pt x="1232" y="948"/>
                  </a:lnTo>
                  <a:lnTo>
                    <a:pt x="1245" y="964"/>
                  </a:lnTo>
                  <a:lnTo>
                    <a:pt x="1256" y="982"/>
                  </a:lnTo>
                  <a:lnTo>
                    <a:pt x="1268" y="999"/>
                  </a:lnTo>
                  <a:lnTo>
                    <a:pt x="1278" y="1015"/>
                  </a:lnTo>
                  <a:lnTo>
                    <a:pt x="1289" y="1032"/>
                  </a:lnTo>
                  <a:lnTo>
                    <a:pt x="1300" y="1048"/>
                  </a:lnTo>
                  <a:lnTo>
                    <a:pt x="1310" y="1066"/>
                  </a:lnTo>
                  <a:lnTo>
                    <a:pt x="1321" y="1083"/>
                  </a:lnTo>
                  <a:lnTo>
                    <a:pt x="1329" y="1099"/>
                  </a:lnTo>
                  <a:lnTo>
                    <a:pt x="1340" y="1116"/>
                  </a:lnTo>
                  <a:lnTo>
                    <a:pt x="1349" y="1132"/>
                  </a:lnTo>
                  <a:lnTo>
                    <a:pt x="1358" y="1148"/>
                  </a:lnTo>
                  <a:lnTo>
                    <a:pt x="1366" y="1164"/>
                  </a:lnTo>
                  <a:lnTo>
                    <a:pt x="1376" y="1180"/>
                  </a:lnTo>
                  <a:lnTo>
                    <a:pt x="1384" y="1196"/>
                  </a:lnTo>
                  <a:lnTo>
                    <a:pt x="1390" y="1211"/>
                  </a:lnTo>
                  <a:lnTo>
                    <a:pt x="1400" y="1227"/>
                  </a:lnTo>
                  <a:lnTo>
                    <a:pt x="1406" y="1241"/>
                  </a:lnTo>
                  <a:lnTo>
                    <a:pt x="1413" y="1255"/>
                  </a:lnTo>
                  <a:lnTo>
                    <a:pt x="1420" y="1269"/>
                  </a:lnTo>
                  <a:lnTo>
                    <a:pt x="1426" y="1283"/>
                  </a:lnTo>
                  <a:lnTo>
                    <a:pt x="1433" y="1296"/>
                  </a:lnTo>
                  <a:lnTo>
                    <a:pt x="1438" y="1309"/>
                  </a:lnTo>
                  <a:lnTo>
                    <a:pt x="1444" y="1321"/>
                  </a:lnTo>
                  <a:lnTo>
                    <a:pt x="1453" y="1344"/>
                  </a:lnTo>
                  <a:lnTo>
                    <a:pt x="1470" y="1385"/>
                  </a:lnTo>
                  <a:lnTo>
                    <a:pt x="1484" y="1416"/>
                  </a:lnTo>
                  <a:lnTo>
                    <a:pt x="1493" y="1443"/>
                  </a:lnTo>
                  <a:lnTo>
                    <a:pt x="1546" y="1355"/>
                  </a:lnTo>
                  <a:lnTo>
                    <a:pt x="1541" y="1327"/>
                  </a:lnTo>
                  <a:lnTo>
                    <a:pt x="1529" y="1252"/>
                  </a:lnTo>
                  <a:lnTo>
                    <a:pt x="1518" y="1201"/>
                  </a:lnTo>
                  <a:lnTo>
                    <a:pt x="1506" y="1143"/>
                  </a:lnTo>
                  <a:lnTo>
                    <a:pt x="1497" y="1110"/>
                  </a:lnTo>
                  <a:lnTo>
                    <a:pt x="1488" y="1078"/>
                  </a:lnTo>
                  <a:lnTo>
                    <a:pt x="1478" y="1043"/>
                  </a:lnTo>
                  <a:lnTo>
                    <a:pt x="1468" y="1008"/>
                  </a:lnTo>
                  <a:lnTo>
                    <a:pt x="1454" y="974"/>
                  </a:lnTo>
                  <a:lnTo>
                    <a:pt x="1441" y="936"/>
                  </a:lnTo>
                  <a:lnTo>
                    <a:pt x="1428" y="900"/>
                  </a:lnTo>
                  <a:lnTo>
                    <a:pt x="1412" y="863"/>
                  </a:lnTo>
                  <a:lnTo>
                    <a:pt x="1404" y="846"/>
                  </a:lnTo>
                  <a:lnTo>
                    <a:pt x="1396" y="826"/>
                  </a:lnTo>
                  <a:lnTo>
                    <a:pt x="1385" y="809"/>
                  </a:lnTo>
                  <a:lnTo>
                    <a:pt x="1377" y="790"/>
                  </a:lnTo>
                  <a:lnTo>
                    <a:pt x="1366" y="771"/>
                  </a:lnTo>
                  <a:lnTo>
                    <a:pt x="1357" y="754"/>
                  </a:lnTo>
                  <a:lnTo>
                    <a:pt x="1346" y="735"/>
                  </a:lnTo>
                  <a:lnTo>
                    <a:pt x="1336" y="718"/>
                  </a:lnTo>
                  <a:lnTo>
                    <a:pt x="1325" y="701"/>
                  </a:lnTo>
                  <a:lnTo>
                    <a:pt x="1314" y="682"/>
                  </a:lnTo>
                  <a:lnTo>
                    <a:pt x="1302" y="666"/>
                  </a:lnTo>
                  <a:lnTo>
                    <a:pt x="1290" y="649"/>
                  </a:lnTo>
                  <a:lnTo>
                    <a:pt x="1278" y="633"/>
                  </a:lnTo>
                  <a:lnTo>
                    <a:pt x="1265" y="615"/>
                  </a:lnTo>
                  <a:lnTo>
                    <a:pt x="1252" y="599"/>
                  </a:lnTo>
                  <a:lnTo>
                    <a:pt x="1239" y="583"/>
                  </a:lnTo>
                  <a:lnTo>
                    <a:pt x="1225" y="569"/>
                  </a:lnTo>
                  <a:lnTo>
                    <a:pt x="1211" y="553"/>
                  </a:lnTo>
                  <a:lnTo>
                    <a:pt x="1195" y="539"/>
                  </a:lnTo>
                  <a:lnTo>
                    <a:pt x="1181" y="525"/>
                  </a:lnTo>
                  <a:lnTo>
                    <a:pt x="1165" y="512"/>
                  </a:lnTo>
                  <a:lnTo>
                    <a:pt x="1148" y="498"/>
                  </a:lnTo>
                  <a:lnTo>
                    <a:pt x="1132" y="485"/>
                  </a:lnTo>
                  <a:lnTo>
                    <a:pt x="1116" y="473"/>
                  </a:lnTo>
                  <a:lnTo>
                    <a:pt x="1099" y="461"/>
                  </a:lnTo>
                  <a:lnTo>
                    <a:pt x="1080" y="450"/>
                  </a:lnTo>
                  <a:lnTo>
                    <a:pt x="1063" y="438"/>
                  </a:lnTo>
                  <a:lnTo>
                    <a:pt x="1044" y="426"/>
                  </a:lnTo>
                  <a:lnTo>
                    <a:pt x="1025" y="416"/>
                  </a:lnTo>
                  <a:lnTo>
                    <a:pt x="1007" y="404"/>
                  </a:lnTo>
                  <a:lnTo>
                    <a:pt x="969" y="382"/>
                  </a:lnTo>
                  <a:lnTo>
                    <a:pt x="931" y="362"/>
                  </a:lnTo>
                  <a:lnTo>
                    <a:pt x="891" y="341"/>
                  </a:lnTo>
                  <a:lnTo>
                    <a:pt x="851" y="322"/>
                  </a:lnTo>
                  <a:lnTo>
                    <a:pt x="811" y="302"/>
                  </a:lnTo>
                  <a:lnTo>
                    <a:pt x="770" y="285"/>
                  </a:lnTo>
                  <a:lnTo>
                    <a:pt x="730" y="268"/>
                  </a:lnTo>
                  <a:lnTo>
                    <a:pt x="690" y="249"/>
                  </a:lnTo>
                  <a:lnTo>
                    <a:pt x="650" y="233"/>
                  </a:lnTo>
                  <a:lnTo>
                    <a:pt x="610" y="217"/>
                  </a:lnTo>
                  <a:lnTo>
                    <a:pt x="571" y="203"/>
                  </a:lnTo>
                  <a:lnTo>
                    <a:pt x="532" y="189"/>
                  </a:lnTo>
                  <a:lnTo>
                    <a:pt x="495" y="175"/>
                  </a:lnTo>
                  <a:lnTo>
                    <a:pt x="459" y="163"/>
                  </a:lnTo>
                  <a:lnTo>
                    <a:pt x="425" y="151"/>
                  </a:lnTo>
                  <a:lnTo>
                    <a:pt x="358" y="129"/>
                  </a:lnTo>
                  <a:lnTo>
                    <a:pt x="299" y="111"/>
                  </a:lnTo>
                  <a:lnTo>
                    <a:pt x="249" y="95"/>
                  </a:lnTo>
                  <a:lnTo>
                    <a:pt x="175" y="75"/>
                  </a:lnTo>
                  <a:lnTo>
                    <a:pt x="149" y="6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3" name="Freeform 7"/>
            <p:cNvSpPr>
              <a:spLocks noChangeAspect="1"/>
            </p:cNvSpPr>
            <p:nvPr/>
          </p:nvSpPr>
          <p:spPr bwMode="auto">
            <a:xfrm>
              <a:off x="3470" y="2784"/>
              <a:ext cx="334" cy="451"/>
            </a:xfrm>
            <a:custGeom>
              <a:avLst/>
              <a:gdLst>
                <a:gd name="T0" fmla="*/ 2 w 669"/>
                <a:gd name="T1" fmla="*/ 0 h 902"/>
                <a:gd name="T2" fmla="*/ 1 w 669"/>
                <a:gd name="T3" fmla="*/ 1 h 902"/>
                <a:gd name="T4" fmla="*/ 0 w 669"/>
                <a:gd name="T5" fmla="*/ 4 h 902"/>
                <a:gd name="T6" fmla="*/ 0 w 669"/>
                <a:gd name="T7" fmla="*/ 6 h 902"/>
                <a:gd name="T8" fmla="*/ 0 w 669"/>
                <a:gd name="T9" fmla="*/ 7 h 902"/>
                <a:gd name="T10" fmla="*/ 1 w 669"/>
                <a:gd name="T11" fmla="*/ 8 h 902"/>
                <a:gd name="T12" fmla="*/ 2 w 669"/>
                <a:gd name="T13" fmla="*/ 10 h 902"/>
                <a:gd name="T14" fmla="*/ 3 w 669"/>
                <a:gd name="T15" fmla="*/ 10 h 902"/>
                <a:gd name="T16" fmla="*/ 8 w 669"/>
                <a:gd name="T17" fmla="*/ 17 h 902"/>
                <a:gd name="T18" fmla="*/ 19 w 669"/>
                <a:gd name="T19" fmla="*/ 29 h 902"/>
                <a:gd name="T20" fmla="*/ 20 w 669"/>
                <a:gd name="T21" fmla="*/ 26 h 902"/>
                <a:gd name="T22" fmla="*/ 20 w 669"/>
                <a:gd name="T23" fmla="*/ 26 h 902"/>
                <a:gd name="T24" fmla="*/ 19 w 669"/>
                <a:gd name="T25" fmla="*/ 25 h 902"/>
                <a:gd name="T26" fmla="*/ 19 w 669"/>
                <a:gd name="T27" fmla="*/ 25 h 902"/>
                <a:gd name="T28" fmla="*/ 18 w 669"/>
                <a:gd name="T29" fmla="*/ 24 h 902"/>
                <a:gd name="T30" fmla="*/ 17 w 669"/>
                <a:gd name="T31" fmla="*/ 24 h 902"/>
                <a:gd name="T32" fmla="*/ 17 w 669"/>
                <a:gd name="T33" fmla="*/ 23 h 902"/>
                <a:gd name="T34" fmla="*/ 16 w 669"/>
                <a:gd name="T35" fmla="*/ 22 h 902"/>
                <a:gd name="T36" fmla="*/ 15 w 669"/>
                <a:gd name="T37" fmla="*/ 21 h 902"/>
                <a:gd name="T38" fmla="*/ 14 w 669"/>
                <a:gd name="T39" fmla="*/ 21 h 902"/>
                <a:gd name="T40" fmla="*/ 13 w 669"/>
                <a:gd name="T41" fmla="*/ 20 h 902"/>
                <a:gd name="T42" fmla="*/ 12 w 669"/>
                <a:gd name="T43" fmla="*/ 19 h 902"/>
                <a:gd name="T44" fmla="*/ 12 w 669"/>
                <a:gd name="T45" fmla="*/ 18 h 902"/>
                <a:gd name="T46" fmla="*/ 11 w 669"/>
                <a:gd name="T47" fmla="*/ 17 h 902"/>
                <a:gd name="T48" fmla="*/ 10 w 669"/>
                <a:gd name="T49" fmla="*/ 17 h 902"/>
                <a:gd name="T50" fmla="*/ 10 w 669"/>
                <a:gd name="T51" fmla="*/ 16 h 902"/>
                <a:gd name="T52" fmla="*/ 9 w 669"/>
                <a:gd name="T53" fmla="*/ 15 h 902"/>
                <a:gd name="T54" fmla="*/ 8 w 669"/>
                <a:gd name="T55" fmla="*/ 14 h 902"/>
                <a:gd name="T56" fmla="*/ 8 w 669"/>
                <a:gd name="T57" fmla="*/ 13 h 902"/>
                <a:gd name="T58" fmla="*/ 7 w 669"/>
                <a:gd name="T59" fmla="*/ 13 h 902"/>
                <a:gd name="T60" fmla="*/ 6 w 669"/>
                <a:gd name="T61" fmla="*/ 12 h 902"/>
                <a:gd name="T62" fmla="*/ 6 w 669"/>
                <a:gd name="T63" fmla="*/ 11 h 902"/>
                <a:gd name="T64" fmla="*/ 5 w 669"/>
                <a:gd name="T65" fmla="*/ 10 h 902"/>
                <a:gd name="T66" fmla="*/ 4 w 669"/>
                <a:gd name="T67" fmla="*/ 9 h 902"/>
                <a:gd name="T68" fmla="*/ 4 w 669"/>
                <a:gd name="T69" fmla="*/ 8 h 902"/>
                <a:gd name="T70" fmla="*/ 3 w 669"/>
                <a:gd name="T71" fmla="*/ 7 h 902"/>
                <a:gd name="T72" fmla="*/ 2 w 669"/>
                <a:gd name="T73" fmla="*/ 5 h 902"/>
                <a:gd name="T74" fmla="*/ 2 w 669"/>
                <a:gd name="T75" fmla="*/ 4 h 902"/>
                <a:gd name="T76" fmla="*/ 2 w 669"/>
                <a:gd name="T77" fmla="*/ 4 h 902"/>
                <a:gd name="T78" fmla="*/ 3 w 669"/>
                <a:gd name="T79" fmla="*/ 3 h 902"/>
                <a:gd name="T80" fmla="*/ 2 w 669"/>
                <a:gd name="T81" fmla="*/ 0 h 902"/>
                <a:gd name="T82" fmla="*/ 2 w 669"/>
                <a:gd name="T83" fmla="*/ 0 h 9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9"/>
                <a:gd name="T127" fmla="*/ 0 h 902"/>
                <a:gd name="T128" fmla="*/ 669 w 669"/>
                <a:gd name="T129" fmla="*/ 902 h 9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9" h="902">
                  <a:moveTo>
                    <a:pt x="80" y="0"/>
                  </a:moveTo>
                  <a:lnTo>
                    <a:pt x="43" y="20"/>
                  </a:lnTo>
                  <a:lnTo>
                    <a:pt x="0" y="101"/>
                  </a:lnTo>
                  <a:lnTo>
                    <a:pt x="12" y="166"/>
                  </a:lnTo>
                  <a:lnTo>
                    <a:pt x="30" y="202"/>
                  </a:lnTo>
                  <a:lnTo>
                    <a:pt x="47" y="237"/>
                  </a:lnTo>
                  <a:lnTo>
                    <a:pt x="84" y="292"/>
                  </a:lnTo>
                  <a:lnTo>
                    <a:pt x="99" y="313"/>
                  </a:lnTo>
                  <a:lnTo>
                    <a:pt x="279" y="527"/>
                  </a:lnTo>
                  <a:lnTo>
                    <a:pt x="627" y="902"/>
                  </a:lnTo>
                  <a:lnTo>
                    <a:pt x="669" y="830"/>
                  </a:lnTo>
                  <a:lnTo>
                    <a:pt x="659" y="823"/>
                  </a:lnTo>
                  <a:lnTo>
                    <a:pt x="632" y="798"/>
                  </a:lnTo>
                  <a:lnTo>
                    <a:pt x="615" y="780"/>
                  </a:lnTo>
                  <a:lnTo>
                    <a:pt x="593" y="763"/>
                  </a:lnTo>
                  <a:lnTo>
                    <a:pt x="571" y="740"/>
                  </a:lnTo>
                  <a:lnTo>
                    <a:pt x="547" y="716"/>
                  </a:lnTo>
                  <a:lnTo>
                    <a:pt x="521" y="694"/>
                  </a:lnTo>
                  <a:lnTo>
                    <a:pt x="493" y="668"/>
                  </a:lnTo>
                  <a:lnTo>
                    <a:pt x="467" y="641"/>
                  </a:lnTo>
                  <a:lnTo>
                    <a:pt x="441" y="614"/>
                  </a:lnTo>
                  <a:lnTo>
                    <a:pt x="415" y="589"/>
                  </a:lnTo>
                  <a:lnTo>
                    <a:pt x="391" y="562"/>
                  </a:lnTo>
                  <a:lnTo>
                    <a:pt x="370" y="539"/>
                  </a:lnTo>
                  <a:lnTo>
                    <a:pt x="350" y="515"/>
                  </a:lnTo>
                  <a:lnTo>
                    <a:pt x="330" y="490"/>
                  </a:lnTo>
                  <a:lnTo>
                    <a:pt x="308" y="467"/>
                  </a:lnTo>
                  <a:lnTo>
                    <a:pt x="286" y="441"/>
                  </a:lnTo>
                  <a:lnTo>
                    <a:pt x="263" y="414"/>
                  </a:lnTo>
                  <a:lnTo>
                    <a:pt x="240" y="386"/>
                  </a:lnTo>
                  <a:lnTo>
                    <a:pt x="218" y="359"/>
                  </a:lnTo>
                  <a:lnTo>
                    <a:pt x="195" y="333"/>
                  </a:lnTo>
                  <a:lnTo>
                    <a:pt x="172" y="306"/>
                  </a:lnTo>
                  <a:lnTo>
                    <a:pt x="151" y="280"/>
                  </a:lnTo>
                  <a:lnTo>
                    <a:pt x="132" y="256"/>
                  </a:lnTo>
                  <a:lnTo>
                    <a:pt x="99" y="212"/>
                  </a:lnTo>
                  <a:lnTo>
                    <a:pt x="67" y="152"/>
                  </a:lnTo>
                  <a:lnTo>
                    <a:pt x="72" y="122"/>
                  </a:lnTo>
                  <a:lnTo>
                    <a:pt x="90" y="101"/>
                  </a:lnTo>
                  <a:lnTo>
                    <a:pt x="114" y="8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4" name="Freeform 8"/>
            <p:cNvSpPr>
              <a:spLocks noChangeAspect="1"/>
            </p:cNvSpPr>
            <p:nvPr/>
          </p:nvSpPr>
          <p:spPr bwMode="auto">
            <a:xfrm>
              <a:off x="4437" y="2843"/>
              <a:ext cx="296" cy="748"/>
            </a:xfrm>
            <a:custGeom>
              <a:avLst/>
              <a:gdLst>
                <a:gd name="T0" fmla="*/ 0 w 593"/>
                <a:gd name="T1" fmla="*/ 6 h 1496"/>
                <a:gd name="T2" fmla="*/ 0 w 593"/>
                <a:gd name="T3" fmla="*/ 5 h 1496"/>
                <a:gd name="T4" fmla="*/ 0 w 593"/>
                <a:gd name="T5" fmla="*/ 5 h 1496"/>
                <a:gd name="T6" fmla="*/ 1 w 593"/>
                <a:gd name="T7" fmla="*/ 4 h 1496"/>
                <a:gd name="T8" fmla="*/ 1 w 593"/>
                <a:gd name="T9" fmla="*/ 3 h 1496"/>
                <a:gd name="T10" fmla="*/ 2 w 593"/>
                <a:gd name="T11" fmla="*/ 3 h 1496"/>
                <a:gd name="T12" fmla="*/ 3 w 593"/>
                <a:gd name="T13" fmla="*/ 2 h 1496"/>
                <a:gd name="T14" fmla="*/ 4 w 593"/>
                <a:gd name="T15" fmla="*/ 1 h 1496"/>
                <a:gd name="T16" fmla="*/ 5 w 593"/>
                <a:gd name="T17" fmla="*/ 1 h 1496"/>
                <a:gd name="T18" fmla="*/ 6 w 593"/>
                <a:gd name="T19" fmla="*/ 1 h 1496"/>
                <a:gd name="T20" fmla="*/ 8 w 593"/>
                <a:gd name="T21" fmla="*/ 0 h 1496"/>
                <a:gd name="T22" fmla="*/ 10 w 593"/>
                <a:gd name="T23" fmla="*/ 1 h 1496"/>
                <a:gd name="T24" fmla="*/ 12 w 593"/>
                <a:gd name="T25" fmla="*/ 2 h 1496"/>
                <a:gd name="T26" fmla="*/ 12 w 593"/>
                <a:gd name="T27" fmla="*/ 3 h 1496"/>
                <a:gd name="T28" fmla="*/ 13 w 593"/>
                <a:gd name="T29" fmla="*/ 3 h 1496"/>
                <a:gd name="T30" fmla="*/ 15 w 593"/>
                <a:gd name="T31" fmla="*/ 7 h 1496"/>
                <a:gd name="T32" fmla="*/ 16 w 593"/>
                <a:gd name="T33" fmla="*/ 9 h 1496"/>
                <a:gd name="T34" fmla="*/ 17 w 593"/>
                <a:gd name="T35" fmla="*/ 11 h 1496"/>
                <a:gd name="T36" fmla="*/ 17 w 593"/>
                <a:gd name="T37" fmla="*/ 16 h 1496"/>
                <a:gd name="T38" fmla="*/ 18 w 593"/>
                <a:gd name="T39" fmla="*/ 21 h 1496"/>
                <a:gd name="T40" fmla="*/ 18 w 593"/>
                <a:gd name="T41" fmla="*/ 25 h 1496"/>
                <a:gd name="T42" fmla="*/ 18 w 593"/>
                <a:gd name="T43" fmla="*/ 30 h 1496"/>
                <a:gd name="T44" fmla="*/ 17 w 593"/>
                <a:gd name="T45" fmla="*/ 34 h 1496"/>
                <a:gd name="T46" fmla="*/ 17 w 593"/>
                <a:gd name="T47" fmla="*/ 36 h 1496"/>
                <a:gd name="T48" fmla="*/ 16 w 593"/>
                <a:gd name="T49" fmla="*/ 38 h 1496"/>
                <a:gd name="T50" fmla="*/ 16 w 593"/>
                <a:gd name="T51" fmla="*/ 40 h 1496"/>
                <a:gd name="T52" fmla="*/ 15 w 593"/>
                <a:gd name="T53" fmla="*/ 41 h 1496"/>
                <a:gd name="T54" fmla="*/ 14 w 593"/>
                <a:gd name="T55" fmla="*/ 42 h 1496"/>
                <a:gd name="T56" fmla="*/ 13 w 593"/>
                <a:gd name="T57" fmla="*/ 43 h 1496"/>
                <a:gd name="T58" fmla="*/ 13 w 593"/>
                <a:gd name="T59" fmla="*/ 43 h 1496"/>
                <a:gd name="T60" fmla="*/ 12 w 593"/>
                <a:gd name="T61" fmla="*/ 44 h 1496"/>
                <a:gd name="T62" fmla="*/ 11 w 593"/>
                <a:gd name="T63" fmla="*/ 45 h 1496"/>
                <a:gd name="T64" fmla="*/ 10 w 593"/>
                <a:gd name="T65" fmla="*/ 46 h 1496"/>
                <a:gd name="T66" fmla="*/ 8 w 593"/>
                <a:gd name="T67" fmla="*/ 47 h 1496"/>
                <a:gd name="T68" fmla="*/ 8 w 593"/>
                <a:gd name="T69" fmla="*/ 45 h 1496"/>
                <a:gd name="T70" fmla="*/ 9 w 593"/>
                <a:gd name="T71" fmla="*/ 44 h 1496"/>
                <a:gd name="T72" fmla="*/ 10 w 593"/>
                <a:gd name="T73" fmla="*/ 43 h 1496"/>
                <a:gd name="T74" fmla="*/ 11 w 593"/>
                <a:gd name="T75" fmla="*/ 41 h 1496"/>
                <a:gd name="T76" fmla="*/ 12 w 593"/>
                <a:gd name="T77" fmla="*/ 40 h 1496"/>
                <a:gd name="T78" fmla="*/ 13 w 593"/>
                <a:gd name="T79" fmla="*/ 38 h 1496"/>
                <a:gd name="T80" fmla="*/ 14 w 593"/>
                <a:gd name="T81" fmla="*/ 35 h 1496"/>
                <a:gd name="T82" fmla="*/ 15 w 593"/>
                <a:gd name="T83" fmla="*/ 32 h 1496"/>
                <a:gd name="T84" fmla="*/ 15 w 593"/>
                <a:gd name="T85" fmla="*/ 28 h 1496"/>
                <a:gd name="T86" fmla="*/ 15 w 593"/>
                <a:gd name="T87" fmla="*/ 24 h 1496"/>
                <a:gd name="T88" fmla="*/ 14 w 593"/>
                <a:gd name="T89" fmla="*/ 17 h 1496"/>
                <a:gd name="T90" fmla="*/ 14 w 593"/>
                <a:gd name="T91" fmla="*/ 12 h 1496"/>
                <a:gd name="T92" fmla="*/ 13 w 593"/>
                <a:gd name="T93" fmla="*/ 11 h 1496"/>
                <a:gd name="T94" fmla="*/ 13 w 593"/>
                <a:gd name="T95" fmla="*/ 9 h 1496"/>
                <a:gd name="T96" fmla="*/ 12 w 593"/>
                <a:gd name="T97" fmla="*/ 7 h 1496"/>
                <a:gd name="T98" fmla="*/ 11 w 593"/>
                <a:gd name="T99" fmla="*/ 6 h 1496"/>
                <a:gd name="T100" fmla="*/ 11 w 593"/>
                <a:gd name="T101" fmla="*/ 5 h 1496"/>
                <a:gd name="T102" fmla="*/ 10 w 593"/>
                <a:gd name="T103" fmla="*/ 4 h 1496"/>
                <a:gd name="T104" fmla="*/ 10 w 593"/>
                <a:gd name="T105" fmla="*/ 4 h 1496"/>
                <a:gd name="T106" fmla="*/ 9 w 593"/>
                <a:gd name="T107" fmla="*/ 3 h 1496"/>
                <a:gd name="T108" fmla="*/ 8 w 593"/>
                <a:gd name="T109" fmla="*/ 3 h 1496"/>
                <a:gd name="T110" fmla="*/ 6 w 593"/>
                <a:gd name="T111" fmla="*/ 3 h 1496"/>
                <a:gd name="T112" fmla="*/ 5 w 593"/>
                <a:gd name="T113" fmla="*/ 4 h 1496"/>
                <a:gd name="T114" fmla="*/ 4 w 593"/>
                <a:gd name="T115" fmla="*/ 5 h 1496"/>
                <a:gd name="T116" fmla="*/ 2 w 593"/>
                <a:gd name="T117" fmla="*/ 7 h 1496"/>
                <a:gd name="T118" fmla="*/ 2 w 593"/>
                <a:gd name="T119" fmla="*/ 9 h 1496"/>
                <a:gd name="T120" fmla="*/ 0 w 593"/>
                <a:gd name="T121" fmla="*/ 6 h 1496"/>
                <a:gd name="T122" fmla="*/ 0 w 593"/>
                <a:gd name="T123" fmla="*/ 6 h 1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3"/>
                <a:gd name="T187" fmla="*/ 0 h 1496"/>
                <a:gd name="T188" fmla="*/ 593 w 593"/>
                <a:gd name="T189" fmla="*/ 1496 h 1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3" h="1496">
                  <a:moveTo>
                    <a:pt x="0" y="161"/>
                  </a:moveTo>
                  <a:lnTo>
                    <a:pt x="11" y="148"/>
                  </a:lnTo>
                  <a:lnTo>
                    <a:pt x="23" y="132"/>
                  </a:lnTo>
                  <a:lnTo>
                    <a:pt x="37" y="115"/>
                  </a:lnTo>
                  <a:lnTo>
                    <a:pt x="57" y="95"/>
                  </a:lnTo>
                  <a:lnTo>
                    <a:pt x="80" y="73"/>
                  </a:lnTo>
                  <a:lnTo>
                    <a:pt x="106" y="52"/>
                  </a:lnTo>
                  <a:lnTo>
                    <a:pt x="134" y="32"/>
                  </a:lnTo>
                  <a:lnTo>
                    <a:pt x="168" y="17"/>
                  </a:lnTo>
                  <a:lnTo>
                    <a:pt x="200" y="5"/>
                  </a:lnTo>
                  <a:lnTo>
                    <a:pt x="273" y="0"/>
                  </a:lnTo>
                  <a:lnTo>
                    <a:pt x="350" y="28"/>
                  </a:lnTo>
                  <a:lnTo>
                    <a:pt x="392" y="56"/>
                  </a:lnTo>
                  <a:lnTo>
                    <a:pt x="410" y="76"/>
                  </a:lnTo>
                  <a:lnTo>
                    <a:pt x="432" y="99"/>
                  </a:lnTo>
                  <a:lnTo>
                    <a:pt x="499" y="212"/>
                  </a:lnTo>
                  <a:lnTo>
                    <a:pt x="525" y="278"/>
                  </a:lnTo>
                  <a:lnTo>
                    <a:pt x="547" y="350"/>
                  </a:lnTo>
                  <a:lnTo>
                    <a:pt x="574" y="506"/>
                  </a:lnTo>
                  <a:lnTo>
                    <a:pt x="589" y="665"/>
                  </a:lnTo>
                  <a:lnTo>
                    <a:pt x="593" y="781"/>
                  </a:lnTo>
                  <a:lnTo>
                    <a:pt x="589" y="938"/>
                  </a:lnTo>
                  <a:lnTo>
                    <a:pt x="574" y="1068"/>
                  </a:lnTo>
                  <a:lnTo>
                    <a:pt x="557" y="1136"/>
                  </a:lnTo>
                  <a:lnTo>
                    <a:pt x="537" y="1200"/>
                  </a:lnTo>
                  <a:lnTo>
                    <a:pt x="514" y="1252"/>
                  </a:lnTo>
                  <a:lnTo>
                    <a:pt x="491" y="1296"/>
                  </a:lnTo>
                  <a:lnTo>
                    <a:pt x="469" y="1331"/>
                  </a:lnTo>
                  <a:lnTo>
                    <a:pt x="447" y="1356"/>
                  </a:lnTo>
                  <a:lnTo>
                    <a:pt x="430" y="1375"/>
                  </a:lnTo>
                  <a:lnTo>
                    <a:pt x="412" y="1395"/>
                  </a:lnTo>
                  <a:lnTo>
                    <a:pt x="381" y="1425"/>
                  </a:lnTo>
                  <a:lnTo>
                    <a:pt x="336" y="1458"/>
                  </a:lnTo>
                  <a:lnTo>
                    <a:pt x="269" y="1496"/>
                  </a:lnTo>
                  <a:lnTo>
                    <a:pt x="262" y="1424"/>
                  </a:lnTo>
                  <a:lnTo>
                    <a:pt x="316" y="1389"/>
                  </a:lnTo>
                  <a:lnTo>
                    <a:pt x="350" y="1353"/>
                  </a:lnTo>
                  <a:lnTo>
                    <a:pt x="382" y="1311"/>
                  </a:lnTo>
                  <a:lnTo>
                    <a:pt x="414" y="1257"/>
                  </a:lnTo>
                  <a:lnTo>
                    <a:pt x="445" y="1191"/>
                  </a:lnTo>
                  <a:lnTo>
                    <a:pt x="470" y="1108"/>
                  </a:lnTo>
                  <a:lnTo>
                    <a:pt x="490" y="1008"/>
                  </a:lnTo>
                  <a:lnTo>
                    <a:pt x="495" y="891"/>
                  </a:lnTo>
                  <a:lnTo>
                    <a:pt x="499" y="762"/>
                  </a:lnTo>
                  <a:lnTo>
                    <a:pt x="479" y="516"/>
                  </a:lnTo>
                  <a:lnTo>
                    <a:pt x="459" y="384"/>
                  </a:lnTo>
                  <a:lnTo>
                    <a:pt x="443" y="325"/>
                  </a:lnTo>
                  <a:lnTo>
                    <a:pt x="426" y="269"/>
                  </a:lnTo>
                  <a:lnTo>
                    <a:pt x="406" y="219"/>
                  </a:lnTo>
                  <a:lnTo>
                    <a:pt x="382" y="176"/>
                  </a:lnTo>
                  <a:lnTo>
                    <a:pt x="356" y="140"/>
                  </a:lnTo>
                  <a:lnTo>
                    <a:pt x="341" y="127"/>
                  </a:lnTo>
                  <a:lnTo>
                    <a:pt x="326" y="115"/>
                  </a:lnTo>
                  <a:lnTo>
                    <a:pt x="293" y="97"/>
                  </a:lnTo>
                  <a:lnTo>
                    <a:pt x="265" y="88"/>
                  </a:lnTo>
                  <a:lnTo>
                    <a:pt x="213" y="88"/>
                  </a:lnTo>
                  <a:lnTo>
                    <a:pt x="170" y="111"/>
                  </a:lnTo>
                  <a:lnTo>
                    <a:pt x="136" y="144"/>
                  </a:lnTo>
                  <a:lnTo>
                    <a:pt x="93" y="219"/>
                  </a:lnTo>
                  <a:lnTo>
                    <a:pt x="78" y="258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5" name="Freeform 9"/>
            <p:cNvSpPr>
              <a:spLocks noChangeAspect="1"/>
            </p:cNvSpPr>
            <p:nvPr/>
          </p:nvSpPr>
          <p:spPr bwMode="auto">
            <a:xfrm>
              <a:off x="3632" y="2748"/>
              <a:ext cx="251" cy="400"/>
            </a:xfrm>
            <a:custGeom>
              <a:avLst/>
              <a:gdLst>
                <a:gd name="T0" fmla="*/ 5 w 502"/>
                <a:gd name="T1" fmla="*/ 19 h 800"/>
                <a:gd name="T2" fmla="*/ 6 w 502"/>
                <a:gd name="T3" fmla="*/ 20 h 800"/>
                <a:gd name="T4" fmla="*/ 7 w 502"/>
                <a:gd name="T5" fmla="*/ 21 h 800"/>
                <a:gd name="T6" fmla="*/ 8 w 502"/>
                <a:gd name="T7" fmla="*/ 22 h 800"/>
                <a:gd name="T8" fmla="*/ 10 w 502"/>
                <a:gd name="T9" fmla="*/ 23 h 800"/>
                <a:gd name="T10" fmla="*/ 12 w 502"/>
                <a:gd name="T11" fmla="*/ 23 h 800"/>
                <a:gd name="T12" fmla="*/ 14 w 502"/>
                <a:gd name="T13" fmla="*/ 22 h 800"/>
                <a:gd name="T14" fmla="*/ 13 w 502"/>
                <a:gd name="T15" fmla="*/ 18 h 800"/>
                <a:gd name="T16" fmla="*/ 12 w 502"/>
                <a:gd name="T17" fmla="*/ 16 h 800"/>
                <a:gd name="T18" fmla="*/ 11 w 502"/>
                <a:gd name="T19" fmla="*/ 15 h 800"/>
                <a:gd name="T20" fmla="*/ 9 w 502"/>
                <a:gd name="T21" fmla="*/ 14 h 800"/>
                <a:gd name="T22" fmla="*/ 7 w 502"/>
                <a:gd name="T23" fmla="*/ 12 h 800"/>
                <a:gd name="T24" fmla="*/ 5 w 502"/>
                <a:gd name="T25" fmla="*/ 11 h 800"/>
                <a:gd name="T26" fmla="*/ 4 w 502"/>
                <a:gd name="T27" fmla="*/ 9 h 800"/>
                <a:gd name="T28" fmla="*/ 3 w 502"/>
                <a:gd name="T29" fmla="*/ 8 h 800"/>
                <a:gd name="T30" fmla="*/ 1 w 502"/>
                <a:gd name="T31" fmla="*/ 6 h 800"/>
                <a:gd name="T32" fmla="*/ 1 w 502"/>
                <a:gd name="T33" fmla="*/ 2 h 800"/>
                <a:gd name="T34" fmla="*/ 2 w 502"/>
                <a:gd name="T35" fmla="*/ 1 h 800"/>
                <a:gd name="T36" fmla="*/ 4 w 502"/>
                <a:gd name="T37" fmla="*/ 1 h 800"/>
                <a:gd name="T38" fmla="*/ 9 w 502"/>
                <a:gd name="T39" fmla="*/ 1 h 800"/>
                <a:gd name="T40" fmla="*/ 12 w 502"/>
                <a:gd name="T41" fmla="*/ 4 h 800"/>
                <a:gd name="T42" fmla="*/ 11 w 502"/>
                <a:gd name="T43" fmla="*/ 7 h 800"/>
                <a:gd name="T44" fmla="*/ 9 w 502"/>
                <a:gd name="T45" fmla="*/ 8 h 800"/>
                <a:gd name="T46" fmla="*/ 6 w 502"/>
                <a:gd name="T47" fmla="*/ 7 h 800"/>
                <a:gd name="T48" fmla="*/ 4 w 502"/>
                <a:gd name="T49" fmla="*/ 5 h 800"/>
                <a:gd name="T50" fmla="*/ 5 w 502"/>
                <a:gd name="T51" fmla="*/ 3 h 800"/>
                <a:gd name="T52" fmla="*/ 7 w 502"/>
                <a:gd name="T53" fmla="*/ 3 h 800"/>
                <a:gd name="T54" fmla="*/ 6 w 502"/>
                <a:gd name="T55" fmla="*/ 4 h 800"/>
                <a:gd name="T56" fmla="*/ 6 w 502"/>
                <a:gd name="T57" fmla="*/ 6 h 800"/>
                <a:gd name="T58" fmla="*/ 9 w 502"/>
                <a:gd name="T59" fmla="*/ 6 h 800"/>
                <a:gd name="T60" fmla="*/ 9 w 502"/>
                <a:gd name="T61" fmla="*/ 4 h 800"/>
                <a:gd name="T62" fmla="*/ 8 w 502"/>
                <a:gd name="T63" fmla="*/ 3 h 800"/>
                <a:gd name="T64" fmla="*/ 7 w 502"/>
                <a:gd name="T65" fmla="*/ 2 h 800"/>
                <a:gd name="T66" fmla="*/ 4 w 502"/>
                <a:gd name="T67" fmla="*/ 2 h 800"/>
                <a:gd name="T68" fmla="*/ 3 w 502"/>
                <a:gd name="T69" fmla="*/ 5 h 800"/>
                <a:gd name="T70" fmla="*/ 3 w 502"/>
                <a:gd name="T71" fmla="*/ 6 h 800"/>
                <a:gd name="T72" fmla="*/ 5 w 502"/>
                <a:gd name="T73" fmla="*/ 8 h 800"/>
                <a:gd name="T74" fmla="*/ 7 w 502"/>
                <a:gd name="T75" fmla="*/ 9 h 800"/>
                <a:gd name="T76" fmla="*/ 8 w 502"/>
                <a:gd name="T77" fmla="*/ 10 h 800"/>
                <a:gd name="T78" fmla="*/ 9 w 502"/>
                <a:gd name="T79" fmla="*/ 11 h 800"/>
                <a:gd name="T80" fmla="*/ 11 w 502"/>
                <a:gd name="T81" fmla="*/ 13 h 800"/>
                <a:gd name="T82" fmla="*/ 13 w 502"/>
                <a:gd name="T83" fmla="*/ 14 h 800"/>
                <a:gd name="T84" fmla="*/ 14 w 502"/>
                <a:gd name="T85" fmla="*/ 15 h 800"/>
                <a:gd name="T86" fmla="*/ 16 w 502"/>
                <a:gd name="T87" fmla="*/ 20 h 800"/>
                <a:gd name="T88" fmla="*/ 15 w 502"/>
                <a:gd name="T89" fmla="*/ 23 h 800"/>
                <a:gd name="T90" fmla="*/ 14 w 502"/>
                <a:gd name="T91" fmla="*/ 25 h 800"/>
                <a:gd name="T92" fmla="*/ 12 w 502"/>
                <a:gd name="T93" fmla="*/ 25 h 800"/>
                <a:gd name="T94" fmla="*/ 8 w 502"/>
                <a:gd name="T95" fmla="*/ 24 h 800"/>
                <a:gd name="T96" fmla="*/ 6 w 502"/>
                <a:gd name="T97" fmla="*/ 23 h 800"/>
                <a:gd name="T98" fmla="*/ 5 w 502"/>
                <a:gd name="T99" fmla="*/ 22 h 800"/>
                <a:gd name="T100" fmla="*/ 4 w 502"/>
                <a:gd name="T101" fmla="*/ 19 h 8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2"/>
                <a:gd name="T154" fmla="*/ 0 h 800"/>
                <a:gd name="T155" fmla="*/ 502 w 502"/>
                <a:gd name="T156" fmla="*/ 800 h 8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2" h="800">
                  <a:moveTo>
                    <a:pt x="121" y="588"/>
                  </a:moveTo>
                  <a:lnTo>
                    <a:pt x="129" y="596"/>
                  </a:lnTo>
                  <a:lnTo>
                    <a:pt x="149" y="616"/>
                  </a:lnTo>
                  <a:lnTo>
                    <a:pt x="163" y="630"/>
                  </a:lnTo>
                  <a:lnTo>
                    <a:pt x="180" y="646"/>
                  </a:lnTo>
                  <a:lnTo>
                    <a:pt x="197" y="660"/>
                  </a:lnTo>
                  <a:lnTo>
                    <a:pt x="219" y="678"/>
                  </a:lnTo>
                  <a:lnTo>
                    <a:pt x="239" y="691"/>
                  </a:lnTo>
                  <a:lnTo>
                    <a:pt x="260" y="706"/>
                  </a:lnTo>
                  <a:lnTo>
                    <a:pt x="303" y="728"/>
                  </a:lnTo>
                  <a:lnTo>
                    <a:pt x="344" y="739"/>
                  </a:lnTo>
                  <a:lnTo>
                    <a:pt x="381" y="731"/>
                  </a:lnTo>
                  <a:lnTo>
                    <a:pt x="408" y="711"/>
                  </a:lnTo>
                  <a:lnTo>
                    <a:pt x="425" y="684"/>
                  </a:lnTo>
                  <a:lnTo>
                    <a:pt x="432" y="620"/>
                  </a:lnTo>
                  <a:lnTo>
                    <a:pt x="416" y="559"/>
                  </a:lnTo>
                  <a:lnTo>
                    <a:pt x="393" y="508"/>
                  </a:lnTo>
                  <a:lnTo>
                    <a:pt x="384" y="498"/>
                  </a:lnTo>
                  <a:lnTo>
                    <a:pt x="367" y="483"/>
                  </a:lnTo>
                  <a:lnTo>
                    <a:pt x="345" y="466"/>
                  </a:lnTo>
                  <a:lnTo>
                    <a:pt x="319" y="447"/>
                  </a:lnTo>
                  <a:lnTo>
                    <a:pt x="287" y="427"/>
                  </a:lnTo>
                  <a:lnTo>
                    <a:pt x="253" y="405"/>
                  </a:lnTo>
                  <a:lnTo>
                    <a:pt x="219" y="379"/>
                  </a:lnTo>
                  <a:lnTo>
                    <a:pt x="183" y="353"/>
                  </a:lnTo>
                  <a:lnTo>
                    <a:pt x="148" y="325"/>
                  </a:lnTo>
                  <a:lnTo>
                    <a:pt x="115" y="297"/>
                  </a:lnTo>
                  <a:lnTo>
                    <a:pt x="97" y="282"/>
                  </a:lnTo>
                  <a:lnTo>
                    <a:pt x="83" y="267"/>
                  </a:lnTo>
                  <a:lnTo>
                    <a:pt x="68" y="251"/>
                  </a:lnTo>
                  <a:lnTo>
                    <a:pt x="55" y="235"/>
                  </a:lnTo>
                  <a:lnTo>
                    <a:pt x="15" y="174"/>
                  </a:lnTo>
                  <a:lnTo>
                    <a:pt x="0" y="110"/>
                  </a:lnTo>
                  <a:lnTo>
                    <a:pt x="16" y="57"/>
                  </a:lnTo>
                  <a:lnTo>
                    <a:pt x="32" y="38"/>
                  </a:lnTo>
                  <a:lnTo>
                    <a:pt x="52" y="22"/>
                  </a:lnTo>
                  <a:lnTo>
                    <a:pt x="77" y="10"/>
                  </a:lnTo>
                  <a:lnTo>
                    <a:pt x="105" y="4"/>
                  </a:lnTo>
                  <a:lnTo>
                    <a:pt x="164" y="0"/>
                  </a:lnTo>
                  <a:lnTo>
                    <a:pt x="284" y="30"/>
                  </a:lnTo>
                  <a:lnTo>
                    <a:pt x="328" y="62"/>
                  </a:lnTo>
                  <a:lnTo>
                    <a:pt x="355" y="105"/>
                  </a:lnTo>
                  <a:lnTo>
                    <a:pt x="357" y="185"/>
                  </a:lnTo>
                  <a:lnTo>
                    <a:pt x="343" y="218"/>
                  </a:lnTo>
                  <a:lnTo>
                    <a:pt x="317" y="239"/>
                  </a:lnTo>
                  <a:lnTo>
                    <a:pt x="285" y="253"/>
                  </a:lnTo>
                  <a:lnTo>
                    <a:pt x="248" y="254"/>
                  </a:lnTo>
                  <a:lnTo>
                    <a:pt x="167" y="217"/>
                  </a:lnTo>
                  <a:lnTo>
                    <a:pt x="135" y="183"/>
                  </a:lnTo>
                  <a:lnTo>
                    <a:pt x="117" y="155"/>
                  </a:lnTo>
                  <a:lnTo>
                    <a:pt x="116" y="111"/>
                  </a:lnTo>
                  <a:lnTo>
                    <a:pt x="136" y="85"/>
                  </a:lnTo>
                  <a:lnTo>
                    <a:pt x="149" y="77"/>
                  </a:lnTo>
                  <a:lnTo>
                    <a:pt x="213" y="85"/>
                  </a:lnTo>
                  <a:lnTo>
                    <a:pt x="197" y="97"/>
                  </a:lnTo>
                  <a:lnTo>
                    <a:pt x="172" y="126"/>
                  </a:lnTo>
                  <a:lnTo>
                    <a:pt x="167" y="161"/>
                  </a:lnTo>
                  <a:lnTo>
                    <a:pt x="181" y="175"/>
                  </a:lnTo>
                  <a:lnTo>
                    <a:pt x="213" y="189"/>
                  </a:lnTo>
                  <a:lnTo>
                    <a:pt x="272" y="189"/>
                  </a:lnTo>
                  <a:lnTo>
                    <a:pt x="291" y="154"/>
                  </a:lnTo>
                  <a:lnTo>
                    <a:pt x="280" y="110"/>
                  </a:lnTo>
                  <a:lnTo>
                    <a:pt x="267" y="90"/>
                  </a:lnTo>
                  <a:lnTo>
                    <a:pt x="249" y="73"/>
                  </a:lnTo>
                  <a:lnTo>
                    <a:pt x="229" y="62"/>
                  </a:lnTo>
                  <a:lnTo>
                    <a:pt x="204" y="53"/>
                  </a:lnTo>
                  <a:lnTo>
                    <a:pt x="149" y="49"/>
                  </a:lnTo>
                  <a:lnTo>
                    <a:pt x="101" y="64"/>
                  </a:lnTo>
                  <a:lnTo>
                    <a:pt x="77" y="105"/>
                  </a:lnTo>
                  <a:lnTo>
                    <a:pt x="76" y="129"/>
                  </a:lnTo>
                  <a:lnTo>
                    <a:pt x="77" y="150"/>
                  </a:lnTo>
                  <a:lnTo>
                    <a:pt x="95" y="190"/>
                  </a:lnTo>
                  <a:lnTo>
                    <a:pt x="111" y="209"/>
                  </a:lnTo>
                  <a:lnTo>
                    <a:pt x="133" y="231"/>
                  </a:lnTo>
                  <a:lnTo>
                    <a:pt x="161" y="255"/>
                  </a:lnTo>
                  <a:lnTo>
                    <a:pt x="196" y="286"/>
                  </a:lnTo>
                  <a:lnTo>
                    <a:pt x="216" y="302"/>
                  </a:lnTo>
                  <a:lnTo>
                    <a:pt x="239" y="318"/>
                  </a:lnTo>
                  <a:lnTo>
                    <a:pt x="263" y="335"/>
                  </a:lnTo>
                  <a:lnTo>
                    <a:pt x="288" y="351"/>
                  </a:lnTo>
                  <a:lnTo>
                    <a:pt x="313" y="369"/>
                  </a:lnTo>
                  <a:lnTo>
                    <a:pt x="341" y="389"/>
                  </a:lnTo>
                  <a:lnTo>
                    <a:pt x="367" y="407"/>
                  </a:lnTo>
                  <a:lnTo>
                    <a:pt x="392" y="428"/>
                  </a:lnTo>
                  <a:lnTo>
                    <a:pt x="415" y="448"/>
                  </a:lnTo>
                  <a:lnTo>
                    <a:pt x="437" y="472"/>
                  </a:lnTo>
                  <a:lnTo>
                    <a:pt x="474" y="519"/>
                  </a:lnTo>
                  <a:lnTo>
                    <a:pt x="502" y="634"/>
                  </a:lnTo>
                  <a:lnTo>
                    <a:pt x="494" y="690"/>
                  </a:lnTo>
                  <a:lnTo>
                    <a:pt x="480" y="732"/>
                  </a:lnTo>
                  <a:lnTo>
                    <a:pt x="456" y="763"/>
                  </a:lnTo>
                  <a:lnTo>
                    <a:pt x="431" y="784"/>
                  </a:lnTo>
                  <a:lnTo>
                    <a:pt x="400" y="796"/>
                  </a:lnTo>
                  <a:lnTo>
                    <a:pt x="369" y="800"/>
                  </a:lnTo>
                  <a:lnTo>
                    <a:pt x="309" y="795"/>
                  </a:lnTo>
                  <a:lnTo>
                    <a:pt x="249" y="768"/>
                  </a:lnTo>
                  <a:lnTo>
                    <a:pt x="219" y="751"/>
                  </a:lnTo>
                  <a:lnTo>
                    <a:pt x="189" y="729"/>
                  </a:lnTo>
                  <a:lnTo>
                    <a:pt x="163" y="711"/>
                  </a:lnTo>
                  <a:lnTo>
                    <a:pt x="140" y="692"/>
                  </a:lnTo>
                  <a:lnTo>
                    <a:pt x="121" y="678"/>
                  </a:lnTo>
                  <a:lnTo>
                    <a:pt x="121" y="58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6" name="Freeform 10"/>
            <p:cNvSpPr>
              <a:spLocks noChangeAspect="1"/>
            </p:cNvSpPr>
            <p:nvPr/>
          </p:nvSpPr>
          <p:spPr bwMode="auto">
            <a:xfrm>
              <a:off x="3673" y="3589"/>
              <a:ext cx="126" cy="131"/>
            </a:xfrm>
            <a:custGeom>
              <a:avLst/>
              <a:gdLst>
                <a:gd name="T0" fmla="*/ 7 w 253"/>
                <a:gd name="T1" fmla="*/ 5 h 262"/>
                <a:gd name="T2" fmla="*/ 7 w 253"/>
                <a:gd name="T3" fmla="*/ 4 h 262"/>
                <a:gd name="T4" fmla="*/ 7 w 253"/>
                <a:gd name="T5" fmla="*/ 3 h 262"/>
                <a:gd name="T6" fmla="*/ 6 w 253"/>
                <a:gd name="T7" fmla="*/ 1 h 262"/>
                <a:gd name="T8" fmla="*/ 5 w 253"/>
                <a:gd name="T9" fmla="*/ 1 h 262"/>
                <a:gd name="T10" fmla="*/ 4 w 253"/>
                <a:gd name="T11" fmla="*/ 0 h 262"/>
                <a:gd name="T12" fmla="*/ 2 w 253"/>
                <a:gd name="T13" fmla="*/ 1 h 262"/>
                <a:gd name="T14" fmla="*/ 1 w 253"/>
                <a:gd name="T15" fmla="*/ 1 h 262"/>
                <a:gd name="T16" fmla="*/ 0 w 253"/>
                <a:gd name="T17" fmla="*/ 2 h 262"/>
                <a:gd name="T18" fmla="*/ 0 w 253"/>
                <a:gd name="T19" fmla="*/ 4 h 262"/>
                <a:gd name="T20" fmla="*/ 0 w 253"/>
                <a:gd name="T21" fmla="*/ 5 h 262"/>
                <a:gd name="T22" fmla="*/ 0 w 253"/>
                <a:gd name="T23" fmla="*/ 6 h 262"/>
                <a:gd name="T24" fmla="*/ 1 w 253"/>
                <a:gd name="T25" fmla="*/ 8 h 262"/>
                <a:gd name="T26" fmla="*/ 2 w 253"/>
                <a:gd name="T27" fmla="*/ 8 h 262"/>
                <a:gd name="T28" fmla="*/ 3 w 253"/>
                <a:gd name="T29" fmla="*/ 9 h 262"/>
                <a:gd name="T30" fmla="*/ 5 w 253"/>
                <a:gd name="T31" fmla="*/ 9 h 262"/>
                <a:gd name="T32" fmla="*/ 6 w 253"/>
                <a:gd name="T33" fmla="*/ 7 h 262"/>
                <a:gd name="T34" fmla="*/ 4 w 253"/>
                <a:gd name="T35" fmla="*/ 7 h 262"/>
                <a:gd name="T36" fmla="*/ 3 w 253"/>
                <a:gd name="T37" fmla="*/ 7 h 262"/>
                <a:gd name="T38" fmla="*/ 3 w 253"/>
                <a:gd name="T39" fmla="*/ 7 h 262"/>
                <a:gd name="T40" fmla="*/ 2 w 253"/>
                <a:gd name="T41" fmla="*/ 6 h 262"/>
                <a:gd name="T42" fmla="*/ 1 w 253"/>
                <a:gd name="T43" fmla="*/ 5 h 262"/>
                <a:gd name="T44" fmla="*/ 1 w 253"/>
                <a:gd name="T45" fmla="*/ 5 h 262"/>
                <a:gd name="T46" fmla="*/ 1 w 253"/>
                <a:gd name="T47" fmla="*/ 4 h 262"/>
                <a:gd name="T48" fmla="*/ 2 w 253"/>
                <a:gd name="T49" fmla="*/ 3 h 262"/>
                <a:gd name="T50" fmla="*/ 2 w 253"/>
                <a:gd name="T51" fmla="*/ 3 h 262"/>
                <a:gd name="T52" fmla="*/ 3 w 253"/>
                <a:gd name="T53" fmla="*/ 2 h 262"/>
                <a:gd name="T54" fmla="*/ 4 w 253"/>
                <a:gd name="T55" fmla="*/ 2 h 262"/>
                <a:gd name="T56" fmla="*/ 4 w 253"/>
                <a:gd name="T57" fmla="*/ 2 h 262"/>
                <a:gd name="T58" fmla="*/ 5 w 253"/>
                <a:gd name="T59" fmla="*/ 3 h 262"/>
                <a:gd name="T60" fmla="*/ 6 w 253"/>
                <a:gd name="T61" fmla="*/ 4 h 262"/>
                <a:gd name="T62" fmla="*/ 6 w 253"/>
                <a:gd name="T63" fmla="*/ 4 h 262"/>
                <a:gd name="T64" fmla="*/ 6 w 253"/>
                <a:gd name="T65" fmla="*/ 5 h 262"/>
                <a:gd name="T66" fmla="*/ 7 w 253"/>
                <a:gd name="T67" fmla="*/ 6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62"/>
                <a:gd name="T104" fmla="*/ 253 w 253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62">
                  <a:moveTo>
                    <a:pt x="245" y="177"/>
                  </a:moveTo>
                  <a:lnTo>
                    <a:pt x="249" y="160"/>
                  </a:lnTo>
                  <a:lnTo>
                    <a:pt x="253" y="137"/>
                  </a:lnTo>
                  <a:lnTo>
                    <a:pt x="252" y="113"/>
                  </a:lnTo>
                  <a:lnTo>
                    <a:pt x="248" y="92"/>
                  </a:lnTo>
                  <a:lnTo>
                    <a:pt x="238" y="70"/>
                  </a:lnTo>
                  <a:lnTo>
                    <a:pt x="226" y="50"/>
                  </a:lnTo>
                  <a:lnTo>
                    <a:pt x="213" y="33"/>
                  </a:lnTo>
                  <a:lnTo>
                    <a:pt x="196" y="20"/>
                  </a:lnTo>
                  <a:lnTo>
                    <a:pt x="176" y="9"/>
                  </a:lnTo>
                  <a:lnTo>
                    <a:pt x="154" y="1"/>
                  </a:lnTo>
                  <a:lnTo>
                    <a:pt x="132" y="0"/>
                  </a:lnTo>
                  <a:lnTo>
                    <a:pt x="110" y="0"/>
                  </a:lnTo>
                  <a:lnTo>
                    <a:pt x="89" y="4"/>
                  </a:lnTo>
                  <a:lnTo>
                    <a:pt x="68" y="13"/>
                  </a:lnTo>
                  <a:lnTo>
                    <a:pt x="49" y="25"/>
                  </a:lnTo>
                  <a:lnTo>
                    <a:pt x="33" y="41"/>
                  </a:lnTo>
                  <a:lnTo>
                    <a:pt x="20" y="60"/>
                  </a:lnTo>
                  <a:lnTo>
                    <a:pt x="9" y="80"/>
                  </a:lnTo>
                  <a:lnTo>
                    <a:pt x="2" y="101"/>
                  </a:lnTo>
                  <a:lnTo>
                    <a:pt x="0" y="125"/>
                  </a:lnTo>
                  <a:lnTo>
                    <a:pt x="1" y="148"/>
                  </a:lnTo>
                  <a:lnTo>
                    <a:pt x="5" y="169"/>
                  </a:lnTo>
                  <a:lnTo>
                    <a:pt x="13" y="192"/>
                  </a:lnTo>
                  <a:lnTo>
                    <a:pt x="25" y="210"/>
                  </a:lnTo>
                  <a:lnTo>
                    <a:pt x="40" y="228"/>
                  </a:lnTo>
                  <a:lnTo>
                    <a:pt x="57" y="241"/>
                  </a:lnTo>
                  <a:lnTo>
                    <a:pt x="77" y="250"/>
                  </a:lnTo>
                  <a:lnTo>
                    <a:pt x="97" y="260"/>
                  </a:lnTo>
                  <a:lnTo>
                    <a:pt x="118" y="262"/>
                  </a:lnTo>
                  <a:lnTo>
                    <a:pt x="141" y="261"/>
                  </a:lnTo>
                  <a:lnTo>
                    <a:pt x="165" y="257"/>
                  </a:lnTo>
                  <a:lnTo>
                    <a:pt x="188" y="245"/>
                  </a:lnTo>
                  <a:lnTo>
                    <a:pt x="210" y="226"/>
                  </a:lnTo>
                  <a:lnTo>
                    <a:pt x="164" y="192"/>
                  </a:lnTo>
                  <a:lnTo>
                    <a:pt x="142" y="202"/>
                  </a:lnTo>
                  <a:lnTo>
                    <a:pt x="132" y="205"/>
                  </a:lnTo>
                  <a:lnTo>
                    <a:pt x="118" y="205"/>
                  </a:lnTo>
                  <a:lnTo>
                    <a:pt x="106" y="202"/>
                  </a:lnTo>
                  <a:lnTo>
                    <a:pt x="96" y="198"/>
                  </a:lnTo>
                  <a:lnTo>
                    <a:pt x="85" y="190"/>
                  </a:lnTo>
                  <a:lnTo>
                    <a:pt x="74" y="182"/>
                  </a:lnTo>
                  <a:lnTo>
                    <a:pt x="68" y="172"/>
                  </a:lnTo>
                  <a:lnTo>
                    <a:pt x="60" y="161"/>
                  </a:lnTo>
                  <a:lnTo>
                    <a:pt x="56" y="148"/>
                  </a:lnTo>
                  <a:lnTo>
                    <a:pt x="53" y="136"/>
                  </a:lnTo>
                  <a:lnTo>
                    <a:pt x="54" y="122"/>
                  </a:lnTo>
                  <a:lnTo>
                    <a:pt x="57" y="109"/>
                  </a:lnTo>
                  <a:lnTo>
                    <a:pt x="62" y="98"/>
                  </a:lnTo>
                  <a:lnTo>
                    <a:pt x="68" y="86"/>
                  </a:lnTo>
                  <a:lnTo>
                    <a:pt x="76" y="77"/>
                  </a:lnTo>
                  <a:lnTo>
                    <a:pt x="85" y="68"/>
                  </a:lnTo>
                  <a:lnTo>
                    <a:pt x="96" y="62"/>
                  </a:lnTo>
                  <a:lnTo>
                    <a:pt x="108" y="58"/>
                  </a:lnTo>
                  <a:lnTo>
                    <a:pt x="121" y="56"/>
                  </a:lnTo>
                  <a:lnTo>
                    <a:pt x="133" y="56"/>
                  </a:lnTo>
                  <a:lnTo>
                    <a:pt x="146" y="58"/>
                  </a:lnTo>
                  <a:lnTo>
                    <a:pt x="157" y="62"/>
                  </a:lnTo>
                  <a:lnTo>
                    <a:pt x="168" y="69"/>
                  </a:lnTo>
                  <a:lnTo>
                    <a:pt x="178" y="78"/>
                  </a:lnTo>
                  <a:lnTo>
                    <a:pt x="185" y="88"/>
                  </a:lnTo>
                  <a:lnTo>
                    <a:pt x="192" y="100"/>
                  </a:lnTo>
                  <a:lnTo>
                    <a:pt x="197" y="112"/>
                  </a:lnTo>
                  <a:lnTo>
                    <a:pt x="198" y="125"/>
                  </a:lnTo>
                  <a:lnTo>
                    <a:pt x="197" y="138"/>
                  </a:lnTo>
                  <a:lnTo>
                    <a:pt x="196" y="156"/>
                  </a:lnTo>
                  <a:lnTo>
                    <a:pt x="245" y="17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7" name="Freeform 11"/>
            <p:cNvSpPr>
              <a:spLocks noChangeAspect="1"/>
            </p:cNvSpPr>
            <p:nvPr/>
          </p:nvSpPr>
          <p:spPr bwMode="auto">
            <a:xfrm>
              <a:off x="3771" y="3655"/>
              <a:ext cx="620" cy="122"/>
            </a:xfrm>
            <a:custGeom>
              <a:avLst/>
              <a:gdLst>
                <a:gd name="T0" fmla="*/ 35 w 1240"/>
                <a:gd name="T1" fmla="*/ 1 h 242"/>
                <a:gd name="T2" fmla="*/ 14 w 1240"/>
                <a:gd name="T3" fmla="*/ 5 h 242"/>
                <a:gd name="T4" fmla="*/ 2 w 1240"/>
                <a:gd name="T5" fmla="*/ 0 h 242"/>
                <a:gd name="T6" fmla="*/ 0 w 1240"/>
                <a:gd name="T7" fmla="*/ 1 h 242"/>
                <a:gd name="T8" fmla="*/ 13 w 1240"/>
                <a:gd name="T9" fmla="*/ 8 h 242"/>
                <a:gd name="T10" fmla="*/ 39 w 1240"/>
                <a:gd name="T11" fmla="*/ 3 h 242"/>
                <a:gd name="T12" fmla="*/ 35 w 1240"/>
                <a:gd name="T13" fmla="*/ 1 h 242"/>
                <a:gd name="T14" fmla="*/ 35 w 1240"/>
                <a:gd name="T15" fmla="*/ 1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0"/>
                <a:gd name="T25" fmla="*/ 0 h 242"/>
                <a:gd name="T26" fmla="*/ 1240 w 1240"/>
                <a:gd name="T27" fmla="*/ 242 h 2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0" h="242">
                  <a:moveTo>
                    <a:pt x="1089" y="21"/>
                  </a:moveTo>
                  <a:lnTo>
                    <a:pt x="433" y="144"/>
                  </a:lnTo>
                  <a:lnTo>
                    <a:pt x="42" y="0"/>
                  </a:lnTo>
                  <a:lnTo>
                    <a:pt x="0" y="20"/>
                  </a:lnTo>
                  <a:lnTo>
                    <a:pt x="418" y="242"/>
                  </a:lnTo>
                  <a:lnTo>
                    <a:pt x="1240" y="92"/>
                  </a:lnTo>
                  <a:lnTo>
                    <a:pt x="1089" y="2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8" name="Freeform 12"/>
            <p:cNvSpPr>
              <a:spLocks noChangeAspect="1"/>
            </p:cNvSpPr>
            <p:nvPr/>
          </p:nvSpPr>
          <p:spPr bwMode="auto">
            <a:xfrm>
              <a:off x="3580" y="3737"/>
              <a:ext cx="126" cy="132"/>
            </a:xfrm>
            <a:custGeom>
              <a:avLst/>
              <a:gdLst>
                <a:gd name="T0" fmla="*/ 7 w 253"/>
                <a:gd name="T1" fmla="*/ 4 h 262"/>
                <a:gd name="T2" fmla="*/ 7 w 253"/>
                <a:gd name="T3" fmla="*/ 2 h 262"/>
                <a:gd name="T4" fmla="*/ 6 w 253"/>
                <a:gd name="T5" fmla="*/ 1 h 262"/>
                <a:gd name="T6" fmla="*/ 5 w 253"/>
                <a:gd name="T7" fmla="*/ 1 h 262"/>
                <a:gd name="T8" fmla="*/ 3 w 253"/>
                <a:gd name="T9" fmla="*/ 0 h 262"/>
                <a:gd name="T10" fmla="*/ 2 w 253"/>
                <a:gd name="T11" fmla="*/ 1 h 262"/>
                <a:gd name="T12" fmla="*/ 1 w 253"/>
                <a:gd name="T13" fmla="*/ 2 h 262"/>
                <a:gd name="T14" fmla="*/ 0 w 253"/>
                <a:gd name="T15" fmla="*/ 3 h 262"/>
                <a:gd name="T16" fmla="*/ 0 w 253"/>
                <a:gd name="T17" fmla="*/ 4 h 262"/>
                <a:gd name="T18" fmla="*/ 0 w 253"/>
                <a:gd name="T19" fmla="*/ 6 h 262"/>
                <a:gd name="T20" fmla="*/ 0 w 253"/>
                <a:gd name="T21" fmla="*/ 7 h 262"/>
                <a:gd name="T22" fmla="*/ 1 w 253"/>
                <a:gd name="T23" fmla="*/ 8 h 262"/>
                <a:gd name="T24" fmla="*/ 2 w 253"/>
                <a:gd name="T25" fmla="*/ 9 h 262"/>
                <a:gd name="T26" fmla="*/ 4 w 253"/>
                <a:gd name="T27" fmla="*/ 9 h 262"/>
                <a:gd name="T28" fmla="*/ 5 w 253"/>
                <a:gd name="T29" fmla="*/ 8 h 262"/>
                <a:gd name="T30" fmla="*/ 6 w 253"/>
                <a:gd name="T31" fmla="*/ 8 h 262"/>
                <a:gd name="T32" fmla="*/ 7 w 253"/>
                <a:gd name="T33" fmla="*/ 6 h 262"/>
                <a:gd name="T34" fmla="*/ 5 w 253"/>
                <a:gd name="T35" fmla="*/ 6 h 262"/>
                <a:gd name="T36" fmla="*/ 4 w 253"/>
                <a:gd name="T37" fmla="*/ 7 h 262"/>
                <a:gd name="T38" fmla="*/ 4 w 253"/>
                <a:gd name="T39" fmla="*/ 7 h 262"/>
                <a:gd name="T40" fmla="*/ 3 w 253"/>
                <a:gd name="T41" fmla="*/ 7 h 262"/>
                <a:gd name="T42" fmla="*/ 2 w 253"/>
                <a:gd name="T43" fmla="*/ 6 h 262"/>
                <a:gd name="T44" fmla="*/ 2 w 253"/>
                <a:gd name="T45" fmla="*/ 6 h 262"/>
                <a:gd name="T46" fmla="*/ 1 w 253"/>
                <a:gd name="T47" fmla="*/ 5 h 262"/>
                <a:gd name="T48" fmla="*/ 1 w 253"/>
                <a:gd name="T49" fmla="*/ 4 h 262"/>
                <a:gd name="T50" fmla="*/ 2 w 253"/>
                <a:gd name="T51" fmla="*/ 3 h 262"/>
                <a:gd name="T52" fmla="*/ 2 w 253"/>
                <a:gd name="T53" fmla="*/ 3 h 262"/>
                <a:gd name="T54" fmla="*/ 3 w 253"/>
                <a:gd name="T55" fmla="*/ 2 h 262"/>
                <a:gd name="T56" fmla="*/ 3 w 253"/>
                <a:gd name="T57" fmla="*/ 2 h 262"/>
                <a:gd name="T58" fmla="*/ 4 w 253"/>
                <a:gd name="T59" fmla="*/ 2 h 262"/>
                <a:gd name="T60" fmla="*/ 5 w 253"/>
                <a:gd name="T61" fmla="*/ 3 h 262"/>
                <a:gd name="T62" fmla="*/ 5 w 253"/>
                <a:gd name="T63" fmla="*/ 3 h 262"/>
                <a:gd name="T64" fmla="*/ 6 w 253"/>
                <a:gd name="T65" fmla="*/ 4 h 262"/>
                <a:gd name="T66" fmla="*/ 7 w 253"/>
                <a:gd name="T67" fmla="*/ 4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62"/>
                <a:gd name="T104" fmla="*/ 253 w 253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62">
                  <a:moveTo>
                    <a:pt x="253" y="126"/>
                  </a:moveTo>
                  <a:lnTo>
                    <a:pt x="251" y="101"/>
                  </a:lnTo>
                  <a:lnTo>
                    <a:pt x="243" y="78"/>
                  </a:lnTo>
                  <a:lnTo>
                    <a:pt x="232" y="58"/>
                  </a:lnTo>
                  <a:lnTo>
                    <a:pt x="219" y="41"/>
                  </a:lnTo>
                  <a:lnTo>
                    <a:pt x="203" y="25"/>
                  </a:lnTo>
                  <a:lnTo>
                    <a:pt x="183" y="13"/>
                  </a:lnTo>
                  <a:lnTo>
                    <a:pt x="164" y="5"/>
                  </a:lnTo>
                  <a:lnTo>
                    <a:pt x="140" y="1"/>
                  </a:lnTo>
                  <a:lnTo>
                    <a:pt x="119" y="0"/>
                  </a:lnTo>
                  <a:lnTo>
                    <a:pt x="98" y="2"/>
                  </a:lnTo>
                  <a:lnTo>
                    <a:pt x="76" y="12"/>
                  </a:lnTo>
                  <a:lnTo>
                    <a:pt x="58" y="21"/>
                  </a:lnTo>
                  <a:lnTo>
                    <a:pt x="40" y="36"/>
                  </a:lnTo>
                  <a:lnTo>
                    <a:pt x="26" y="52"/>
                  </a:lnTo>
                  <a:lnTo>
                    <a:pt x="14" y="72"/>
                  </a:lnTo>
                  <a:lnTo>
                    <a:pt x="4" y="94"/>
                  </a:lnTo>
                  <a:lnTo>
                    <a:pt x="0" y="116"/>
                  </a:lnTo>
                  <a:lnTo>
                    <a:pt x="0" y="140"/>
                  </a:lnTo>
                  <a:lnTo>
                    <a:pt x="3" y="162"/>
                  </a:lnTo>
                  <a:lnTo>
                    <a:pt x="10" y="184"/>
                  </a:lnTo>
                  <a:lnTo>
                    <a:pt x="22" y="205"/>
                  </a:lnTo>
                  <a:lnTo>
                    <a:pt x="35" y="222"/>
                  </a:lnTo>
                  <a:lnTo>
                    <a:pt x="51" y="238"/>
                  </a:lnTo>
                  <a:lnTo>
                    <a:pt x="70" y="249"/>
                  </a:lnTo>
                  <a:lnTo>
                    <a:pt x="91" y="258"/>
                  </a:lnTo>
                  <a:lnTo>
                    <a:pt x="112" y="262"/>
                  </a:lnTo>
                  <a:lnTo>
                    <a:pt x="135" y="262"/>
                  </a:lnTo>
                  <a:lnTo>
                    <a:pt x="156" y="260"/>
                  </a:lnTo>
                  <a:lnTo>
                    <a:pt x="177" y="253"/>
                  </a:lnTo>
                  <a:lnTo>
                    <a:pt x="197" y="242"/>
                  </a:lnTo>
                  <a:lnTo>
                    <a:pt x="216" y="226"/>
                  </a:lnTo>
                  <a:lnTo>
                    <a:pt x="231" y="206"/>
                  </a:lnTo>
                  <a:lnTo>
                    <a:pt x="245" y="172"/>
                  </a:lnTo>
                  <a:lnTo>
                    <a:pt x="192" y="164"/>
                  </a:lnTo>
                  <a:lnTo>
                    <a:pt x="173" y="189"/>
                  </a:lnTo>
                  <a:lnTo>
                    <a:pt x="164" y="197"/>
                  </a:lnTo>
                  <a:lnTo>
                    <a:pt x="152" y="202"/>
                  </a:lnTo>
                  <a:lnTo>
                    <a:pt x="140" y="205"/>
                  </a:lnTo>
                  <a:lnTo>
                    <a:pt x="128" y="206"/>
                  </a:lnTo>
                  <a:lnTo>
                    <a:pt x="115" y="205"/>
                  </a:lnTo>
                  <a:lnTo>
                    <a:pt x="103" y="202"/>
                  </a:lnTo>
                  <a:lnTo>
                    <a:pt x="92" y="197"/>
                  </a:lnTo>
                  <a:lnTo>
                    <a:pt x="82" y="189"/>
                  </a:lnTo>
                  <a:lnTo>
                    <a:pt x="72" y="181"/>
                  </a:lnTo>
                  <a:lnTo>
                    <a:pt x="64" y="169"/>
                  </a:lnTo>
                  <a:lnTo>
                    <a:pt x="59" y="158"/>
                  </a:lnTo>
                  <a:lnTo>
                    <a:pt x="56" y="145"/>
                  </a:lnTo>
                  <a:lnTo>
                    <a:pt x="56" y="132"/>
                  </a:lnTo>
                  <a:lnTo>
                    <a:pt x="56" y="120"/>
                  </a:lnTo>
                  <a:lnTo>
                    <a:pt x="59" y="106"/>
                  </a:lnTo>
                  <a:lnTo>
                    <a:pt x="64" y="94"/>
                  </a:lnTo>
                  <a:lnTo>
                    <a:pt x="71" y="85"/>
                  </a:lnTo>
                  <a:lnTo>
                    <a:pt x="80" y="76"/>
                  </a:lnTo>
                  <a:lnTo>
                    <a:pt x="91" y="66"/>
                  </a:lnTo>
                  <a:lnTo>
                    <a:pt x="102" y="62"/>
                  </a:lnTo>
                  <a:lnTo>
                    <a:pt x="114" y="58"/>
                  </a:lnTo>
                  <a:lnTo>
                    <a:pt x="127" y="56"/>
                  </a:lnTo>
                  <a:lnTo>
                    <a:pt x="138" y="57"/>
                  </a:lnTo>
                  <a:lnTo>
                    <a:pt x="151" y="61"/>
                  </a:lnTo>
                  <a:lnTo>
                    <a:pt x="163" y="66"/>
                  </a:lnTo>
                  <a:lnTo>
                    <a:pt x="173" y="74"/>
                  </a:lnTo>
                  <a:lnTo>
                    <a:pt x="181" y="84"/>
                  </a:lnTo>
                  <a:lnTo>
                    <a:pt x="188" y="93"/>
                  </a:lnTo>
                  <a:lnTo>
                    <a:pt x="193" y="106"/>
                  </a:lnTo>
                  <a:lnTo>
                    <a:pt x="197" y="126"/>
                  </a:lnTo>
                  <a:lnTo>
                    <a:pt x="253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9" name="Freeform 13"/>
            <p:cNvSpPr>
              <a:spLocks noChangeAspect="1"/>
            </p:cNvSpPr>
            <p:nvPr/>
          </p:nvSpPr>
          <p:spPr bwMode="auto">
            <a:xfrm>
              <a:off x="3654" y="3962"/>
              <a:ext cx="126" cy="130"/>
            </a:xfrm>
            <a:custGeom>
              <a:avLst/>
              <a:gdLst>
                <a:gd name="T0" fmla="*/ 6 w 253"/>
                <a:gd name="T1" fmla="*/ 2 h 259"/>
                <a:gd name="T2" fmla="*/ 5 w 253"/>
                <a:gd name="T3" fmla="*/ 1 h 259"/>
                <a:gd name="T4" fmla="*/ 4 w 253"/>
                <a:gd name="T5" fmla="*/ 0 h 259"/>
                <a:gd name="T6" fmla="*/ 2 w 253"/>
                <a:gd name="T7" fmla="*/ 1 h 259"/>
                <a:gd name="T8" fmla="*/ 1 w 253"/>
                <a:gd name="T9" fmla="*/ 1 h 259"/>
                <a:gd name="T10" fmla="*/ 0 w 253"/>
                <a:gd name="T11" fmla="*/ 2 h 259"/>
                <a:gd name="T12" fmla="*/ 0 w 253"/>
                <a:gd name="T13" fmla="*/ 4 h 259"/>
                <a:gd name="T14" fmla="*/ 0 w 253"/>
                <a:gd name="T15" fmla="*/ 5 h 259"/>
                <a:gd name="T16" fmla="*/ 0 w 253"/>
                <a:gd name="T17" fmla="*/ 7 h 259"/>
                <a:gd name="T18" fmla="*/ 1 w 253"/>
                <a:gd name="T19" fmla="*/ 8 h 259"/>
                <a:gd name="T20" fmla="*/ 2 w 253"/>
                <a:gd name="T21" fmla="*/ 8 h 259"/>
                <a:gd name="T22" fmla="*/ 3 w 253"/>
                <a:gd name="T23" fmla="*/ 9 h 259"/>
                <a:gd name="T24" fmla="*/ 5 w 253"/>
                <a:gd name="T25" fmla="*/ 9 h 259"/>
                <a:gd name="T26" fmla="*/ 6 w 253"/>
                <a:gd name="T27" fmla="*/ 8 h 259"/>
                <a:gd name="T28" fmla="*/ 7 w 253"/>
                <a:gd name="T29" fmla="*/ 7 h 259"/>
                <a:gd name="T30" fmla="*/ 7 w 253"/>
                <a:gd name="T31" fmla="*/ 5 h 259"/>
                <a:gd name="T32" fmla="*/ 7 w 253"/>
                <a:gd name="T33" fmla="*/ 3 h 259"/>
                <a:gd name="T34" fmla="*/ 6 w 253"/>
                <a:gd name="T35" fmla="*/ 5 h 259"/>
                <a:gd name="T36" fmla="*/ 5 w 253"/>
                <a:gd name="T37" fmla="*/ 6 h 259"/>
                <a:gd name="T38" fmla="*/ 5 w 253"/>
                <a:gd name="T39" fmla="*/ 7 h 259"/>
                <a:gd name="T40" fmla="*/ 4 w 253"/>
                <a:gd name="T41" fmla="*/ 7 h 259"/>
                <a:gd name="T42" fmla="*/ 3 w 253"/>
                <a:gd name="T43" fmla="*/ 7 h 259"/>
                <a:gd name="T44" fmla="*/ 3 w 253"/>
                <a:gd name="T45" fmla="*/ 7 h 259"/>
                <a:gd name="T46" fmla="*/ 2 w 253"/>
                <a:gd name="T47" fmla="*/ 6 h 259"/>
                <a:gd name="T48" fmla="*/ 1 w 253"/>
                <a:gd name="T49" fmla="*/ 6 h 259"/>
                <a:gd name="T50" fmla="*/ 1 w 253"/>
                <a:gd name="T51" fmla="*/ 5 h 259"/>
                <a:gd name="T52" fmla="*/ 1 w 253"/>
                <a:gd name="T53" fmla="*/ 4 h 259"/>
                <a:gd name="T54" fmla="*/ 2 w 253"/>
                <a:gd name="T55" fmla="*/ 3 h 259"/>
                <a:gd name="T56" fmla="*/ 2 w 253"/>
                <a:gd name="T57" fmla="*/ 3 h 259"/>
                <a:gd name="T58" fmla="*/ 3 w 253"/>
                <a:gd name="T59" fmla="*/ 2 h 259"/>
                <a:gd name="T60" fmla="*/ 4 w 253"/>
                <a:gd name="T61" fmla="*/ 2 h 259"/>
                <a:gd name="T62" fmla="*/ 4 w 253"/>
                <a:gd name="T63" fmla="*/ 2 h 259"/>
                <a:gd name="T64" fmla="*/ 5 w 253"/>
                <a:gd name="T65" fmla="*/ 3 h 259"/>
                <a:gd name="T66" fmla="*/ 6 w 253"/>
                <a:gd name="T67" fmla="*/ 2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59"/>
                <a:gd name="T104" fmla="*/ 253 w 253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59">
                  <a:moveTo>
                    <a:pt x="223" y="45"/>
                  </a:moveTo>
                  <a:lnTo>
                    <a:pt x="211" y="33"/>
                  </a:lnTo>
                  <a:lnTo>
                    <a:pt x="192" y="20"/>
                  </a:lnTo>
                  <a:lnTo>
                    <a:pt x="172" y="9"/>
                  </a:lnTo>
                  <a:lnTo>
                    <a:pt x="151" y="4"/>
                  </a:lnTo>
                  <a:lnTo>
                    <a:pt x="129" y="0"/>
                  </a:lnTo>
                  <a:lnTo>
                    <a:pt x="107" y="2"/>
                  </a:lnTo>
                  <a:lnTo>
                    <a:pt x="85" y="8"/>
                  </a:lnTo>
                  <a:lnTo>
                    <a:pt x="65" y="17"/>
                  </a:lnTo>
                  <a:lnTo>
                    <a:pt x="47" y="30"/>
                  </a:lnTo>
                  <a:lnTo>
                    <a:pt x="31" y="45"/>
                  </a:lnTo>
                  <a:lnTo>
                    <a:pt x="18" y="64"/>
                  </a:lnTo>
                  <a:lnTo>
                    <a:pt x="8" y="85"/>
                  </a:lnTo>
                  <a:lnTo>
                    <a:pt x="2" y="108"/>
                  </a:lnTo>
                  <a:lnTo>
                    <a:pt x="0" y="130"/>
                  </a:lnTo>
                  <a:lnTo>
                    <a:pt x="0" y="153"/>
                  </a:lnTo>
                  <a:lnTo>
                    <a:pt x="6" y="175"/>
                  </a:lnTo>
                  <a:lnTo>
                    <a:pt x="15" y="197"/>
                  </a:lnTo>
                  <a:lnTo>
                    <a:pt x="28" y="215"/>
                  </a:lnTo>
                  <a:lnTo>
                    <a:pt x="43" y="231"/>
                  </a:lnTo>
                  <a:lnTo>
                    <a:pt x="60" y="246"/>
                  </a:lnTo>
                  <a:lnTo>
                    <a:pt x="81" y="255"/>
                  </a:lnTo>
                  <a:lnTo>
                    <a:pt x="101" y="259"/>
                  </a:lnTo>
                  <a:lnTo>
                    <a:pt x="124" y="259"/>
                  </a:lnTo>
                  <a:lnTo>
                    <a:pt x="147" y="259"/>
                  </a:lnTo>
                  <a:lnTo>
                    <a:pt x="168" y="258"/>
                  </a:lnTo>
                  <a:lnTo>
                    <a:pt x="188" y="249"/>
                  </a:lnTo>
                  <a:lnTo>
                    <a:pt x="205" y="235"/>
                  </a:lnTo>
                  <a:lnTo>
                    <a:pt x="221" y="219"/>
                  </a:lnTo>
                  <a:lnTo>
                    <a:pt x="235" y="202"/>
                  </a:lnTo>
                  <a:lnTo>
                    <a:pt x="244" y="179"/>
                  </a:lnTo>
                  <a:lnTo>
                    <a:pt x="252" y="157"/>
                  </a:lnTo>
                  <a:lnTo>
                    <a:pt x="253" y="132"/>
                  </a:lnTo>
                  <a:lnTo>
                    <a:pt x="244" y="93"/>
                  </a:lnTo>
                  <a:lnTo>
                    <a:pt x="197" y="120"/>
                  </a:lnTo>
                  <a:lnTo>
                    <a:pt x="196" y="150"/>
                  </a:lnTo>
                  <a:lnTo>
                    <a:pt x="192" y="162"/>
                  </a:lnTo>
                  <a:lnTo>
                    <a:pt x="185" y="174"/>
                  </a:lnTo>
                  <a:lnTo>
                    <a:pt x="177" y="183"/>
                  </a:lnTo>
                  <a:lnTo>
                    <a:pt x="168" y="193"/>
                  </a:lnTo>
                  <a:lnTo>
                    <a:pt x="157" y="199"/>
                  </a:lnTo>
                  <a:lnTo>
                    <a:pt x="147" y="205"/>
                  </a:lnTo>
                  <a:lnTo>
                    <a:pt x="135" y="207"/>
                  </a:lnTo>
                  <a:lnTo>
                    <a:pt x="120" y="207"/>
                  </a:lnTo>
                  <a:lnTo>
                    <a:pt x="109" y="205"/>
                  </a:lnTo>
                  <a:lnTo>
                    <a:pt x="96" y="199"/>
                  </a:lnTo>
                  <a:lnTo>
                    <a:pt x="85" y="194"/>
                  </a:lnTo>
                  <a:lnTo>
                    <a:pt x="76" y="186"/>
                  </a:lnTo>
                  <a:lnTo>
                    <a:pt x="68" y="175"/>
                  </a:lnTo>
                  <a:lnTo>
                    <a:pt x="61" y="165"/>
                  </a:lnTo>
                  <a:lnTo>
                    <a:pt x="56" y="153"/>
                  </a:lnTo>
                  <a:lnTo>
                    <a:pt x="55" y="141"/>
                  </a:lnTo>
                  <a:lnTo>
                    <a:pt x="53" y="126"/>
                  </a:lnTo>
                  <a:lnTo>
                    <a:pt x="56" y="114"/>
                  </a:lnTo>
                  <a:lnTo>
                    <a:pt x="60" y="102"/>
                  </a:lnTo>
                  <a:lnTo>
                    <a:pt x="67" y="90"/>
                  </a:lnTo>
                  <a:lnTo>
                    <a:pt x="73" y="80"/>
                  </a:lnTo>
                  <a:lnTo>
                    <a:pt x="84" y="72"/>
                  </a:lnTo>
                  <a:lnTo>
                    <a:pt x="95" y="64"/>
                  </a:lnTo>
                  <a:lnTo>
                    <a:pt x="107" y="60"/>
                  </a:lnTo>
                  <a:lnTo>
                    <a:pt x="119" y="58"/>
                  </a:lnTo>
                  <a:lnTo>
                    <a:pt x="132" y="58"/>
                  </a:lnTo>
                  <a:lnTo>
                    <a:pt x="144" y="60"/>
                  </a:lnTo>
                  <a:lnTo>
                    <a:pt x="156" y="64"/>
                  </a:lnTo>
                  <a:lnTo>
                    <a:pt x="167" y="70"/>
                  </a:lnTo>
                  <a:lnTo>
                    <a:pt x="180" y="86"/>
                  </a:lnTo>
                  <a:lnTo>
                    <a:pt x="223" y="4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0" name="Freeform 14"/>
            <p:cNvSpPr>
              <a:spLocks noChangeAspect="1"/>
            </p:cNvSpPr>
            <p:nvPr/>
          </p:nvSpPr>
          <p:spPr bwMode="auto">
            <a:xfrm>
              <a:off x="3678" y="3683"/>
              <a:ext cx="257" cy="124"/>
            </a:xfrm>
            <a:custGeom>
              <a:avLst/>
              <a:gdLst>
                <a:gd name="T0" fmla="*/ 0 w 515"/>
                <a:gd name="T1" fmla="*/ 8 h 246"/>
                <a:gd name="T2" fmla="*/ 16 w 515"/>
                <a:gd name="T3" fmla="*/ 8 h 246"/>
                <a:gd name="T4" fmla="*/ 4 w 515"/>
                <a:gd name="T5" fmla="*/ 0 h 246"/>
                <a:gd name="T6" fmla="*/ 4 w 515"/>
                <a:gd name="T7" fmla="*/ 2 h 246"/>
                <a:gd name="T8" fmla="*/ 8 w 515"/>
                <a:gd name="T9" fmla="*/ 6 h 246"/>
                <a:gd name="T10" fmla="*/ 0 w 515"/>
                <a:gd name="T11" fmla="*/ 7 h 246"/>
                <a:gd name="T12" fmla="*/ 0 w 515"/>
                <a:gd name="T13" fmla="*/ 8 h 246"/>
                <a:gd name="T14" fmla="*/ 0 w 515"/>
                <a:gd name="T15" fmla="*/ 8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5"/>
                <a:gd name="T25" fmla="*/ 0 h 246"/>
                <a:gd name="T26" fmla="*/ 515 w 515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5" h="246">
                  <a:moveTo>
                    <a:pt x="0" y="233"/>
                  </a:moveTo>
                  <a:lnTo>
                    <a:pt x="515" y="246"/>
                  </a:lnTo>
                  <a:lnTo>
                    <a:pt x="150" y="0"/>
                  </a:lnTo>
                  <a:lnTo>
                    <a:pt x="143" y="35"/>
                  </a:lnTo>
                  <a:lnTo>
                    <a:pt x="279" y="172"/>
                  </a:lnTo>
                  <a:lnTo>
                    <a:pt x="16" y="197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1" name="Freeform 15"/>
            <p:cNvSpPr>
              <a:spLocks noChangeAspect="1"/>
            </p:cNvSpPr>
            <p:nvPr/>
          </p:nvSpPr>
          <p:spPr bwMode="auto">
            <a:xfrm>
              <a:off x="3678" y="3819"/>
              <a:ext cx="252" cy="186"/>
            </a:xfrm>
            <a:custGeom>
              <a:avLst/>
              <a:gdLst>
                <a:gd name="T0" fmla="*/ 0 w 504"/>
                <a:gd name="T1" fmla="*/ 0 h 373"/>
                <a:gd name="T2" fmla="*/ 16 w 504"/>
                <a:gd name="T3" fmla="*/ 1 h 373"/>
                <a:gd name="T4" fmla="*/ 4 w 504"/>
                <a:gd name="T5" fmla="*/ 11 h 373"/>
                <a:gd name="T6" fmla="*/ 4 w 504"/>
                <a:gd name="T7" fmla="*/ 10 h 373"/>
                <a:gd name="T8" fmla="*/ 11 w 504"/>
                <a:gd name="T9" fmla="*/ 3 h 373"/>
                <a:gd name="T10" fmla="*/ 1 w 504"/>
                <a:gd name="T11" fmla="*/ 1 h 373"/>
                <a:gd name="T12" fmla="*/ 0 w 504"/>
                <a:gd name="T13" fmla="*/ 0 h 373"/>
                <a:gd name="T14" fmla="*/ 0 w 504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4"/>
                <a:gd name="T25" fmla="*/ 0 h 373"/>
                <a:gd name="T26" fmla="*/ 504 w 504"/>
                <a:gd name="T27" fmla="*/ 373 h 3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4" h="373">
                  <a:moveTo>
                    <a:pt x="0" y="0"/>
                  </a:moveTo>
                  <a:lnTo>
                    <a:pt x="504" y="55"/>
                  </a:lnTo>
                  <a:lnTo>
                    <a:pt x="127" y="373"/>
                  </a:lnTo>
                  <a:lnTo>
                    <a:pt x="112" y="329"/>
                  </a:lnTo>
                  <a:lnTo>
                    <a:pt x="334" y="96"/>
                  </a:lnTo>
                  <a:lnTo>
                    <a:pt x="19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2" name="Freeform 16"/>
            <p:cNvSpPr>
              <a:spLocks noChangeAspect="1"/>
            </p:cNvSpPr>
            <p:nvPr/>
          </p:nvSpPr>
          <p:spPr bwMode="auto">
            <a:xfrm>
              <a:off x="3406" y="3077"/>
              <a:ext cx="126" cy="156"/>
            </a:xfrm>
            <a:custGeom>
              <a:avLst/>
              <a:gdLst>
                <a:gd name="T0" fmla="*/ 0 w 253"/>
                <a:gd name="T1" fmla="*/ 0 h 311"/>
                <a:gd name="T2" fmla="*/ 5 w 253"/>
                <a:gd name="T3" fmla="*/ 10 h 311"/>
                <a:gd name="T4" fmla="*/ 7 w 253"/>
                <a:gd name="T5" fmla="*/ 3 h 311"/>
                <a:gd name="T6" fmla="*/ 7 w 253"/>
                <a:gd name="T7" fmla="*/ 2 h 311"/>
                <a:gd name="T8" fmla="*/ 4 w 253"/>
                <a:gd name="T9" fmla="*/ 6 h 311"/>
                <a:gd name="T10" fmla="*/ 1 w 253"/>
                <a:gd name="T11" fmla="*/ 1 h 311"/>
                <a:gd name="T12" fmla="*/ 0 w 253"/>
                <a:gd name="T13" fmla="*/ 0 h 311"/>
                <a:gd name="T14" fmla="*/ 0 w 253"/>
                <a:gd name="T15" fmla="*/ 0 h 3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3"/>
                <a:gd name="T25" fmla="*/ 0 h 311"/>
                <a:gd name="T26" fmla="*/ 253 w 253"/>
                <a:gd name="T27" fmla="*/ 311 h 3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3" h="311">
                  <a:moveTo>
                    <a:pt x="0" y="0"/>
                  </a:moveTo>
                  <a:lnTo>
                    <a:pt x="175" y="311"/>
                  </a:lnTo>
                  <a:lnTo>
                    <a:pt x="253" y="70"/>
                  </a:lnTo>
                  <a:lnTo>
                    <a:pt x="225" y="61"/>
                  </a:lnTo>
                  <a:lnTo>
                    <a:pt x="157" y="178"/>
                  </a:lnTo>
                  <a:lnTo>
                    <a:pt x="3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3" name="Freeform 17"/>
            <p:cNvSpPr>
              <a:spLocks noChangeAspect="1"/>
            </p:cNvSpPr>
            <p:nvPr/>
          </p:nvSpPr>
          <p:spPr bwMode="auto">
            <a:xfrm>
              <a:off x="3333" y="2999"/>
              <a:ext cx="113" cy="107"/>
            </a:xfrm>
            <a:custGeom>
              <a:avLst/>
              <a:gdLst>
                <a:gd name="T0" fmla="*/ 5 w 227"/>
                <a:gd name="T1" fmla="*/ 6 h 214"/>
                <a:gd name="T2" fmla="*/ 6 w 227"/>
                <a:gd name="T3" fmla="*/ 6 h 214"/>
                <a:gd name="T4" fmla="*/ 7 w 227"/>
                <a:gd name="T5" fmla="*/ 4 h 214"/>
                <a:gd name="T6" fmla="*/ 7 w 227"/>
                <a:gd name="T7" fmla="*/ 3 h 214"/>
                <a:gd name="T8" fmla="*/ 6 w 227"/>
                <a:gd name="T9" fmla="*/ 2 h 214"/>
                <a:gd name="T10" fmla="*/ 5 w 227"/>
                <a:gd name="T11" fmla="*/ 1 h 214"/>
                <a:gd name="T12" fmla="*/ 4 w 227"/>
                <a:gd name="T13" fmla="*/ 1 h 214"/>
                <a:gd name="T14" fmla="*/ 3 w 227"/>
                <a:gd name="T15" fmla="*/ 0 h 214"/>
                <a:gd name="T16" fmla="*/ 2 w 227"/>
                <a:gd name="T17" fmla="*/ 1 h 214"/>
                <a:gd name="T18" fmla="*/ 1 w 227"/>
                <a:gd name="T19" fmla="*/ 1 h 214"/>
                <a:gd name="T20" fmla="*/ 0 w 227"/>
                <a:gd name="T21" fmla="*/ 2 h 214"/>
                <a:gd name="T22" fmla="*/ 0 w 227"/>
                <a:gd name="T23" fmla="*/ 3 h 214"/>
                <a:gd name="T24" fmla="*/ 0 w 227"/>
                <a:gd name="T25" fmla="*/ 4 h 214"/>
                <a:gd name="T26" fmla="*/ 0 w 227"/>
                <a:gd name="T27" fmla="*/ 6 h 214"/>
                <a:gd name="T28" fmla="*/ 1 w 227"/>
                <a:gd name="T29" fmla="*/ 6 h 214"/>
                <a:gd name="T30" fmla="*/ 2 w 227"/>
                <a:gd name="T31" fmla="*/ 7 h 214"/>
                <a:gd name="T32" fmla="*/ 4 w 227"/>
                <a:gd name="T33" fmla="*/ 7 h 214"/>
                <a:gd name="T34" fmla="*/ 2 w 227"/>
                <a:gd name="T35" fmla="*/ 6 h 214"/>
                <a:gd name="T36" fmla="*/ 2 w 227"/>
                <a:gd name="T37" fmla="*/ 5 h 214"/>
                <a:gd name="T38" fmla="*/ 1 w 227"/>
                <a:gd name="T39" fmla="*/ 5 h 214"/>
                <a:gd name="T40" fmla="*/ 1 w 227"/>
                <a:gd name="T41" fmla="*/ 4 h 214"/>
                <a:gd name="T42" fmla="*/ 1 w 227"/>
                <a:gd name="T43" fmla="*/ 3 h 214"/>
                <a:gd name="T44" fmla="*/ 1 w 227"/>
                <a:gd name="T45" fmla="*/ 3 h 214"/>
                <a:gd name="T46" fmla="*/ 2 w 227"/>
                <a:gd name="T47" fmla="*/ 2 h 214"/>
                <a:gd name="T48" fmla="*/ 2 w 227"/>
                <a:gd name="T49" fmla="*/ 2 h 214"/>
                <a:gd name="T50" fmla="*/ 3 w 227"/>
                <a:gd name="T51" fmla="*/ 2 h 214"/>
                <a:gd name="T52" fmla="*/ 4 w 227"/>
                <a:gd name="T53" fmla="*/ 2 h 214"/>
                <a:gd name="T54" fmla="*/ 4 w 227"/>
                <a:gd name="T55" fmla="*/ 2 h 214"/>
                <a:gd name="T56" fmla="*/ 5 w 227"/>
                <a:gd name="T57" fmla="*/ 3 h 214"/>
                <a:gd name="T58" fmla="*/ 5 w 227"/>
                <a:gd name="T59" fmla="*/ 4 h 214"/>
                <a:gd name="T60" fmla="*/ 5 w 227"/>
                <a:gd name="T61" fmla="*/ 4 h 214"/>
                <a:gd name="T62" fmla="*/ 5 w 227"/>
                <a:gd name="T63" fmla="*/ 5 h 214"/>
                <a:gd name="T64" fmla="*/ 4 w 227"/>
                <a:gd name="T65" fmla="*/ 5 h 214"/>
                <a:gd name="T66" fmla="*/ 5 w 227"/>
                <a:gd name="T67" fmla="*/ 7 h 2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"/>
                <a:gd name="T103" fmla="*/ 0 h 214"/>
                <a:gd name="T104" fmla="*/ 227 w 227"/>
                <a:gd name="T105" fmla="*/ 214 h 2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" h="214">
                  <a:moveTo>
                    <a:pt x="169" y="201"/>
                  </a:moveTo>
                  <a:lnTo>
                    <a:pt x="187" y="190"/>
                  </a:lnTo>
                  <a:lnTo>
                    <a:pt x="200" y="177"/>
                  </a:lnTo>
                  <a:lnTo>
                    <a:pt x="211" y="161"/>
                  </a:lnTo>
                  <a:lnTo>
                    <a:pt x="220" y="144"/>
                  </a:lnTo>
                  <a:lnTo>
                    <a:pt x="225" y="126"/>
                  </a:lnTo>
                  <a:lnTo>
                    <a:pt x="227" y="108"/>
                  </a:lnTo>
                  <a:lnTo>
                    <a:pt x="225" y="88"/>
                  </a:lnTo>
                  <a:lnTo>
                    <a:pt x="220" y="70"/>
                  </a:lnTo>
                  <a:lnTo>
                    <a:pt x="211" y="53"/>
                  </a:lnTo>
                  <a:lnTo>
                    <a:pt x="200" y="37"/>
                  </a:lnTo>
                  <a:lnTo>
                    <a:pt x="187" y="24"/>
                  </a:lnTo>
                  <a:lnTo>
                    <a:pt x="169" y="14"/>
                  </a:lnTo>
                  <a:lnTo>
                    <a:pt x="152" y="5"/>
                  </a:lnTo>
                  <a:lnTo>
                    <a:pt x="132" y="0"/>
                  </a:lnTo>
                  <a:lnTo>
                    <a:pt x="113" y="0"/>
                  </a:lnTo>
                  <a:lnTo>
                    <a:pt x="92" y="0"/>
                  </a:lnTo>
                  <a:lnTo>
                    <a:pt x="75" y="5"/>
                  </a:lnTo>
                  <a:lnTo>
                    <a:pt x="57" y="14"/>
                  </a:lnTo>
                  <a:lnTo>
                    <a:pt x="41" y="24"/>
                  </a:lnTo>
                  <a:lnTo>
                    <a:pt x="25" y="38"/>
                  </a:lnTo>
                  <a:lnTo>
                    <a:pt x="15" y="53"/>
                  </a:lnTo>
                  <a:lnTo>
                    <a:pt x="7" y="70"/>
                  </a:lnTo>
                  <a:lnTo>
                    <a:pt x="1" y="89"/>
                  </a:lnTo>
                  <a:lnTo>
                    <a:pt x="0" y="108"/>
                  </a:lnTo>
                  <a:lnTo>
                    <a:pt x="1" y="126"/>
                  </a:lnTo>
                  <a:lnTo>
                    <a:pt x="7" y="144"/>
                  </a:lnTo>
                  <a:lnTo>
                    <a:pt x="16" y="161"/>
                  </a:lnTo>
                  <a:lnTo>
                    <a:pt x="27" y="177"/>
                  </a:lnTo>
                  <a:lnTo>
                    <a:pt x="41" y="190"/>
                  </a:lnTo>
                  <a:lnTo>
                    <a:pt x="57" y="201"/>
                  </a:lnTo>
                  <a:lnTo>
                    <a:pt x="76" y="210"/>
                  </a:lnTo>
                  <a:lnTo>
                    <a:pt x="97" y="214"/>
                  </a:lnTo>
                  <a:lnTo>
                    <a:pt x="131" y="213"/>
                  </a:lnTo>
                  <a:lnTo>
                    <a:pt x="115" y="169"/>
                  </a:lnTo>
                  <a:lnTo>
                    <a:pt x="88" y="162"/>
                  </a:lnTo>
                  <a:lnTo>
                    <a:pt x="79" y="158"/>
                  </a:lnTo>
                  <a:lnTo>
                    <a:pt x="69" y="153"/>
                  </a:lnTo>
                  <a:lnTo>
                    <a:pt x="63" y="144"/>
                  </a:lnTo>
                  <a:lnTo>
                    <a:pt x="57" y="136"/>
                  </a:lnTo>
                  <a:lnTo>
                    <a:pt x="52" y="125"/>
                  </a:lnTo>
                  <a:lnTo>
                    <a:pt x="51" y="114"/>
                  </a:lnTo>
                  <a:lnTo>
                    <a:pt x="49" y="104"/>
                  </a:lnTo>
                  <a:lnTo>
                    <a:pt x="51" y="94"/>
                  </a:lnTo>
                  <a:lnTo>
                    <a:pt x="53" y="84"/>
                  </a:lnTo>
                  <a:lnTo>
                    <a:pt x="60" y="73"/>
                  </a:lnTo>
                  <a:lnTo>
                    <a:pt x="65" y="66"/>
                  </a:lnTo>
                  <a:lnTo>
                    <a:pt x="75" y="58"/>
                  </a:lnTo>
                  <a:lnTo>
                    <a:pt x="85" y="52"/>
                  </a:lnTo>
                  <a:lnTo>
                    <a:pt x="93" y="48"/>
                  </a:lnTo>
                  <a:lnTo>
                    <a:pt x="105" y="46"/>
                  </a:lnTo>
                  <a:lnTo>
                    <a:pt x="116" y="46"/>
                  </a:lnTo>
                  <a:lnTo>
                    <a:pt x="127" y="48"/>
                  </a:lnTo>
                  <a:lnTo>
                    <a:pt x="137" y="50"/>
                  </a:lnTo>
                  <a:lnTo>
                    <a:pt x="148" y="56"/>
                  </a:lnTo>
                  <a:lnTo>
                    <a:pt x="157" y="62"/>
                  </a:lnTo>
                  <a:lnTo>
                    <a:pt x="165" y="70"/>
                  </a:lnTo>
                  <a:lnTo>
                    <a:pt x="171" y="78"/>
                  </a:lnTo>
                  <a:lnTo>
                    <a:pt x="175" y="89"/>
                  </a:lnTo>
                  <a:lnTo>
                    <a:pt x="177" y="100"/>
                  </a:lnTo>
                  <a:lnTo>
                    <a:pt x="177" y="110"/>
                  </a:lnTo>
                  <a:lnTo>
                    <a:pt x="176" y="121"/>
                  </a:lnTo>
                  <a:lnTo>
                    <a:pt x="172" y="132"/>
                  </a:lnTo>
                  <a:lnTo>
                    <a:pt x="168" y="141"/>
                  </a:lnTo>
                  <a:lnTo>
                    <a:pt x="160" y="150"/>
                  </a:lnTo>
                  <a:lnTo>
                    <a:pt x="145" y="160"/>
                  </a:lnTo>
                  <a:lnTo>
                    <a:pt x="169" y="20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4" name="Freeform 18"/>
            <p:cNvSpPr>
              <a:spLocks noChangeAspect="1"/>
            </p:cNvSpPr>
            <p:nvPr/>
          </p:nvSpPr>
          <p:spPr bwMode="auto">
            <a:xfrm>
              <a:off x="3496" y="3032"/>
              <a:ext cx="112" cy="111"/>
            </a:xfrm>
            <a:custGeom>
              <a:avLst/>
              <a:gdLst>
                <a:gd name="T0" fmla="*/ 3 w 226"/>
                <a:gd name="T1" fmla="*/ 6 h 224"/>
                <a:gd name="T2" fmla="*/ 4 w 226"/>
                <a:gd name="T3" fmla="*/ 6 h 224"/>
                <a:gd name="T4" fmla="*/ 5 w 226"/>
                <a:gd name="T5" fmla="*/ 5 h 224"/>
                <a:gd name="T6" fmla="*/ 6 w 226"/>
                <a:gd name="T7" fmla="*/ 4 h 224"/>
                <a:gd name="T8" fmla="*/ 7 w 226"/>
                <a:gd name="T9" fmla="*/ 3 h 224"/>
                <a:gd name="T10" fmla="*/ 6 w 226"/>
                <a:gd name="T11" fmla="*/ 2 h 224"/>
                <a:gd name="T12" fmla="*/ 6 w 226"/>
                <a:gd name="T13" fmla="*/ 1 h 224"/>
                <a:gd name="T14" fmla="*/ 5 w 226"/>
                <a:gd name="T15" fmla="*/ 0 h 224"/>
                <a:gd name="T16" fmla="*/ 4 w 226"/>
                <a:gd name="T17" fmla="*/ 0 h 224"/>
                <a:gd name="T18" fmla="*/ 3 w 226"/>
                <a:gd name="T19" fmla="*/ 0 h 224"/>
                <a:gd name="T20" fmla="*/ 2 w 226"/>
                <a:gd name="T21" fmla="*/ 0 h 224"/>
                <a:gd name="T22" fmla="*/ 1 w 226"/>
                <a:gd name="T23" fmla="*/ 0 h 224"/>
                <a:gd name="T24" fmla="*/ 0 w 226"/>
                <a:gd name="T25" fmla="*/ 1 h 224"/>
                <a:gd name="T26" fmla="*/ 0 w 226"/>
                <a:gd name="T27" fmla="*/ 2 h 224"/>
                <a:gd name="T28" fmla="*/ 0 w 226"/>
                <a:gd name="T29" fmla="*/ 4 h 224"/>
                <a:gd name="T30" fmla="*/ 0 w 226"/>
                <a:gd name="T31" fmla="*/ 5 h 224"/>
                <a:gd name="T32" fmla="*/ 1 w 226"/>
                <a:gd name="T33" fmla="*/ 6 h 224"/>
                <a:gd name="T34" fmla="*/ 1 w 226"/>
                <a:gd name="T35" fmla="*/ 4 h 224"/>
                <a:gd name="T36" fmla="*/ 1 w 226"/>
                <a:gd name="T37" fmla="*/ 3 h 224"/>
                <a:gd name="T38" fmla="*/ 1 w 226"/>
                <a:gd name="T39" fmla="*/ 3 h 224"/>
                <a:gd name="T40" fmla="*/ 1 w 226"/>
                <a:gd name="T41" fmla="*/ 2 h 224"/>
                <a:gd name="T42" fmla="*/ 2 w 226"/>
                <a:gd name="T43" fmla="*/ 1 h 224"/>
                <a:gd name="T44" fmla="*/ 2 w 226"/>
                <a:gd name="T45" fmla="*/ 1 h 224"/>
                <a:gd name="T46" fmla="*/ 3 w 226"/>
                <a:gd name="T47" fmla="*/ 1 h 224"/>
                <a:gd name="T48" fmla="*/ 4 w 226"/>
                <a:gd name="T49" fmla="*/ 1 h 224"/>
                <a:gd name="T50" fmla="*/ 4 w 226"/>
                <a:gd name="T51" fmla="*/ 1 h 224"/>
                <a:gd name="T52" fmla="*/ 5 w 226"/>
                <a:gd name="T53" fmla="*/ 2 h 224"/>
                <a:gd name="T54" fmla="*/ 5 w 226"/>
                <a:gd name="T55" fmla="*/ 3 h 224"/>
                <a:gd name="T56" fmla="*/ 5 w 226"/>
                <a:gd name="T57" fmla="*/ 3 h 224"/>
                <a:gd name="T58" fmla="*/ 5 w 226"/>
                <a:gd name="T59" fmla="*/ 4 h 224"/>
                <a:gd name="T60" fmla="*/ 4 w 226"/>
                <a:gd name="T61" fmla="*/ 4 h 224"/>
                <a:gd name="T62" fmla="*/ 4 w 226"/>
                <a:gd name="T63" fmla="*/ 5 h 224"/>
                <a:gd name="T64" fmla="*/ 3 w 226"/>
                <a:gd name="T65" fmla="*/ 5 h 224"/>
                <a:gd name="T66" fmla="*/ 3 w 226"/>
                <a:gd name="T67" fmla="*/ 6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6"/>
                <a:gd name="T103" fmla="*/ 0 h 224"/>
                <a:gd name="T104" fmla="*/ 226 w 226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6" h="224">
                  <a:moveTo>
                    <a:pt x="106" y="224"/>
                  </a:moveTo>
                  <a:lnTo>
                    <a:pt x="118" y="217"/>
                  </a:lnTo>
                  <a:lnTo>
                    <a:pt x="136" y="214"/>
                  </a:lnTo>
                  <a:lnTo>
                    <a:pt x="155" y="209"/>
                  </a:lnTo>
                  <a:lnTo>
                    <a:pt x="172" y="200"/>
                  </a:lnTo>
                  <a:lnTo>
                    <a:pt x="188" y="189"/>
                  </a:lnTo>
                  <a:lnTo>
                    <a:pt x="203" y="174"/>
                  </a:lnTo>
                  <a:lnTo>
                    <a:pt x="214" y="158"/>
                  </a:lnTo>
                  <a:lnTo>
                    <a:pt x="220" y="141"/>
                  </a:lnTo>
                  <a:lnTo>
                    <a:pt x="226" y="123"/>
                  </a:lnTo>
                  <a:lnTo>
                    <a:pt x="226" y="104"/>
                  </a:lnTo>
                  <a:lnTo>
                    <a:pt x="224" y="85"/>
                  </a:lnTo>
                  <a:lnTo>
                    <a:pt x="218" y="67"/>
                  </a:lnTo>
                  <a:lnTo>
                    <a:pt x="210" y="51"/>
                  </a:lnTo>
                  <a:lnTo>
                    <a:pt x="198" y="36"/>
                  </a:lnTo>
                  <a:lnTo>
                    <a:pt x="183" y="23"/>
                  </a:lnTo>
                  <a:lnTo>
                    <a:pt x="166" y="12"/>
                  </a:lnTo>
                  <a:lnTo>
                    <a:pt x="148" y="5"/>
                  </a:lnTo>
                  <a:lnTo>
                    <a:pt x="130" y="1"/>
                  </a:lnTo>
                  <a:lnTo>
                    <a:pt x="108" y="0"/>
                  </a:lnTo>
                  <a:lnTo>
                    <a:pt x="88" y="1"/>
                  </a:lnTo>
                  <a:lnTo>
                    <a:pt x="70" y="8"/>
                  </a:lnTo>
                  <a:lnTo>
                    <a:pt x="54" y="16"/>
                  </a:lnTo>
                  <a:lnTo>
                    <a:pt x="38" y="27"/>
                  </a:lnTo>
                  <a:lnTo>
                    <a:pt x="23" y="41"/>
                  </a:lnTo>
                  <a:lnTo>
                    <a:pt x="12" y="57"/>
                  </a:lnTo>
                  <a:lnTo>
                    <a:pt x="6" y="75"/>
                  </a:lnTo>
                  <a:lnTo>
                    <a:pt x="0" y="93"/>
                  </a:lnTo>
                  <a:lnTo>
                    <a:pt x="0" y="112"/>
                  </a:lnTo>
                  <a:lnTo>
                    <a:pt x="2" y="131"/>
                  </a:lnTo>
                  <a:lnTo>
                    <a:pt x="8" y="149"/>
                  </a:lnTo>
                  <a:lnTo>
                    <a:pt x="18" y="166"/>
                  </a:lnTo>
                  <a:lnTo>
                    <a:pt x="32" y="184"/>
                  </a:lnTo>
                  <a:lnTo>
                    <a:pt x="59" y="201"/>
                  </a:lnTo>
                  <a:lnTo>
                    <a:pt x="75" y="157"/>
                  </a:lnTo>
                  <a:lnTo>
                    <a:pt x="56" y="137"/>
                  </a:lnTo>
                  <a:lnTo>
                    <a:pt x="52" y="129"/>
                  </a:lnTo>
                  <a:lnTo>
                    <a:pt x="50" y="117"/>
                  </a:lnTo>
                  <a:lnTo>
                    <a:pt x="48" y="107"/>
                  </a:lnTo>
                  <a:lnTo>
                    <a:pt x="50" y="96"/>
                  </a:lnTo>
                  <a:lnTo>
                    <a:pt x="54" y="87"/>
                  </a:lnTo>
                  <a:lnTo>
                    <a:pt x="58" y="77"/>
                  </a:lnTo>
                  <a:lnTo>
                    <a:pt x="64" y="68"/>
                  </a:lnTo>
                  <a:lnTo>
                    <a:pt x="72" y="60"/>
                  </a:lnTo>
                  <a:lnTo>
                    <a:pt x="82" y="53"/>
                  </a:lnTo>
                  <a:lnTo>
                    <a:pt x="91" y="49"/>
                  </a:lnTo>
                  <a:lnTo>
                    <a:pt x="103" y="48"/>
                  </a:lnTo>
                  <a:lnTo>
                    <a:pt x="114" y="47"/>
                  </a:lnTo>
                  <a:lnTo>
                    <a:pt x="126" y="48"/>
                  </a:lnTo>
                  <a:lnTo>
                    <a:pt x="136" y="51"/>
                  </a:lnTo>
                  <a:lnTo>
                    <a:pt x="146" y="56"/>
                  </a:lnTo>
                  <a:lnTo>
                    <a:pt x="154" y="63"/>
                  </a:lnTo>
                  <a:lnTo>
                    <a:pt x="163" y="69"/>
                  </a:lnTo>
                  <a:lnTo>
                    <a:pt x="168" y="79"/>
                  </a:lnTo>
                  <a:lnTo>
                    <a:pt x="174" y="88"/>
                  </a:lnTo>
                  <a:lnTo>
                    <a:pt x="175" y="100"/>
                  </a:lnTo>
                  <a:lnTo>
                    <a:pt x="176" y="109"/>
                  </a:lnTo>
                  <a:lnTo>
                    <a:pt x="175" y="120"/>
                  </a:lnTo>
                  <a:lnTo>
                    <a:pt x="172" y="129"/>
                  </a:lnTo>
                  <a:lnTo>
                    <a:pt x="168" y="140"/>
                  </a:lnTo>
                  <a:lnTo>
                    <a:pt x="160" y="149"/>
                  </a:lnTo>
                  <a:lnTo>
                    <a:pt x="154" y="156"/>
                  </a:lnTo>
                  <a:lnTo>
                    <a:pt x="144" y="162"/>
                  </a:lnTo>
                  <a:lnTo>
                    <a:pt x="132" y="166"/>
                  </a:lnTo>
                  <a:lnTo>
                    <a:pt x="122" y="169"/>
                  </a:lnTo>
                  <a:lnTo>
                    <a:pt x="104" y="168"/>
                  </a:lnTo>
                  <a:lnTo>
                    <a:pt x="106" y="22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5" name="Freeform 19"/>
            <p:cNvSpPr>
              <a:spLocks noChangeAspect="1"/>
            </p:cNvSpPr>
            <p:nvPr/>
          </p:nvSpPr>
          <p:spPr bwMode="auto">
            <a:xfrm>
              <a:off x="3257" y="3082"/>
              <a:ext cx="209" cy="173"/>
            </a:xfrm>
            <a:custGeom>
              <a:avLst/>
              <a:gdLst>
                <a:gd name="T0" fmla="*/ 0 w 420"/>
                <a:gd name="T1" fmla="*/ 9 h 345"/>
                <a:gd name="T2" fmla="*/ 13 w 420"/>
                <a:gd name="T3" fmla="*/ 11 h 345"/>
                <a:gd name="T4" fmla="*/ 8 w 420"/>
                <a:gd name="T5" fmla="*/ 0 h 345"/>
                <a:gd name="T6" fmla="*/ 7 w 420"/>
                <a:gd name="T7" fmla="*/ 1 h 345"/>
                <a:gd name="T8" fmla="*/ 9 w 420"/>
                <a:gd name="T9" fmla="*/ 9 h 345"/>
                <a:gd name="T10" fmla="*/ 0 w 420"/>
                <a:gd name="T11" fmla="*/ 8 h 345"/>
                <a:gd name="T12" fmla="*/ 0 w 420"/>
                <a:gd name="T13" fmla="*/ 9 h 345"/>
                <a:gd name="T14" fmla="*/ 0 w 420"/>
                <a:gd name="T15" fmla="*/ 9 h 3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345"/>
                <a:gd name="T26" fmla="*/ 420 w 420"/>
                <a:gd name="T27" fmla="*/ 345 h 3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345">
                  <a:moveTo>
                    <a:pt x="0" y="264"/>
                  </a:moveTo>
                  <a:lnTo>
                    <a:pt x="420" y="345"/>
                  </a:lnTo>
                  <a:lnTo>
                    <a:pt x="267" y="0"/>
                  </a:lnTo>
                  <a:lnTo>
                    <a:pt x="240" y="31"/>
                  </a:lnTo>
                  <a:lnTo>
                    <a:pt x="311" y="263"/>
                  </a:lnTo>
                  <a:lnTo>
                    <a:pt x="3" y="236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6" name="Freeform 20"/>
            <p:cNvSpPr>
              <a:spLocks noChangeAspect="1"/>
            </p:cNvSpPr>
            <p:nvPr/>
          </p:nvSpPr>
          <p:spPr bwMode="auto">
            <a:xfrm>
              <a:off x="3168" y="3156"/>
              <a:ext cx="112" cy="109"/>
            </a:xfrm>
            <a:custGeom>
              <a:avLst/>
              <a:gdLst>
                <a:gd name="T0" fmla="*/ 7 w 224"/>
                <a:gd name="T1" fmla="*/ 4 h 217"/>
                <a:gd name="T2" fmla="*/ 7 w 224"/>
                <a:gd name="T3" fmla="*/ 3 h 217"/>
                <a:gd name="T4" fmla="*/ 7 w 224"/>
                <a:gd name="T5" fmla="*/ 2 h 217"/>
                <a:gd name="T6" fmla="*/ 6 w 224"/>
                <a:gd name="T7" fmla="*/ 1 h 217"/>
                <a:gd name="T8" fmla="*/ 4 w 224"/>
                <a:gd name="T9" fmla="*/ 1 h 217"/>
                <a:gd name="T10" fmla="*/ 3 w 224"/>
                <a:gd name="T11" fmla="*/ 1 h 217"/>
                <a:gd name="T12" fmla="*/ 2 w 224"/>
                <a:gd name="T13" fmla="*/ 1 h 217"/>
                <a:gd name="T14" fmla="*/ 1 w 224"/>
                <a:gd name="T15" fmla="*/ 2 h 217"/>
                <a:gd name="T16" fmla="*/ 1 w 224"/>
                <a:gd name="T17" fmla="*/ 3 h 217"/>
                <a:gd name="T18" fmla="*/ 0 w 224"/>
                <a:gd name="T19" fmla="*/ 4 h 217"/>
                <a:gd name="T20" fmla="*/ 1 w 224"/>
                <a:gd name="T21" fmla="*/ 5 h 217"/>
                <a:gd name="T22" fmla="*/ 1 w 224"/>
                <a:gd name="T23" fmla="*/ 6 h 217"/>
                <a:gd name="T24" fmla="*/ 2 w 224"/>
                <a:gd name="T25" fmla="*/ 7 h 217"/>
                <a:gd name="T26" fmla="*/ 3 w 224"/>
                <a:gd name="T27" fmla="*/ 7 h 217"/>
                <a:gd name="T28" fmla="*/ 5 w 224"/>
                <a:gd name="T29" fmla="*/ 7 h 217"/>
                <a:gd name="T30" fmla="*/ 6 w 224"/>
                <a:gd name="T31" fmla="*/ 7 h 217"/>
                <a:gd name="T32" fmla="*/ 7 w 224"/>
                <a:gd name="T33" fmla="*/ 6 h 217"/>
                <a:gd name="T34" fmla="*/ 5 w 224"/>
                <a:gd name="T35" fmla="*/ 6 h 217"/>
                <a:gd name="T36" fmla="*/ 4 w 224"/>
                <a:gd name="T37" fmla="*/ 6 h 217"/>
                <a:gd name="T38" fmla="*/ 4 w 224"/>
                <a:gd name="T39" fmla="*/ 6 h 217"/>
                <a:gd name="T40" fmla="*/ 3 w 224"/>
                <a:gd name="T41" fmla="*/ 6 h 217"/>
                <a:gd name="T42" fmla="*/ 2 w 224"/>
                <a:gd name="T43" fmla="*/ 5 h 217"/>
                <a:gd name="T44" fmla="*/ 2 w 224"/>
                <a:gd name="T45" fmla="*/ 4 h 217"/>
                <a:gd name="T46" fmla="*/ 2 w 224"/>
                <a:gd name="T47" fmla="*/ 4 h 217"/>
                <a:gd name="T48" fmla="*/ 2 w 224"/>
                <a:gd name="T49" fmla="*/ 3 h 217"/>
                <a:gd name="T50" fmla="*/ 2 w 224"/>
                <a:gd name="T51" fmla="*/ 3 h 217"/>
                <a:gd name="T52" fmla="*/ 3 w 224"/>
                <a:gd name="T53" fmla="*/ 2 h 217"/>
                <a:gd name="T54" fmla="*/ 4 w 224"/>
                <a:gd name="T55" fmla="*/ 2 h 217"/>
                <a:gd name="T56" fmla="*/ 4 w 224"/>
                <a:gd name="T57" fmla="*/ 2 h 217"/>
                <a:gd name="T58" fmla="*/ 5 w 224"/>
                <a:gd name="T59" fmla="*/ 2 h 217"/>
                <a:gd name="T60" fmla="*/ 6 w 224"/>
                <a:gd name="T61" fmla="*/ 3 h 217"/>
                <a:gd name="T62" fmla="*/ 6 w 224"/>
                <a:gd name="T63" fmla="*/ 3 h 217"/>
                <a:gd name="T64" fmla="*/ 6 w 224"/>
                <a:gd name="T65" fmla="*/ 4 h 217"/>
                <a:gd name="T66" fmla="*/ 7 w 224"/>
                <a:gd name="T67" fmla="*/ 4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4"/>
                <a:gd name="T103" fmla="*/ 0 h 217"/>
                <a:gd name="T104" fmla="*/ 224 w 224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4" h="217">
                  <a:moveTo>
                    <a:pt x="222" y="125"/>
                  </a:moveTo>
                  <a:lnTo>
                    <a:pt x="224" y="107"/>
                  </a:lnTo>
                  <a:lnTo>
                    <a:pt x="221" y="87"/>
                  </a:lnTo>
                  <a:lnTo>
                    <a:pt x="216" y="69"/>
                  </a:lnTo>
                  <a:lnTo>
                    <a:pt x="206" y="53"/>
                  </a:lnTo>
                  <a:lnTo>
                    <a:pt x="196" y="37"/>
                  </a:lnTo>
                  <a:lnTo>
                    <a:pt x="181" y="24"/>
                  </a:lnTo>
                  <a:lnTo>
                    <a:pt x="165" y="13"/>
                  </a:lnTo>
                  <a:lnTo>
                    <a:pt x="147" y="7"/>
                  </a:lnTo>
                  <a:lnTo>
                    <a:pt x="128" y="1"/>
                  </a:lnTo>
                  <a:lnTo>
                    <a:pt x="108" y="0"/>
                  </a:lnTo>
                  <a:lnTo>
                    <a:pt x="89" y="3"/>
                  </a:lnTo>
                  <a:lnTo>
                    <a:pt x="69" y="8"/>
                  </a:lnTo>
                  <a:lnTo>
                    <a:pt x="51" y="16"/>
                  </a:lnTo>
                  <a:lnTo>
                    <a:pt x="36" y="28"/>
                  </a:lnTo>
                  <a:lnTo>
                    <a:pt x="23" y="40"/>
                  </a:lnTo>
                  <a:lnTo>
                    <a:pt x="11" y="57"/>
                  </a:lnTo>
                  <a:lnTo>
                    <a:pt x="4" y="73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0" y="129"/>
                  </a:lnTo>
                  <a:lnTo>
                    <a:pt x="5" y="148"/>
                  </a:lnTo>
                  <a:lnTo>
                    <a:pt x="15" y="165"/>
                  </a:lnTo>
                  <a:lnTo>
                    <a:pt x="27" y="180"/>
                  </a:lnTo>
                  <a:lnTo>
                    <a:pt x="39" y="193"/>
                  </a:lnTo>
                  <a:lnTo>
                    <a:pt x="56" y="204"/>
                  </a:lnTo>
                  <a:lnTo>
                    <a:pt x="73" y="212"/>
                  </a:lnTo>
                  <a:lnTo>
                    <a:pt x="93" y="214"/>
                  </a:lnTo>
                  <a:lnTo>
                    <a:pt x="113" y="217"/>
                  </a:lnTo>
                  <a:lnTo>
                    <a:pt x="133" y="214"/>
                  </a:lnTo>
                  <a:lnTo>
                    <a:pt x="152" y="209"/>
                  </a:lnTo>
                  <a:lnTo>
                    <a:pt x="169" y="201"/>
                  </a:lnTo>
                  <a:lnTo>
                    <a:pt x="188" y="187"/>
                  </a:lnTo>
                  <a:lnTo>
                    <a:pt x="206" y="163"/>
                  </a:lnTo>
                  <a:lnTo>
                    <a:pt x="161" y="147"/>
                  </a:lnTo>
                  <a:lnTo>
                    <a:pt x="141" y="163"/>
                  </a:lnTo>
                  <a:lnTo>
                    <a:pt x="131" y="168"/>
                  </a:lnTo>
                  <a:lnTo>
                    <a:pt x="120" y="169"/>
                  </a:lnTo>
                  <a:lnTo>
                    <a:pt x="109" y="169"/>
                  </a:lnTo>
                  <a:lnTo>
                    <a:pt x="97" y="168"/>
                  </a:lnTo>
                  <a:lnTo>
                    <a:pt x="87" y="165"/>
                  </a:lnTo>
                  <a:lnTo>
                    <a:pt x="77" y="161"/>
                  </a:lnTo>
                  <a:lnTo>
                    <a:pt x="68" y="153"/>
                  </a:lnTo>
                  <a:lnTo>
                    <a:pt x="60" y="147"/>
                  </a:lnTo>
                  <a:lnTo>
                    <a:pt x="53" y="137"/>
                  </a:lnTo>
                  <a:lnTo>
                    <a:pt x="49" y="128"/>
                  </a:lnTo>
                  <a:lnTo>
                    <a:pt x="47" y="117"/>
                  </a:lnTo>
                  <a:lnTo>
                    <a:pt x="47" y="107"/>
                  </a:lnTo>
                  <a:lnTo>
                    <a:pt x="48" y="96"/>
                  </a:lnTo>
                  <a:lnTo>
                    <a:pt x="51" y="85"/>
                  </a:lnTo>
                  <a:lnTo>
                    <a:pt x="56" y="76"/>
                  </a:lnTo>
                  <a:lnTo>
                    <a:pt x="63" y="68"/>
                  </a:lnTo>
                  <a:lnTo>
                    <a:pt x="71" y="59"/>
                  </a:lnTo>
                  <a:lnTo>
                    <a:pt x="80" y="55"/>
                  </a:lnTo>
                  <a:lnTo>
                    <a:pt x="91" y="51"/>
                  </a:lnTo>
                  <a:lnTo>
                    <a:pt x="101" y="48"/>
                  </a:lnTo>
                  <a:lnTo>
                    <a:pt x="112" y="47"/>
                  </a:lnTo>
                  <a:lnTo>
                    <a:pt x="124" y="48"/>
                  </a:lnTo>
                  <a:lnTo>
                    <a:pt x="135" y="52"/>
                  </a:lnTo>
                  <a:lnTo>
                    <a:pt x="144" y="56"/>
                  </a:lnTo>
                  <a:lnTo>
                    <a:pt x="153" y="63"/>
                  </a:lnTo>
                  <a:lnTo>
                    <a:pt x="161" y="71"/>
                  </a:lnTo>
                  <a:lnTo>
                    <a:pt x="168" y="80"/>
                  </a:lnTo>
                  <a:lnTo>
                    <a:pt x="172" y="89"/>
                  </a:lnTo>
                  <a:lnTo>
                    <a:pt x="175" y="99"/>
                  </a:lnTo>
                  <a:lnTo>
                    <a:pt x="173" y="117"/>
                  </a:lnTo>
                  <a:lnTo>
                    <a:pt x="222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7" name="Freeform 21"/>
            <p:cNvSpPr>
              <a:spLocks noChangeAspect="1"/>
            </p:cNvSpPr>
            <p:nvPr/>
          </p:nvSpPr>
          <p:spPr bwMode="auto">
            <a:xfrm>
              <a:off x="3247" y="3115"/>
              <a:ext cx="763" cy="387"/>
            </a:xfrm>
            <a:custGeom>
              <a:avLst/>
              <a:gdLst>
                <a:gd name="T0" fmla="*/ 15 w 1527"/>
                <a:gd name="T1" fmla="*/ 12 h 774"/>
                <a:gd name="T2" fmla="*/ 16 w 1527"/>
                <a:gd name="T3" fmla="*/ 13 h 774"/>
                <a:gd name="T4" fmla="*/ 18 w 1527"/>
                <a:gd name="T5" fmla="*/ 15 h 774"/>
                <a:gd name="T6" fmla="*/ 20 w 1527"/>
                <a:gd name="T7" fmla="*/ 17 h 774"/>
                <a:gd name="T8" fmla="*/ 21 w 1527"/>
                <a:gd name="T9" fmla="*/ 18 h 774"/>
                <a:gd name="T10" fmla="*/ 24 w 1527"/>
                <a:gd name="T11" fmla="*/ 20 h 774"/>
                <a:gd name="T12" fmla="*/ 28 w 1527"/>
                <a:gd name="T13" fmla="*/ 22 h 774"/>
                <a:gd name="T14" fmla="*/ 34 w 1527"/>
                <a:gd name="T15" fmla="*/ 20 h 774"/>
                <a:gd name="T16" fmla="*/ 37 w 1527"/>
                <a:gd name="T17" fmla="*/ 18 h 774"/>
                <a:gd name="T18" fmla="*/ 39 w 1527"/>
                <a:gd name="T19" fmla="*/ 17 h 774"/>
                <a:gd name="T20" fmla="*/ 41 w 1527"/>
                <a:gd name="T21" fmla="*/ 14 h 774"/>
                <a:gd name="T22" fmla="*/ 44 w 1527"/>
                <a:gd name="T23" fmla="*/ 11 h 774"/>
                <a:gd name="T24" fmla="*/ 44 w 1527"/>
                <a:gd name="T25" fmla="*/ 5 h 774"/>
                <a:gd name="T26" fmla="*/ 41 w 1527"/>
                <a:gd name="T27" fmla="*/ 3 h 774"/>
                <a:gd name="T28" fmla="*/ 38 w 1527"/>
                <a:gd name="T29" fmla="*/ 5 h 774"/>
                <a:gd name="T30" fmla="*/ 36 w 1527"/>
                <a:gd name="T31" fmla="*/ 7 h 774"/>
                <a:gd name="T32" fmla="*/ 34 w 1527"/>
                <a:gd name="T33" fmla="*/ 8 h 774"/>
                <a:gd name="T34" fmla="*/ 33 w 1527"/>
                <a:gd name="T35" fmla="*/ 10 h 774"/>
                <a:gd name="T36" fmla="*/ 32 w 1527"/>
                <a:gd name="T37" fmla="*/ 11 h 774"/>
                <a:gd name="T38" fmla="*/ 31 w 1527"/>
                <a:gd name="T39" fmla="*/ 13 h 774"/>
                <a:gd name="T40" fmla="*/ 17 w 1527"/>
                <a:gd name="T41" fmla="*/ 9 h 774"/>
                <a:gd name="T42" fmla="*/ 19 w 1527"/>
                <a:gd name="T43" fmla="*/ 8 h 774"/>
                <a:gd name="T44" fmla="*/ 30 w 1527"/>
                <a:gd name="T45" fmla="*/ 9 h 774"/>
                <a:gd name="T46" fmla="*/ 32 w 1527"/>
                <a:gd name="T47" fmla="*/ 8 h 774"/>
                <a:gd name="T48" fmla="*/ 33 w 1527"/>
                <a:gd name="T49" fmla="*/ 6 h 774"/>
                <a:gd name="T50" fmla="*/ 34 w 1527"/>
                <a:gd name="T51" fmla="*/ 5 h 774"/>
                <a:gd name="T52" fmla="*/ 36 w 1527"/>
                <a:gd name="T53" fmla="*/ 3 h 774"/>
                <a:gd name="T54" fmla="*/ 38 w 1527"/>
                <a:gd name="T55" fmla="*/ 2 h 774"/>
                <a:gd name="T56" fmla="*/ 43 w 1527"/>
                <a:gd name="T57" fmla="*/ 1 h 774"/>
                <a:gd name="T58" fmla="*/ 47 w 1527"/>
                <a:gd name="T59" fmla="*/ 8 h 774"/>
                <a:gd name="T60" fmla="*/ 45 w 1527"/>
                <a:gd name="T61" fmla="*/ 14 h 774"/>
                <a:gd name="T62" fmla="*/ 43 w 1527"/>
                <a:gd name="T63" fmla="*/ 17 h 774"/>
                <a:gd name="T64" fmla="*/ 42 w 1527"/>
                <a:gd name="T65" fmla="*/ 18 h 774"/>
                <a:gd name="T66" fmla="*/ 39 w 1527"/>
                <a:gd name="T67" fmla="*/ 20 h 774"/>
                <a:gd name="T68" fmla="*/ 37 w 1527"/>
                <a:gd name="T69" fmla="*/ 22 h 774"/>
                <a:gd name="T70" fmla="*/ 34 w 1527"/>
                <a:gd name="T71" fmla="*/ 24 h 774"/>
                <a:gd name="T72" fmla="*/ 27 w 1527"/>
                <a:gd name="T73" fmla="*/ 25 h 774"/>
                <a:gd name="T74" fmla="*/ 22 w 1527"/>
                <a:gd name="T75" fmla="*/ 23 h 774"/>
                <a:gd name="T76" fmla="*/ 20 w 1527"/>
                <a:gd name="T77" fmla="*/ 21 h 774"/>
                <a:gd name="T78" fmla="*/ 19 w 1527"/>
                <a:gd name="T79" fmla="*/ 20 h 774"/>
                <a:gd name="T80" fmla="*/ 17 w 1527"/>
                <a:gd name="T81" fmla="*/ 18 h 774"/>
                <a:gd name="T82" fmla="*/ 16 w 1527"/>
                <a:gd name="T83" fmla="*/ 17 h 774"/>
                <a:gd name="T84" fmla="*/ 14 w 1527"/>
                <a:gd name="T85" fmla="*/ 15 h 774"/>
                <a:gd name="T86" fmla="*/ 13 w 1527"/>
                <a:gd name="T87" fmla="*/ 14 h 774"/>
                <a:gd name="T88" fmla="*/ 0 w 1527"/>
                <a:gd name="T89" fmla="*/ 8 h 7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7"/>
                <a:gd name="T136" fmla="*/ 0 h 774"/>
                <a:gd name="T137" fmla="*/ 1527 w 1527"/>
                <a:gd name="T138" fmla="*/ 774 h 7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7" h="774">
                  <a:moveTo>
                    <a:pt x="4" y="231"/>
                  </a:moveTo>
                  <a:lnTo>
                    <a:pt x="474" y="364"/>
                  </a:lnTo>
                  <a:lnTo>
                    <a:pt x="482" y="375"/>
                  </a:lnTo>
                  <a:lnTo>
                    <a:pt x="493" y="385"/>
                  </a:lnTo>
                  <a:lnTo>
                    <a:pt x="505" y="400"/>
                  </a:lnTo>
                  <a:lnTo>
                    <a:pt x="522" y="417"/>
                  </a:lnTo>
                  <a:lnTo>
                    <a:pt x="541" y="436"/>
                  </a:lnTo>
                  <a:lnTo>
                    <a:pt x="565" y="459"/>
                  </a:lnTo>
                  <a:lnTo>
                    <a:pt x="589" y="481"/>
                  </a:lnTo>
                  <a:lnTo>
                    <a:pt x="617" y="505"/>
                  </a:lnTo>
                  <a:lnTo>
                    <a:pt x="630" y="519"/>
                  </a:lnTo>
                  <a:lnTo>
                    <a:pt x="646" y="531"/>
                  </a:lnTo>
                  <a:lnTo>
                    <a:pt x="662" y="544"/>
                  </a:lnTo>
                  <a:lnTo>
                    <a:pt x="680" y="556"/>
                  </a:lnTo>
                  <a:lnTo>
                    <a:pt x="696" y="568"/>
                  </a:lnTo>
                  <a:lnTo>
                    <a:pt x="713" y="580"/>
                  </a:lnTo>
                  <a:lnTo>
                    <a:pt x="749" y="604"/>
                  </a:lnTo>
                  <a:lnTo>
                    <a:pt x="785" y="625"/>
                  </a:lnTo>
                  <a:lnTo>
                    <a:pt x="822" y="646"/>
                  </a:lnTo>
                  <a:lnTo>
                    <a:pt x="862" y="664"/>
                  </a:lnTo>
                  <a:lnTo>
                    <a:pt x="903" y="674"/>
                  </a:lnTo>
                  <a:lnTo>
                    <a:pt x="949" y="674"/>
                  </a:lnTo>
                  <a:lnTo>
                    <a:pt x="1054" y="646"/>
                  </a:lnTo>
                  <a:lnTo>
                    <a:pt x="1110" y="624"/>
                  </a:lnTo>
                  <a:lnTo>
                    <a:pt x="1137" y="608"/>
                  </a:lnTo>
                  <a:lnTo>
                    <a:pt x="1163" y="591"/>
                  </a:lnTo>
                  <a:lnTo>
                    <a:pt x="1191" y="573"/>
                  </a:lnTo>
                  <a:lnTo>
                    <a:pt x="1218" y="556"/>
                  </a:lnTo>
                  <a:lnTo>
                    <a:pt x="1244" y="535"/>
                  </a:lnTo>
                  <a:lnTo>
                    <a:pt x="1270" y="513"/>
                  </a:lnTo>
                  <a:lnTo>
                    <a:pt x="1294" y="492"/>
                  </a:lnTo>
                  <a:lnTo>
                    <a:pt x="1318" y="469"/>
                  </a:lnTo>
                  <a:lnTo>
                    <a:pt x="1338" y="445"/>
                  </a:lnTo>
                  <a:lnTo>
                    <a:pt x="1360" y="421"/>
                  </a:lnTo>
                  <a:lnTo>
                    <a:pt x="1396" y="372"/>
                  </a:lnTo>
                  <a:lnTo>
                    <a:pt x="1424" y="323"/>
                  </a:lnTo>
                  <a:lnTo>
                    <a:pt x="1451" y="223"/>
                  </a:lnTo>
                  <a:lnTo>
                    <a:pt x="1448" y="175"/>
                  </a:lnTo>
                  <a:lnTo>
                    <a:pt x="1431" y="131"/>
                  </a:lnTo>
                  <a:lnTo>
                    <a:pt x="1411" y="104"/>
                  </a:lnTo>
                  <a:lnTo>
                    <a:pt x="1388" y="87"/>
                  </a:lnTo>
                  <a:lnTo>
                    <a:pt x="1340" y="80"/>
                  </a:lnTo>
                  <a:lnTo>
                    <a:pt x="1286" y="104"/>
                  </a:lnTo>
                  <a:lnTo>
                    <a:pt x="1255" y="123"/>
                  </a:lnTo>
                  <a:lnTo>
                    <a:pt x="1223" y="146"/>
                  </a:lnTo>
                  <a:lnTo>
                    <a:pt x="1206" y="160"/>
                  </a:lnTo>
                  <a:lnTo>
                    <a:pt x="1185" y="180"/>
                  </a:lnTo>
                  <a:lnTo>
                    <a:pt x="1162" y="203"/>
                  </a:lnTo>
                  <a:lnTo>
                    <a:pt x="1150" y="215"/>
                  </a:lnTo>
                  <a:lnTo>
                    <a:pt x="1139" y="228"/>
                  </a:lnTo>
                  <a:lnTo>
                    <a:pt x="1115" y="255"/>
                  </a:lnTo>
                  <a:lnTo>
                    <a:pt x="1102" y="270"/>
                  </a:lnTo>
                  <a:lnTo>
                    <a:pt x="1090" y="286"/>
                  </a:lnTo>
                  <a:lnTo>
                    <a:pt x="1078" y="300"/>
                  </a:lnTo>
                  <a:lnTo>
                    <a:pt x="1066" y="315"/>
                  </a:lnTo>
                  <a:lnTo>
                    <a:pt x="1053" y="329"/>
                  </a:lnTo>
                  <a:lnTo>
                    <a:pt x="1042" y="344"/>
                  </a:lnTo>
                  <a:lnTo>
                    <a:pt x="1030" y="359"/>
                  </a:lnTo>
                  <a:lnTo>
                    <a:pt x="1018" y="375"/>
                  </a:lnTo>
                  <a:lnTo>
                    <a:pt x="997" y="401"/>
                  </a:lnTo>
                  <a:lnTo>
                    <a:pt x="961" y="449"/>
                  </a:lnTo>
                  <a:lnTo>
                    <a:pt x="926" y="495"/>
                  </a:lnTo>
                  <a:lnTo>
                    <a:pt x="552" y="278"/>
                  </a:lnTo>
                  <a:lnTo>
                    <a:pt x="604" y="0"/>
                  </a:lnTo>
                  <a:lnTo>
                    <a:pt x="640" y="18"/>
                  </a:lnTo>
                  <a:lnTo>
                    <a:pt x="620" y="240"/>
                  </a:lnTo>
                  <a:lnTo>
                    <a:pt x="917" y="380"/>
                  </a:lnTo>
                  <a:lnTo>
                    <a:pt x="950" y="335"/>
                  </a:lnTo>
                  <a:lnTo>
                    <a:pt x="989" y="286"/>
                  </a:lnTo>
                  <a:lnTo>
                    <a:pt x="998" y="274"/>
                  </a:lnTo>
                  <a:lnTo>
                    <a:pt x="1010" y="259"/>
                  </a:lnTo>
                  <a:lnTo>
                    <a:pt x="1034" y="231"/>
                  </a:lnTo>
                  <a:lnTo>
                    <a:pt x="1046" y="216"/>
                  </a:lnTo>
                  <a:lnTo>
                    <a:pt x="1058" y="202"/>
                  </a:lnTo>
                  <a:lnTo>
                    <a:pt x="1073" y="187"/>
                  </a:lnTo>
                  <a:lnTo>
                    <a:pt x="1085" y="174"/>
                  </a:lnTo>
                  <a:lnTo>
                    <a:pt x="1099" y="159"/>
                  </a:lnTo>
                  <a:lnTo>
                    <a:pt x="1113" y="146"/>
                  </a:lnTo>
                  <a:lnTo>
                    <a:pt x="1125" y="134"/>
                  </a:lnTo>
                  <a:lnTo>
                    <a:pt x="1138" y="119"/>
                  </a:lnTo>
                  <a:lnTo>
                    <a:pt x="1163" y="96"/>
                  </a:lnTo>
                  <a:lnTo>
                    <a:pt x="1189" y="79"/>
                  </a:lnTo>
                  <a:lnTo>
                    <a:pt x="1211" y="64"/>
                  </a:lnTo>
                  <a:lnTo>
                    <a:pt x="1234" y="56"/>
                  </a:lnTo>
                  <a:lnTo>
                    <a:pt x="1274" y="44"/>
                  </a:lnTo>
                  <a:lnTo>
                    <a:pt x="1315" y="35"/>
                  </a:lnTo>
                  <a:lnTo>
                    <a:pt x="1391" y="26"/>
                  </a:lnTo>
                  <a:lnTo>
                    <a:pt x="1455" y="43"/>
                  </a:lnTo>
                  <a:lnTo>
                    <a:pt x="1499" y="100"/>
                  </a:lnTo>
                  <a:lnTo>
                    <a:pt x="1527" y="244"/>
                  </a:lnTo>
                  <a:lnTo>
                    <a:pt x="1520" y="311"/>
                  </a:lnTo>
                  <a:lnTo>
                    <a:pt x="1502" y="376"/>
                  </a:lnTo>
                  <a:lnTo>
                    <a:pt x="1471" y="436"/>
                  </a:lnTo>
                  <a:lnTo>
                    <a:pt x="1435" y="493"/>
                  </a:lnTo>
                  <a:lnTo>
                    <a:pt x="1411" y="520"/>
                  </a:lnTo>
                  <a:lnTo>
                    <a:pt x="1399" y="533"/>
                  </a:lnTo>
                  <a:lnTo>
                    <a:pt x="1387" y="547"/>
                  </a:lnTo>
                  <a:lnTo>
                    <a:pt x="1375" y="559"/>
                  </a:lnTo>
                  <a:lnTo>
                    <a:pt x="1362" y="572"/>
                  </a:lnTo>
                  <a:lnTo>
                    <a:pt x="1336" y="596"/>
                  </a:lnTo>
                  <a:lnTo>
                    <a:pt x="1308" y="617"/>
                  </a:lnTo>
                  <a:lnTo>
                    <a:pt x="1279" y="640"/>
                  </a:lnTo>
                  <a:lnTo>
                    <a:pt x="1250" y="658"/>
                  </a:lnTo>
                  <a:lnTo>
                    <a:pt x="1219" y="676"/>
                  </a:lnTo>
                  <a:lnTo>
                    <a:pt x="1189" y="693"/>
                  </a:lnTo>
                  <a:lnTo>
                    <a:pt x="1158" y="709"/>
                  </a:lnTo>
                  <a:lnTo>
                    <a:pt x="1127" y="724"/>
                  </a:lnTo>
                  <a:lnTo>
                    <a:pt x="1097" y="737"/>
                  </a:lnTo>
                  <a:lnTo>
                    <a:pt x="1037" y="756"/>
                  </a:lnTo>
                  <a:lnTo>
                    <a:pt x="979" y="769"/>
                  </a:lnTo>
                  <a:lnTo>
                    <a:pt x="879" y="774"/>
                  </a:lnTo>
                  <a:lnTo>
                    <a:pt x="802" y="753"/>
                  </a:lnTo>
                  <a:lnTo>
                    <a:pt x="762" y="733"/>
                  </a:lnTo>
                  <a:lnTo>
                    <a:pt x="724" y="710"/>
                  </a:lnTo>
                  <a:lnTo>
                    <a:pt x="704" y="697"/>
                  </a:lnTo>
                  <a:lnTo>
                    <a:pt x="684" y="684"/>
                  </a:lnTo>
                  <a:lnTo>
                    <a:pt x="665" y="669"/>
                  </a:lnTo>
                  <a:lnTo>
                    <a:pt x="646" y="653"/>
                  </a:lnTo>
                  <a:lnTo>
                    <a:pt x="628" y="637"/>
                  </a:lnTo>
                  <a:lnTo>
                    <a:pt x="610" y="624"/>
                  </a:lnTo>
                  <a:lnTo>
                    <a:pt x="592" y="606"/>
                  </a:lnTo>
                  <a:lnTo>
                    <a:pt x="576" y="591"/>
                  </a:lnTo>
                  <a:lnTo>
                    <a:pt x="560" y="576"/>
                  </a:lnTo>
                  <a:lnTo>
                    <a:pt x="544" y="560"/>
                  </a:lnTo>
                  <a:lnTo>
                    <a:pt x="528" y="544"/>
                  </a:lnTo>
                  <a:lnTo>
                    <a:pt x="513" y="529"/>
                  </a:lnTo>
                  <a:lnTo>
                    <a:pt x="500" y="515"/>
                  </a:lnTo>
                  <a:lnTo>
                    <a:pt x="488" y="501"/>
                  </a:lnTo>
                  <a:lnTo>
                    <a:pt x="465" y="476"/>
                  </a:lnTo>
                  <a:lnTo>
                    <a:pt x="446" y="456"/>
                  </a:lnTo>
                  <a:lnTo>
                    <a:pt x="433" y="439"/>
                  </a:lnTo>
                  <a:lnTo>
                    <a:pt x="421" y="424"/>
                  </a:lnTo>
                  <a:lnTo>
                    <a:pt x="0" y="264"/>
                  </a:lnTo>
                  <a:lnTo>
                    <a:pt x="4" y="2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8" name="Freeform 22"/>
            <p:cNvSpPr>
              <a:spLocks noChangeAspect="1"/>
            </p:cNvSpPr>
            <p:nvPr/>
          </p:nvSpPr>
          <p:spPr bwMode="auto">
            <a:xfrm>
              <a:off x="3476" y="2595"/>
              <a:ext cx="463" cy="487"/>
            </a:xfrm>
            <a:custGeom>
              <a:avLst/>
              <a:gdLst>
                <a:gd name="T0" fmla="*/ 29 w 926"/>
                <a:gd name="T1" fmla="*/ 9 h 973"/>
                <a:gd name="T2" fmla="*/ 29 w 926"/>
                <a:gd name="T3" fmla="*/ 6 h 973"/>
                <a:gd name="T4" fmla="*/ 29 w 926"/>
                <a:gd name="T5" fmla="*/ 3 h 973"/>
                <a:gd name="T6" fmla="*/ 28 w 926"/>
                <a:gd name="T7" fmla="*/ 2 h 973"/>
                <a:gd name="T8" fmla="*/ 28 w 926"/>
                <a:gd name="T9" fmla="*/ 2 h 973"/>
                <a:gd name="T10" fmla="*/ 27 w 926"/>
                <a:gd name="T11" fmla="*/ 1 h 973"/>
                <a:gd name="T12" fmla="*/ 26 w 926"/>
                <a:gd name="T13" fmla="*/ 1 h 973"/>
                <a:gd name="T14" fmla="*/ 24 w 926"/>
                <a:gd name="T15" fmla="*/ 0 h 973"/>
                <a:gd name="T16" fmla="*/ 22 w 926"/>
                <a:gd name="T17" fmla="*/ 1 h 973"/>
                <a:gd name="T18" fmla="*/ 21 w 926"/>
                <a:gd name="T19" fmla="*/ 1 h 973"/>
                <a:gd name="T20" fmla="*/ 19 w 926"/>
                <a:gd name="T21" fmla="*/ 2 h 973"/>
                <a:gd name="T22" fmla="*/ 18 w 926"/>
                <a:gd name="T23" fmla="*/ 2 h 973"/>
                <a:gd name="T24" fmla="*/ 16 w 926"/>
                <a:gd name="T25" fmla="*/ 3 h 973"/>
                <a:gd name="T26" fmla="*/ 13 w 926"/>
                <a:gd name="T27" fmla="*/ 3 h 973"/>
                <a:gd name="T28" fmla="*/ 6 w 926"/>
                <a:gd name="T29" fmla="*/ 4 h 973"/>
                <a:gd name="T30" fmla="*/ 2 w 926"/>
                <a:gd name="T31" fmla="*/ 6 h 973"/>
                <a:gd name="T32" fmla="*/ 1 w 926"/>
                <a:gd name="T33" fmla="*/ 9 h 973"/>
                <a:gd name="T34" fmla="*/ 0 w 926"/>
                <a:gd name="T35" fmla="*/ 10 h 973"/>
                <a:gd name="T36" fmla="*/ 0 w 926"/>
                <a:gd name="T37" fmla="*/ 11 h 973"/>
                <a:gd name="T38" fmla="*/ 1 w 926"/>
                <a:gd name="T39" fmla="*/ 12 h 973"/>
                <a:gd name="T40" fmla="*/ 2 w 926"/>
                <a:gd name="T41" fmla="*/ 14 h 973"/>
                <a:gd name="T42" fmla="*/ 3 w 926"/>
                <a:gd name="T43" fmla="*/ 15 h 973"/>
                <a:gd name="T44" fmla="*/ 3 w 926"/>
                <a:gd name="T45" fmla="*/ 16 h 973"/>
                <a:gd name="T46" fmla="*/ 4 w 926"/>
                <a:gd name="T47" fmla="*/ 17 h 973"/>
                <a:gd name="T48" fmla="*/ 4 w 926"/>
                <a:gd name="T49" fmla="*/ 17 h 973"/>
                <a:gd name="T50" fmla="*/ 5 w 926"/>
                <a:gd name="T51" fmla="*/ 18 h 973"/>
                <a:gd name="T52" fmla="*/ 5 w 926"/>
                <a:gd name="T53" fmla="*/ 18 h 973"/>
                <a:gd name="T54" fmla="*/ 20 w 926"/>
                <a:gd name="T55" fmla="*/ 31 h 973"/>
                <a:gd name="T56" fmla="*/ 20 w 926"/>
                <a:gd name="T57" fmla="*/ 28 h 973"/>
                <a:gd name="T58" fmla="*/ 5 w 926"/>
                <a:gd name="T59" fmla="*/ 15 h 973"/>
                <a:gd name="T60" fmla="*/ 5 w 926"/>
                <a:gd name="T61" fmla="*/ 15 h 973"/>
                <a:gd name="T62" fmla="*/ 4 w 926"/>
                <a:gd name="T63" fmla="*/ 13 h 973"/>
                <a:gd name="T64" fmla="*/ 3 w 926"/>
                <a:gd name="T65" fmla="*/ 11 h 973"/>
                <a:gd name="T66" fmla="*/ 4 w 926"/>
                <a:gd name="T67" fmla="*/ 9 h 973"/>
                <a:gd name="T68" fmla="*/ 4 w 926"/>
                <a:gd name="T69" fmla="*/ 9 h 973"/>
                <a:gd name="T70" fmla="*/ 4 w 926"/>
                <a:gd name="T71" fmla="*/ 8 h 973"/>
                <a:gd name="T72" fmla="*/ 5 w 926"/>
                <a:gd name="T73" fmla="*/ 8 h 973"/>
                <a:gd name="T74" fmla="*/ 6 w 926"/>
                <a:gd name="T75" fmla="*/ 8 h 973"/>
                <a:gd name="T76" fmla="*/ 7 w 926"/>
                <a:gd name="T77" fmla="*/ 7 h 973"/>
                <a:gd name="T78" fmla="*/ 9 w 926"/>
                <a:gd name="T79" fmla="*/ 7 h 973"/>
                <a:gd name="T80" fmla="*/ 11 w 926"/>
                <a:gd name="T81" fmla="*/ 6 h 973"/>
                <a:gd name="T82" fmla="*/ 14 w 926"/>
                <a:gd name="T83" fmla="*/ 6 h 973"/>
                <a:gd name="T84" fmla="*/ 17 w 926"/>
                <a:gd name="T85" fmla="*/ 5 h 973"/>
                <a:gd name="T86" fmla="*/ 19 w 926"/>
                <a:gd name="T87" fmla="*/ 5 h 973"/>
                <a:gd name="T88" fmla="*/ 20 w 926"/>
                <a:gd name="T89" fmla="*/ 4 h 973"/>
                <a:gd name="T90" fmla="*/ 21 w 926"/>
                <a:gd name="T91" fmla="*/ 4 h 973"/>
                <a:gd name="T92" fmla="*/ 22 w 926"/>
                <a:gd name="T93" fmla="*/ 4 h 973"/>
                <a:gd name="T94" fmla="*/ 23 w 926"/>
                <a:gd name="T95" fmla="*/ 3 h 973"/>
                <a:gd name="T96" fmla="*/ 25 w 926"/>
                <a:gd name="T97" fmla="*/ 3 h 973"/>
                <a:gd name="T98" fmla="*/ 26 w 926"/>
                <a:gd name="T99" fmla="*/ 4 h 973"/>
                <a:gd name="T100" fmla="*/ 26 w 926"/>
                <a:gd name="T101" fmla="*/ 5 h 973"/>
                <a:gd name="T102" fmla="*/ 27 w 926"/>
                <a:gd name="T103" fmla="*/ 7 h 973"/>
                <a:gd name="T104" fmla="*/ 27 w 926"/>
                <a:gd name="T105" fmla="*/ 9 h 973"/>
                <a:gd name="T106" fmla="*/ 29 w 926"/>
                <a:gd name="T107" fmla="*/ 9 h 973"/>
                <a:gd name="T108" fmla="*/ 29 w 926"/>
                <a:gd name="T109" fmla="*/ 9 h 9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6"/>
                <a:gd name="T166" fmla="*/ 0 h 973"/>
                <a:gd name="T167" fmla="*/ 926 w 926"/>
                <a:gd name="T168" fmla="*/ 973 h 9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6" h="973">
                  <a:moveTo>
                    <a:pt x="913" y="277"/>
                  </a:moveTo>
                  <a:lnTo>
                    <a:pt x="926" y="178"/>
                  </a:lnTo>
                  <a:lnTo>
                    <a:pt x="912" y="96"/>
                  </a:lnTo>
                  <a:lnTo>
                    <a:pt x="888" y="60"/>
                  </a:lnTo>
                  <a:lnTo>
                    <a:pt x="870" y="45"/>
                  </a:lnTo>
                  <a:lnTo>
                    <a:pt x="849" y="30"/>
                  </a:lnTo>
                  <a:lnTo>
                    <a:pt x="806" y="10"/>
                  </a:lnTo>
                  <a:lnTo>
                    <a:pt x="767" y="0"/>
                  </a:lnTo>
                  <a:lnTo>
                    <a:pt x="703" y="4"/>
                  </a:lnTo>
                  <a:lnTo>
                    <a:pt x="649" y="24"/>
                  </a:lnTo>
                  <a:lnTo>
                    <a:pt x="608" y="46"/>
                  </a:lnTo>
                  <a:lnTo>
                    <a:pt x="563" y="64"/>
                  </a:lnTo>
                  <a:lnTo>
                    <a:pt x="509" y="78"/>
                  </a:lnTo>
                  <a:lnTo>
                    <a:pt x="400" y="96"/>
                  </a:lnTo>
                  <a:lnTo>
                    <a:pt x="183" y="126"/>
                  </a:lnTo>
                  <a:lnTo>
                    <a:pt x="63" y="175"/>
                  </a:lnTo>
                  <a:lnTo>
                    <a:pt x="2" y="267"/>
                  </a:lnTo>
                  <a:lnTo>
                    <a:pt x="0" y="297"/>
                  </a:lnTo>
                  <a:lnTo>
                    <a:pt x="0" y="326"/>
                  </a:lnTo>
                  <a:lnTo>
                    <a:pt x="15" y="379"/>
                  </a:lnTo>
                  <a:lnTo>
                    <a:pt x="38" y="430"/>
                  </a:lnTo>
                  <a:lnTo>
                    <a:pt x="66" y="475"/>
                  </a:lnTo>
                  <a:lnTo>
                    <a:pt x="95" y="512"/>
                  </a:lnTo>
                  <a:lnTo>
                    <a:pt x="108" y="530"/>
                  </a:lnTo>
                  <a:lnTo>
                    <a:pt x="120" y="542"/>
                  </a:lnTo>
                  <a:lnTo>
                    <a:pt x="139" y="562"/>
                  </a:lnTo>
                  <a:lnTo>
                    <a:pt x="146" y="568"/>
                  </a:lnTo>
                  <a:lnTo>
                    <a:pt x="628" y="973"/>
                  </a:lnTo>
                  <a:lnTo>
                    <a:pt x="619" y="871"/>
                  </a:lnTo>
                  <a:lnTo>
                    <a:pt x="150" y="475"/>
                  </a:lnTo>
                  <a:lnTo>
                    <a:pt x="132" y="451"/>
                  </a:lnTo>
                  <a:lnTo>
                    <a:pt x="102" y="394"/>
                  </a:lnTo>
                  <a:lnTo>
                    <a:pt x="87" y="321"/>
                  </a:lnTo>
                  <a:lnTo>
                    <a:pt x="98" y="286"/>
                  </a:lnTo>
                  <a:lnTo>
                    <a:pt x="108" y="270"/>
                  </a:lnTo>
                  <a:lnTo>
                    <a:pt x="124" y="255"/>
                  </a:lnTo>
                  <a:lnTo>
                    <a:pt x="143" y="242"/>
                  </a:lnTo>
                  <a:lnTo>
                    <a:pt x="164" y="229"/>
                  </a:lnTo>
                  <a:lnTo>
                    <a:pt x="215" y="210"/>
                  </a:lnTo>
                  <a:lnTo>
                    <a:pt x="272" y="193"/>
                  </a:lnTo>
                  <a:lnTo>
                    <a:pt x="332" y="181"/>
                  </a:lnTo>
                  <a:lnTo>
                    <a:pt x="448" y="166"/>
                  </a:lnTo>
                  <a:lnTo>
                    <a:pt x="543" y="159"/>
                  </a:lnTo>
                  <a:lnTo>
                    <a:pt x="608" y="142"/>
                  </a:lnTo>
                  <a:lnTo>
                    <a:pt x="635" y="127"/>
                  </a:lnTo>
                  <a:lnTo>
                    <a:pt x="659" y="113"/>
                  </a:lnTo>
                  <a:lnTo>
                    <a:pt x="684" y="100"/>
                  </a:lnTo>
                  <a:lnTo>
                    <a:pt x="711" y="90"/>
                  </a:lnTo>
                  <a:lnTo>
                    <a:pt x="773" y="96"/>
                  </a:lnTo>
                  <a:lnTo>
                    <a:pt x="804" y="115"/>
                  </a:lnTo>
                  <a:lnTo>
                    <a:pt x="824" y="138"/>
                  </a:lnTo>
                  <a:lnTo>
                    <a:pt x="844" y="194"/>
                  </a:lnTo>
                  <a:lnTo>
                    <a:pt x="840" y="265"/>
                  </a:lnTo>
                  <a:lnTo>
                    <a:pt x="913" y="27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9" name="Freeform 23"/>
            <p:cNvSpPr>
              <a:spLocks noChangeAspect="1"/>
            </p:cNvSpPr>
            <p:nvPr/>
          </p:nvSpPr>
          <p:spPr bwMode="auto">
            <a:xfrm>
              <a:off x="3748" y="3510"/>
              <a:ext cx="847" cy="532"/>
            </a:xfrm>
            <a:custGeom>
              <a:avLst/>
              <a:gdLst>
                <a:gd name="T0" fmla="*/ 16 w 1694"/>
                <a:gd name="T1" fmla="*/ 22 h 1064"/>
                <a:gd name="T2" fmla="*/ 45 w 1694"/>
                <a:gd name="T3" fmla="*/ 17 h 1064"/>
                <a:gd name="T4" fmla="*/ 46 w 1694"/>
                <a:gd name="T5" fmla="*/ 17 h 1064"/>
                <a:gd name="T6" fmla="*/ 49 w 1694"/>
                <a:gd name="T7" fmla="*/ 17 h 1064"/>
                <a:gd name="T8" fmla="*/ 50 w 1694"/>
                <a:gd name="T9" fmla="*/ 15 h 1064"/>
                <a:gd name="T10" fmla="*/ 50 w 1694"/>
                <a:gd name="T11" fmla="*/ 13 h 1064"/>
                <a:gd name="T12" fmla="*/ 49 w 1694"/>
                <a:gd name="T13" fmla="*/ 12 h 1064"/>
                <a:gd name="T14" fmla="*/ 49 w 1694"/>
                <a:gd name="T15" fmla="*/ 11 h 1064"/>
                <a:gd name="T16" fmla="*/ 48 w 1694"/>
                <a:gd name="T17" fmla="*/ 9 h 1064"/>
                <a:gd name="T18" fmla="*/ 47 w 1694"/>
                <a:gd name="T19" fmla="*/ 9 h 1064"/>
                <a:gd name="T20" fmla="*/ 46 w 1694"/>
                <a:gd name="T21" fmla="*/ 8 h 1064"/>
                <a:gd name="T22" fmla="*/ 45 w 1694"/>
                <a:gd name="T23" fmla="*/ 7 h 1064"/>
                <a:gd name="T24" fmla="*/ 43 w 1694"/>
                <a:gd name="T25" fmla="*/ 6 h 1064"/>
                <a:gd name="T26" fmla="*/ 41 w 1694"/>
                <a:gd name="T27" fmla="*/ 5 h 1064"/>
                <a:gd name="T28" fmla="*/ 38 w 1694"/>
                <a:gd name="T29" fmla="*/ 4 h 1064"/>
                <a:gd name="T30" fmla="*/ 34 w 1694"/>
                <a:gd name="T31" fmla="*/ 4 h 1064"/>
                <a:gd name="T32" fmla="*/ 28 w 1694"/>
                <a:gd name="T33" fmla="*/ 3 h 1064"/>
                <a:gd name="T34" fmla="*/ 20 w 1694"/>
                <a:gd name="T35" fmla="*/ 5 h 1064"/>
                <a:gd name="T36" fmla="*/ 17 w 1694"/>
                <a:gd name="T37" fmla="*/ 6 h 1064"/>
                <a:gd name="T38" fmla="*/ 15 w 1694"/>
                <a:gd name="T39" fmla="*/ 4 h 1064"/>
                <a:gd name="T40" fmla="*/ 16 w 1694"/>
                <a:gd name="T41" fmla="*/ 4 h 1064"/>
                <a:gd name="T42" fmla="*/ 18 w 1694"/>
                <a:gd name="T43" fmla="*/ 3 h 1064"/>
                <a:gd name="T44" fmla="*/ 20 w 1694"/>
                <a:gd name="T45" fmla="*/ 2 h 1064"/>
                <a:gd name="T46" fmla="*/ 22 w 1694"/>
                <a:gd name="T47" fmla="*/ 1 h 1064"/>
                <a:gd name="T48" fmla="*/ 26 w 1694"/>
                <a:gd name="T49" fmla="*/ 1 h 1064"/>
                <a:gd name="T50" fmla="*/ 35 w 1694"/>
                <a:gd name="T51" fmla="*/ 1 h 1064"/>
                <a:gd name="T52" fmla="*/ 40 w 1694"/>
                <a:gd name="T53" fmla="*/ 2 h 1064"/>
                <a:gd name="T54" fmla="*/ 42 w 1694"/>
                <a:gd name="T55" fmla="*/ 3 h 1064"/>
                <a:gd name="T56" fmla="*/ 45 w 1694"/>
                <a:gd name="T57" fmla="*/ 4 h 1064"/>
                <a:gd name="T58" fmla="*/ 47 w 1694"/>
                <a:gd name="T59" fmla="*/ 5 h 1064"/>
                <a:gd name="T60" fmla="*/ 48 w 1694"/>
                <a:gd name="T61" fmla="*/ 7 h 1064"/>
                <a:gd name="T62" fmla="*/ 50 w 1694"/>
                <a:gd name="T63" fmla="*/ 8 h 1064"/>
                <a:gd name="T64" fmla="*/ 50 w 1694"/>
                <a:gd name="T65" fmla="*/ 9 h 1064"/>
                <a:gd name="T66" fmla="*/ 52 w 1694"/>
                <a:gd name="T67" fmla="*/ 10 h 1064"/>
                <a:gd name="T68" fmla="*/ 52 w 1694"/>
                <a:gd name="T69" fmla="*/ 11 h 1064"/>
                <a:gd name="T70" fmla="*/ 53 w 1694"/>
                <a:gd name="T71" fmla="*/ 13 h 1064"/>
                <a:gd name="T72" fmla="*/ 53 w 1694"/>
                <a:gd name="T73" fmla="*/ 15 h 1064"/>
                <a:gd name="T74" fmla="*/ 53 w 1694"/>
                <a:gd name="T75" fmla="*/ 17 h 1064"/>
                <a:gd name="T76" fmla="*/ 52 w 1694"/>
                <a:gd name="T77" fmla="*/ 18 h 1064"/>
                <a:gd name="T78" fmla="*/ 52 w 1694"/>
                <a:gd name="T79" fmla="*/ 19 h 1064"/>
                <a:gd name="T80" fmla="*/ 51 w 1694"/>
                <a:gd name="T81" fmla="*/ 20 h 1064"/>
                <a:gd name="T82" fmla="*/ 50 w 1694"/>
                <a:gd name="T83" fmla="*/ 20 h 1064"/>
                <a:gd name="T84" fmla="*/ 48 w 1694"/>
                <a:gd name="T85" fmla="*/ 21 h 1064"/>
                <a:gd name="T86" fmla="*/ 45 w 1694"/>
                <a:gd name="T87" fmla="*/ 20 h 1064"/>
                <a:gd name="T88" fmla="*/ 44 w 1694"/>
                <a:gd name="T89" fmla="*/ 20 h 1064"/>
                <a:gd name="T90" fmla="*/ 2 w 1694"/>
                <a:gd name="T91" fmla="*/ 34 h 1064"/>
                <a:gd name="T92" fmla="*/ 0 w 1694"/>
                <a:gd name="T93" fmla="*/ 33 h 10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94"/>
                <a:gd name="T142" fmla="*/ 0 h 1064"/>
                <a:gd name="T143" fmla="*/ 1694 w 1694"/>
                <a:gd name="T144" fmla="*/ 1064 h 10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94" h="1064">
                  <a:moveTo>
                    <a:pt x="0" y="1025"/>
                  </a:moveTo>
                  <a:lnTo>
                    <a:pt x="487" y="686"/>
                  </a:lnTo>
                  <a:lnTo>
                    <a:pt x="1398" y="517"/>
                  </a:lnTo>
                  <a:lnTo>
                    <a:pt x="1416" y="528"/>
                  </a:lnTo>
                  <a:lnTo>
                    <a:pt x="1434" y="536"/>
                  </a:lnTo>
                  <a:lnTo>
                    <a:pt x="1460" y="542"/>
                  </a:lnTo>
                  <a:lnTo>
                    <a:pt x="1516" y="541"/>
                  </a:lnTo>
                  <a:lnTo>
                    <a:pt x="1547" y="528"/>
                  </a:lnTo>
                  <a:lnTo>
                    <a:pt x="1575" y="501"/>
                  </a:lnTo>
                  <a:lnTo>
                    <a:pt x="1592" y="465"/>
                  </a:lnTo>
                  <a:lnTo>
                    <a:pt x="1592" y="429"/>
                  </a:lnTo>
                  <a:lnTo>
                    <a:pt x="1583" y="392"/>
                  </a:lnTo>
                  <a:lnTo>
                    <a:pt x="1574" y="375"/>
                  </a:lnTo>
                  <a:lnTo>
                    <a:pt x="1563" y="359"/>
                  </a:lnTo>
                  <a:lnTo>
                    <a:pt x="1552" y="343"/>
                  </a:lnTo>
                  <a:lnTo>
                    <a:pt x="1542" y="328"/>
                  </a:lnTo>
                  <a:lnTo>
                    <a:pt x="1520" y="305"/>
                  </a:lnTo>
                  <a:lnTo>
                    <a:pt x="1506" y="289"/>
                  </a:lnTo>
                  <a:lnTo>
                    <a:pt x="1499" y="283"/>
                  </a:lnTo>
                  <a:lnTo>
                    <a:pt x="1494" y="276"/>
                  </a:lnTo>
                  <a:lnTo>
                    <a:pt x="1474" y="259"/>
                  </a:lnTo>
                  <a:lnTo>
                    <a:pt x="1459" y="247"/>
                  </a:lnTo>
                  <a:lnTo>
                    <a:pt x="1440" y="233"/>
                  </a:lnTo>
                  <a:lnTo>
                    <a:pt x="1418" y="217"/>
                  </a:lnTo>
                  <a:lnTo>
                    <a:pt x="1393" y="201"/>
                  </a:lnTo>
                  <a:lnTo>
                    <a:pt x="1362" y="185"/>
                  </a:lnTo>
                  <a:lnTo>
                    <a:pt x="1327" y="169"/>
                  </a:lnTo>
                  <a:lnTo>
                    <a:pt x="1289" y="153"/>
                  </a:lnTo>
                  <a:lnTo>
                    <a:pt x="1245" y="139"/>
                  </a:lnTo>
                  <a:lnTo>
                    <a:pt x="1195" y="124"/>
                  </a:lnTo>
                  <a:lnTo>
                    <a:pt x="1142" y="112"/>
                  </a:lnTo>
                  <a:lnTo>
                    <a:pt x="1083" y="103"/>
                  </a:lnTo>
                  <a:lnTo>
                    <a:pt x="1019" y="95"/>
                  </a:lnTo>
                  <a:lnTo>
                    <a:pt x="896" y="90"/>
                  </a:lnTo>
                  <a:lnTo>
                    <a:pt x="788" y="95"/>
                  </a:lnTo>
                  <a:lnTo>
                    <a:pt x="622" y="129"/>
                  </a:lnTo>
                  <a:lnTo>
                    <a:pt x="564" y="151"/>
                  </a:lnTo>
                  <a:lnTo>
                    <a:pt x="523" y="169"/>
                  </a:lnTo>
                  <a:lnTo>
                    <a:pt x="489" y="189"/>
                  </a:lnTo>
                  <a:lnTo>
                    <a:pt x="467" y="124"/>
                  </a:lnTo>
                  <a:lnTo>
                    <a:pt x="475" y="119"/>
                  </a:lnTo>
                  <a:lnTo>
                    <a:pt x="500" y="106"/>
                  </a:lnTo>
                  <a:lnTo>
                    <a:pt x="540" y="84"/>
                  </a:lnTo>
                  <a:lnTo>
                    <a:pt x="564" y="74"/>
                  </a:lnTo>
                  <a:lnTo>
                    <a:pt x="592" y="63"/>
                  </a:lnTo>
                  <a:lnTo>
                    <a:pt x="625" y="51"/>
                  </a:lnTo>
                  <a:lnTo>
                    <a:pt x="658" y="40"/>
                  </a:lnTo>
                  <a:lnTo>
                    <a:pt x="697" y="28"/>
                  </a:lnTo>
                  <a:lnTo>
                    <a:pt x="737" y="20"/>
                  </a:lnTo>
                  <a:lnTo>
                    <a:pt x="825" y="6"/>
                  </a:lnTo>
                  <a:lnTo>
                    <a:pt x="922" y="0"/>
                  </a:lnTo>
                  <a:lnTo>
                    <a:pt x="1119" y="18"/>
                  </a:lnTo>
                  <a:lnTo>
                    <a:pt x="1210" y="36"/>
                  </a:lnTo>
                  <a:lnTo>
                    <a:pt x="1254" y="50"/>
                  </a:lnTo>
                  <a:lnTo>
                    <a:pt x="1297" y="64"/>
                  </a:lnTo>
                  <a:lnTo>
                    <a:pt x="1337" y="79"/>
                  </a:lnTo>
                  <a:lnTo>
                    <a:pt x="1375" y="96"/>
                  </a:lnTo>
                  <a:lnTo>
                    <a:pt x="1411" y="116"/>
                  </a:lnTo>
                  <a:lnTo>
                    <a:pt x="1446" y="135"/>
                  </a:lnTo>
                  <a:lnTo>
                    <a:pt x="1478" y="156"/>
                  </a:lnTo>
                  <a:lnTo>
                    <a:pt x="1507" y="177"/>
                  </a:lnTo>
                  <a:lnTo>
                    <a:pt x="1534" y="201"/>
                  </a:lnTo>
                  <a:lnTo>
                    <a:pt x="1558" y="224"/>
                  </a:lnTo>
                  <a:lnTo>
                    <a:pt x="1570" y="236"/>
                  </a:lnTo>
                  <a:lnTo>
                    <a:pt x="1580" y="248"/>
                  </a:lnTo>
                  <a:lnTo>
                    <a:pt x="1600" y="271"/>
                  </a:lnTo>
                  <a:lnTo>
                    <a:pt x="1618" y="292"/>
                  </a:lnTo>
                  <a:lnTo>
                    <a:pt x="1634" y="315"/>
                  </a:lnTo>
                  <a:lnTo>
                    <a:pt x="1647" y="335"/>
                  </a:lnTo>
                  <a:lnTo>
                    <a:pt x="1660" y="355"/>
                  </a:lnTo>
                  <a:lnTo>
                    <a:pt x="1670" y="373"/>
                  </a:lnTo>
                  <a:lnTo>
                    <a:pt x="1679" y="392"/>
                  </a:lnTo>
                  <a:lnTo>
                    <a:pt x="1690" y="429"/>
                  </a:lnTo>
                  <a:lnTo>
                    <a:pt x="1694" y="464"/>
                  </a:lnTo>
                  <a:lnTo>
                    <a:pt x="1691" y="498"/>
                  </a:lnTo>
                  <a:lnTo>
                    <a:pt x="1680" y="534"/>
                  </a:lnTo>
                  <a:lnTo>
                    <a:pt x="1671" y="552"/>
                  </a:lnTo>
                  <a:lnTo>
                    <a:pt x="1664" y="568"/>
                  </a:lnTo>
                  <a:lnTo>
                    <a:pt x="1658" y="581"/>
                  </a:lnTo>
                  <a:lnTo>
                    <a:pt x="1648" y="592"/>
                  </a:lnTo>
                  <a:lnTo>
                    <a:pt x="1640" y="602"/>
                  </a:lnTo>
                  <a:lnTo>
                    <a:pt x="1631" y="613"/>
                  </a:lnTo>
                  <a:lnTo>
                    <a:pt x="1612" y="628"/>
                  </a:lnTo>
                  <a:lnTo>
                    <a:pt x="1592" y="638"/>
                  </a:lnTo>
                  <a:lnTo>
                    <a:pt x="1572" y="645"/>
                  </a:lnTo>
                  <a:lnTo>
                    <a:pt x="1524" y="653"/>
                  </a:lnTo>
                  <a:lnTo>
                    <a:pt x="1475" y="649"/>
                  </a:lnTo>
                  <a:lnTo>
                    <a:pt x="1431" y="634"/>
                  </a:lnTo>
                  <a:lnTo>
                    <a:pt x="1399" y="620"/>
                  </a:lnTo>
                  <a:lnTo>
                    <a:pt x="1387" y="613"/>
                  </a:lnTo>
                  <a:lnTo>
                    <a:pt x="497" y="783"/>
                  </a:lnTo>
                  <a:lnTo>
                    <a:pt x="34" y="1064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0" name="Freeform 24"/>
            <p:cNvSpPr>
              <a:spLocks noChangeAspect="1"/>
            </p:cNvSpPr>
            <p:nvPr/>
          </p:nvSpPr>
          <p:spPr bwMode="auto">
            <a:xfrm>
              <a:off x="3848" y="3357"/>
              <a:ext cx="664" cy="318"/>
            </a:xfrm>
            <a:custGeom>
              <a:avLst/>
              <a:gdLst>
                <a:gd name="T0" fmla="*/ 41 w 1328"/>
                <a:gd name="T1" fmla="*/ 9 h 636"/>
                <a:gd name="T2" fmla="*/ 40 w 1328"/>
                <a:gd name="T3" fmla="*/ 8 h 636"/>
                <a:gd name="T4" fmla="*/ 39 w 1328"/>
                <a:gd name="T5" fmla="*/ 7 h 636"/>
                <a:gd name="T6" fmla="*/ 38 w 1328"/>
                <a:gd name="T7" fmla="*/ 6 h 636"/>
                <a:gd name="T8" fmla="*/ 36 w 1328"/>
                <a:gd name="T9" fmla="*/ 5 h 636"/>
                <a:gd name="T10" fmla="*/ 35 w 1328"/>
                <a:gd name="T11" fmla="*/ 4 h 636"/>
                <a:gd name="T12" fmla="*/ 33 w 1328"/>
                <a:gd name="T13" fmla="*/ 3 h 636"/>
                <a:gd name="T14" fmla="*/ 31 w 1328"/>
                <a:gd name="T15" fmla="*/ 3 h 636"/>
                <a:gd name="T16" fmla="*/ 29 w 1328"/>
                <a:gd name="T17" fmla="*/ 2 h 636"/>
                <a:gd name="T18" fmla="*/ 27 w 1328"/>
                <a:gd name="T19" fmla="*/ 1 h 636"/>
                <a:gd name="T20" fmla="*/ 22 w 1328"/>
                <a:gd name="T21" fmla="*/ 1 h 636"/>
                <a:gd name="T22" fmla="*/ 13 w 1328"/>
                <a:gd name="T23" fmla="*/ 1 h 636"/>
                <a:gd name="T24" fmla="*/ 10 w 1328"/>
                <a:gd name="T25" fmla="*/ 2 h 636"/>
                <a:gd name="T26" fmla="*/ 7 w 1328"/>
                <a:gd name="T27" fmla="*/ 3 h 636"/>
                <a:gd name="T28" fmla="*/ 6 w 1328"/>
                <a:gd name="T29" fmla="*/ 4 h 636"/>
                <a:gd name="T30" fmla="*/ 5 w 1328"/>
                <a:gd name="T31" fmla="*/ 5 h 636"/>
                <a:gd name="T32" fmla="*/ 4 w 1328"/>
                <a:gd name="T33" fmla="*/ 6 h 636"/>
                <a:gd name="T34" fmla="*/ 3 w 1328"/>
                <a:gd name="T35" fmla="*/ 7 h 636"/>
                <a:gd name="T36" fmla="*/ 3 w 1328"/>
                <a:gd name="T37" fmla="*/ 8 h 636"/>
                <a:gd name="T38" fmla="*/ 2 w 1328"/>
                <a:gd name="T39" fmla="*/ 9 h 636"/>
                <a:gd name="T40" fmla="*/ 2 w 1328"/>
                <a:gd name="T41" fmla="*/ 10 h 636"/>
                <a:gd name="T42" fmla="*/ 1 w 1328"/>
                <a:gd name="T43" fmla="*/ 11 h 636"/>
                <a:gd name="T44" fmla="*/ 0 w 1328"/>
                <a:gd name="T45" fmla="*/ 14 h 636"/>
                <a:gd name="T46" fmla="*/ 1 w 1328"/>
                <a:gd name="T47" fmla="*/ 16 h 636"/>
                <a:gd name="T48" fmla="*/ 2 w 1328"/>
                <a:gd name="T49" fmla="*/ 17 h 636"/>
                <a:gd name="T50" fmla="*/ 2 w 1328"/>
                <a:gd name="T51" fmla="*/ 18 h 636"/>
                <a:gd name="T52" fmla="*/ 4 w 1328"/>
                <a:gd name="T53" fmla="*/ 19 h 636"/>
                <a:gd name="T54" fmla="*/ 5 w 1328"/>
                <a:gd name="T55" fmla="*/ 20 h 636"/>
                <a:gd name="T56" fmla="*/ 9 w 1328"/>
                <a:gd name="T57" fmla="*/ 20 h 636"/>
                <a:gd name="T58" fmla="*/ 12 w 1328"/>
                <a:gd name="T59" fmla="*/ 18 h 636"/>
                <a:gd name="T60" fmla="*/ 8 w 1328"/>
                <a:gd name="T61" fmla="*/ 18 h 636"/>
                <a:gd name="T62" fmla="*/ 4 w 1328"/>
                <a:gd name="T63" fmla="*/ 16 h 636"/>
                <a:gd name="T64" fmla="*/ 4 w 1328"/>
                <a:gd name="T65" fmla="*/ 12 h 636"/>
                <a:gd name="T66" fmla="*/ 5 w 1328"/>
                <a:gd name="T67" fmla="*/ 11 h 636"/>
                <a:gd name="T68" fmla="*/ 5 w 1328"/>
                <a:gd name="T69" fmla="*/ 10 h 636"/>
                <a:gd name="T70" fmla="*/ 6 w 1328"/>
                <a:gd name="T71" fmla="*/ 9 h 636"/>
                <a:gd name="T72" fmla="*/ 7 w 1328"/>
                <a:gd name="T73" fmla="*/ 8 h 636"/>
                <a:gd name="T74" fmla="*/ 8 w 1328"/>
                <a:gd name="T75" fmla="*/ 7 h 636"/>
                <a:gd name="T76" fmla="*/ 9 w 1328"/>
                <a:gd name="T77" fmla="*/ 6 h 636"/>
                <a:gd name="T78" fmla="*/ 11 w 1328"/>
                <a:gd name="T79" fmla="*/ 5 h 636"/>
                <a:gd name="T80" fmla="*/ 14 w 1328"/>
                <a:gd name="T81" fmla="*/ 4 h 636"/>
                <a:gd name="T82" fmla="*/ 18 w 1328"/>
                <a:gd name="T83" fmla="*/ 3 h 636"/>
                <a:gd name="T84" fmla="*/ 26 w 1328"/>
                <a:gd name="T85" fmla="*/ 4 h 636"/>
                <a:gd name="T86" fmla="*/ 29 w 1328"/>
                <a:gd name="T87" fmla="*/ 5 h 636"/>
                <a:gd name="T88" fmla="*/ 32 w 1328"/>
                <a:gd name="T89" fmla="*/ 6 h 636"/>
                <a:gd name="T90" fmla="*/ 34 w 1328"/>
                <a:gd name="T91" fmla="*/ 7 h 636"/>
                <a:gd name="T92" fmla="*/ 36 w 1328"/>
                <a:gd name="T93" fmla="*/ 8 h 636"/>
                <a:gd name="T94" fmla="*/ 37 w 1328"/>
                <a:gd name="T95" fmla="*/ 8 h 636"/>
                <a:gd name="T96" fmla="*/ 39 w 1328"/>
                <a:gd name="T97" fmla="*/ 9 h 636"/>
                <a:gd name="T98" fmla="*/ 41 w 1328"/>
                <a:gd name="T99" fmla="*/ 10 h 636"/>
                <a:gd name="T100" fmla="*/ 42 w 1328"/>
                <a:gd name="T101" fmla="*/ 9 h 6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8"/>
                <a:gd name="T154" fmla="*/ 0 h 636"/>
                <a:gd name="T155" fmla="*/ 1328 w 1328"/>
                <a:gd name="T156" fmla="*/ 636 h 6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8" h="636">
                  <a:moveTo>
                    <a:pt x="1328" y="276"/>
                  </a:moveTo>
                  <a:lnTo>
                    <a:pt x="1311" y="263"/>
                  </a:lnTo>
                  <a:lnTo>
                    <a:pt x="1291" y="247"/>
                  </a:lnTo>
                  <a:lnTo>
                    <a:pt x="1263" y="228"/>
                  </a:lnTo>
                  <a:lnTo>
                    <a:pt x="1248" y="217"/>
                  </a:lnTo>
                  <a:lnTo>
                    <a:pt x="1230" y="205"/>
                  </a:lnTo>
                  <a:lnTo>
                    <a:pt x="1210" y="192"/>
                  </a:lnTo>
                  <a:lnTo>
                    <a:pt x="1190" y="179"/>
                  </a:lnTo>
                  <a:lnTo>
                    <a:pt x="1167" y="167"/>
                  </a:lnTo>
                  <a:lnTo>
                    <a:pt x="1143" y="152"/>
                  </a:lnTo>
                  <a:lnTo>
                    <a:pt x="1118" y="139"/>
                  </a:lnTo>
                  <a:lnTo>
                    <a:pt x="1093" y="125"/>
                  </a:lnTo>
                  <a:lnTo>
                    <a:pt x="1066" y="112"/>
                  </a:lnTo>
                  <a:lnTo>
                    <a:pt x="1037" y="98"/>
                  </a:lnTo>
                  <a:lnTo>
                    <a:pt x="1007" y="86"/>
                  </a:lnTo>
                  <a:lnTo>
                    <a:pt x="977" y="72"/>
                  </a:lnTo>
                  <a:lnTo>
                    <a:pt x="946" y="60"/>
                  </a:lnTo>
                  <a:lnTo>
                    <a:pt x="913" y="48"/>
                  </a:lnTo>
                  <a:lnTo>
                    <a:pt x="879" y="38"/>
                  </a:lnTo>
                  <a:lnTo>
                    <a:pt x="846" y="28"/>
                  </a:lnTo>
                  <a:lnTo>
                    <a:pt x="777" y="12"/>
                  </a:lnTo>
                  <a:lnTo>
                    <a:pt x="705" y="2"/>
                  </a:lnTo>
                  <a:lnTo>
                    <a:pt x="554" y="0"/>
                  </a:lnTo>
                  <a:lnTo>
                    <a:pt x="417" y="19"/>
                  </a:lnTo>
                  <a:lnTo>
                    <a:pt x="360" y="35"/>
                  </a:lnTo>
                  <a:lnTo>
                    <a:pt x="307" y="54"/>
                  </a:lnTo>
                  <a:lnTo>
                    <a:pt x="260" y="74"/>
                  </a:lnTo>
                  <a:lnTo>
                    <a:pt x="219" y="98"/>
                  </a:lnTo>
                  <a:lnTo>
                    <a:pt x="200" y="108"/>
                  </a:lnTo>
                  <a:lnTo>
                    <a:pt x="181" y="121"/>
                  </a:lnTo>
                  <a:lnTo>
                    <a:pt x="165" y="135"/>
                  </a:lnTo>
                  <a:lnTo>
                    <a:pt x="149" y="149"/>
                  </a:lnTo>
                  <a:lnTo>
                    <a:pt x="135" y="163"/>
                  </a:lnTo>
                  <a:lnTo>
                    <a:pt x="123" y="177"/>
                  </a:lnTo>
                  <a:lnTo>
                    <a:pt x="109" y="191"/>
                  </a:lnTo>
                  <a:lnTo>
                    <a:pt x="97" y="207"/>
                  </a:lnTo>
                  <a:lnTo>
                    <a:pt x="87" y="221"/>
                  </a:lnTo>
                  <a:lnTo>
                    <a:pt x="77" y="237"/>
                  </a:lnTo>
                  <a:lnTo>
                    <a:pt x="68" y="252"/>
                  </a:lnTo>
                  <a:lnTo>
                    <a:pt x="60" y="268"/>
                  </a:lnTo>
                  <a:lnTo>
                    <a:pt x="51" y="283"/>
                  </a:lnTo>
                  <a:lnTo>
                    <a:pt x="44" y="297"/>
                  </a:lnTo>
                  <a:lnTo>
                    <a:pt x="37" y="313"/>
                  </a:lnTo>
                  <a:lnTo>
                    <a:pt x="31" y="328"/>
                  </a:lnTo>
                  <a:lnTo>
                    <a:pt x="10" y="387"/>
                  </a:lnTo>
                  <a:lnTo>
                    <a:pt x="0" y="440"/>
                  </a:lnTo>
                  <a:lnTo>
                    <a:pt x="6" y="485"/>
                  </a:lnTo>
                  <a:lnTo>
                    <a:pt x="12" y="505"/>
                  </a:lnTo>
                  <a:lnTo>
                    <a:pt x="22" y="522"/>
                  </a:lnTo>
                  <a:lnTo>
                    <a:pt x="33" y="538"/>
                  </a:lnTo>
                  <a:lnTo>
                    <a:pt x="47" y="552"/>
                  </a:lnTo>
                  <a:lnTo>
                    <a:pt x="61" y="564"/>
                  </a:lnTo>
                  <a:lnTo>
                    <a:pt x="76" y="576"/>
                  </a:lnTo>
                  <a:lnTo>
                    <a:pt x="105" y="594"/>
                  </a:lnTo>
                  <a:lnTo>
                    <a:pt x="132" y="608"/>
                  </a:lnTo>
                  <a:lnTo>
                    <a:pt x="153" y="618"/>
                  </a:lnTo>
                  <a:lnTo>
                    <a:pt x="203" y="630"/>
                  </a:lnTo>
                  <a:lnTo>
                    <a:pt x="267" y="636"/>
                  </a:lnTo>
                  <a:lnTo>
                    <a:pt x="347" y="636"/>
                  </a:lnTo>
                  <a:lnTo>
                    <a:pt x="380" y="552"/>
                  </a:lnTo>
                  <a:lnTo>
                    <a:pt x="337" y="554"/>
                  </a:lnTo>
                  <a:lnTo>
                    <a:pt x="244" y="550"/>
                  </a:lnTo>
                  <a:lnTo>
                    <a:pt x="152" y="517"/>
                  </a:lnTo>
                  <a:lnTo>
                    <a:pt x="121" y="485"/>
                  </a:lnTo>
                  <a:lnTo>
                    <a:pt x="109" y="438"/>
                  </a:lnTo>
                  <a:lnTo>
                    <a:pt x="115" y="384"/>
                  </a:lnTo>
                  <a:lnTo>
                    <a:pt x="123" y="357"/>
                  </a:lnTo>
                  <a:lnTo>
                    <a:pt x="133" y="331"/>
                  </a:lnTo>
                  <a:lnTo>
                    <a:pt x="140" y="319"/>
                  </a:lnTo>
                  <a:lnTo>
                    <a:pt x="148" y="305"/>
                  </a:lnTo>
                  <a:lnTo>
                    <a:pt x="165" y="281"/>
                  </a:lnTo>
                  <a:lnTo>
                    <a:pt x="175" y="269"/>
                  </a:lnTo>
                  <a:lnTo>
                    <a:pt x="185" y="257"/>
                  </a:lnTo>
                  <a:lnTo>
                    <a:pt x="211" y="235"/>
                  </a:lnTo>
                  <a:lnTo>
                    <a:pt x="224" y="224"/>
                  </a:lnTo>
                  <a:lnTo>
                    <a:pt x="239" y="212"/>
                  </a:lnTo>
                  <a:lnTo>
                    <a:pt x="253" y="201"/>
                  </a:lnTo>
                  <a:lnTo>
                    <a:pt x="272" y="191"/>
                  </a:lnTo>
                  <a:lnTo>
                    <a:pt x="307" y="172"/>
                  </a:lnTo>
                  <a:lnTo>
                    <a:pt x="347" y="153"/>
                  </a:lnTo>
                  <a:lnTo>
                    <a:pt x="392" y="136"/>
                  </a:lnTo>
                  <a:lnTo>
                    <a:pt x="440" y="121"/>
                  </a:lnTo>
                  <a:lnTo>
                    <a:pt x="493" y="107"/>
                  </a:lnTo>
                  <a:lnTo>
                    <a:pt x="552" y="94"/>
                  </a:lnTo>
                  <a:lnTo>
                    <a:pt x="676" y="87"/>
                  </a:lnTo>
                  <a:lnTo>
                    <a:pt x="805" y="106"/>
                  </a:lnTo>
                  <a:lnTo>
                    <a:pt x="869" y="123"/>
                  </a:lnTo>
                  <a:lnTo>
                    <a:pt x="931" y="144"/>
                  </a:lnTo>
                  <a:lnTo>
                    <a:pt x="993" y="167"/>
                  </a:lnTo>
                  <a:lnTo>
                    <a:pt x="1022" y="179"/>
                  </a:lnTo>
                  <a:lnTo>
                    <a:pt x="1051" y="191"/>
                  </a:lnTo>
                  <a:lnTo>
                    <a:pt x="1078" y="204"/>
                  </a:lnTo>
                  <a:lnTo>
                    <a:pt x="1105" y="217"/>
                  </a:lnTo>
                  <a:lnTo>
                    <a:pt x="1131" y="229"/>
                  </a:lnTo>
                  <a:lnTo>
                    <a:pt x="1155" y="243"/>
                  </a:lnTo>
                  <a:lnTo>
                    <a:pt x="1178" y="255"/>
                  </a:lnTo>
                  <a:lnTo>
                    <a:pt x="1199" y="267"/>
                  </a:lnTo>
                  <a:lnTo>
                    <a:pt x="1236" y="288"/>
                  </a:lnTo>
                  <a:lnTo>
                    <a:pt x="1268" y="308"/>
                  </a:lnTo>
                  <a:lnTo>
                    <a:pt x="1291" y="323"/>
                  </a:lnTo>
                  <a:lnTo>
                    <a:pt x="1311" y="335"/>
                  </a:lnTo>
                  <a:lnTo>
                    <a:pt x="1328" y="27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1" name="Freeform 25"/>
            <p:cNvSpPr>
              <a:spLocks noChangeAspect="1"/>
            </p:cNvSpPr>
            <p:nvPr/>
          </p:nvSpPr>
          <p:spPr bwMode="auto">
            <a:xfrm>
              <a:off x="3828" y="2677"/>
              <a:ext cx="810" cy="794"/>
            </a:xfrm>
            <a:custGeom>
              <a:avLst/>
              <a:gdLst>
                <a:gd name="T0" fmla="*/ 11 w 1620"/>
                <a:gd name="T1" fmla="*/ 1 h 1589"/>
                <a:gd name="T2" fmla="*/ 18 w 1620"/>
                <a:gd name="T3" fmla="*/ 3 h 1589"/>
                <a:gd name="T4" fmla="*/ 24 w 1620"/>
                <a:gd name="T5" fmla="*/ 5 h 1589"/>
                <a:gd name="T6" fmla="*/ 30 w 1620"/>
                <a:gd name="T7" fmla="*/ 8 h 1589"/>
                <a:gd name="T8" fmla="*/ 35 w 1620"/>
                <a:gd name="T9" fmla="*/ 10 h 1589"/>
                <a:gd name="T10" fmla="*/ 39 w 1620"/>
                <a:gd name="T11" fmla="*/ 12 h 1589"/>
                <a:gd name="T12" fmla="*/ 41 w 1620"/>
                <a:gd name="T13" fmla="*/ 15 h 1589"/>
                <a:gd name="T14" fmla="*/ 43 w 1620"/>
                <a:gd name="T15" fmla="*/ 17 h 1589"/>
                <a:gd name="T16" fmla="*/ 45 w 1620"/>
                <a:gd name="T17" fmla="*/ 20 h 1589"/>
                <a:gd name="T18" fmla="*/ 47 w 1620"/>
                <a:gd name="T19" fmla="*/ 22 h 1589"/>
                <a:gd name="T20" fmla="*/ 48 w 1620"/>
                <a:gd name="T21" fmla="*/ 25 h 1589"/>
                <a:gd name="T22" fmla="*/ 49 w 1620"/>
                <a:gd name="T23" fmla="*/ 30 h 1589"/>
                <a:gd name="T24" fmla="*/ 46 w 1620"/>
                <a:gd name="T25" fmla="*/ 49 h 1589"/>
                <a:gd name="T26" fmla="*/ 45 w 1620"/>
                <a:gd name="T27" fmla="*/ 47 h 1589"/>
                <a:gd name="T28" fmla="*/ 44 w 1620"/>
                <a:gd name="T29" fmla="*/ 45 h 1589"/>
                <a:gd name="T30" fmla="*/ 43 w 1620"/>
                <a:gd name="T31" fmla="*/ 42 h 1589"/>
                <a:gd name="T32" fmla="*/ 41 w 1620"/>
                <a:gd name="T33" fmla="*/ 40 h 1589"/>
                <a:gd name="T34" fmla="*/ 40 w 1620"/>
                <a:gd name="T35" fmla="*/ 37 h 1589"/>
                <a:gd name="T36" fmla="*/ 38 w 1620"/>
                <a:gd name="T37" fmla="*/ 34 h 1589"/>
                <a:gd name="T38" fmla="*/ 36 w 1620"/>
                <a:gd name="T39" fmla="*/ 31 h 1589"/>
                <a:gd name="T40" fmla="*/ 34 w 1620"/>
                <a:gd name="T41" fmla="*/ 29 h 1589"/>
                <a:gd name="T42" fmla="*/ 32 w 1620"/>
                <a:gd name="T43" fmla="*/ 26 h 1589"/>
                <a:gd name="T44" fmla="*/ 29 w 1620"/>
                <a:gd name="T45" fmla="*/ 24 h 1589"/>
                <a:gd name="T46" fmla="*/ 25 w 1620"/>
                <a:gd name="T47" fmla="*/ 21 h 1589"/>
                <a:gd name="T48" fmla="*/ 20 w 1620"/>
                <a:gd name="T49" fmla="*/ 19 h 1589"/>
                <a:gd name="T50" fmla="*/ 14 w 1620"/>
                <a:gd name="T51" fmla="*/ 17 h 1589"/>
                <a:gd name="T52" fmla="*/ 9 w 1620"/>
                <a:gd name="T53" fmla="*/ 15 h 1589"/>
                <a:gd name="T54" fmla="*/ 2 w 1620"/>
                <a:gd name="T55" fmla="*/ 12 h 1589"/>
                <a:gd name="T56" fmla="*/ 5 w 1620"/>
                <a:gd name="T57" fmla="*/ 11 h 1589"/>
                <a:gd name="T58" fmla="*/ 15 w 1620"/>
                <a:gd name="T59" fmla="*/ 14 h 1589"/>
                <a:gd name="T60" fmla="*/ 21 w 1620"/>
                <a:gd name="T61" fmla="*/ 16 h 1589"/>
                <a:gd name="T62" fmla="*/ 26 w 1620"/>
                <a:gd name="T63" fmla="*/ 18 h 1589"/>
                <a:gd name="T64" fmla="*/ 31 w 1620"/>
                <a:gd name="T65" fmla="*/ 21 h 1589"/>
                <a:gd name="T66" fmla="*/ 34 w 1620"/>
                <a:gd name="T67" fmla="*/ 23 h 1589"/>
                <a:gd name="T68" fmla="*/ 36 w 1620"/>
                <a:gd name="T69" fmla="*/ 26 h 1589"/>
                <a:gd name="T70" fmla="*/ 38 w 1620"/>
                <a:gd name="T71" fmla="*/ 28 h 1589"/>
                <a:gd name="T72" fmla="*/ 40 w 1620"/>
                <a:gd name="T73" fmla="*/ 31 h 1589"/>
                <a:gd name="T74" fmla="*/ 42 w 1620"/>
                <a:gd name="T75" fmla="*/ 33 h 1589"/>
                <a:gd name="T76" fmla="*/ 43 w 1620"/>
                <a:gd name="T77" fmla="*/ 36 h 1589"/>
                <a:gd name="T78" fmla="*/ 44 w 1620"/>
                <a:gd name="T79" fmla="*/ 38 h 1589"/>
                <a:gd name="T80" fmla="*/ 45 w 1620"/>
                <a:gd name="T81" fmla="*/ 40 h 1589"/>
                <a:gd name="T82" fmla="*/ 47 w 1620"/>
                <a:gd name="T83" fmla="*/ 45 h 1589"/>
                <a:gd name="T84" fmla="*/ 48 w 1620"/>
                <a:gd name="T85" fmla="*/ 35 h 1589"/>
                <a:gd name="T86" fmla="*/ 46 w 1620"/>
                <a:gd name="T87" fmla="*/ 30 h 1589"/>
                <a:gd name="T88" fmla="*/ 44 w 1620"/>
                <a:gd name="T89" fmla="*/ 25 h 1589"/>
                <a:gd name="T90" fmla="*/ 43 w 1620"/>
                <a:gd name="T91" fmla="*/ 23 h 1589"/>
                <a:gd name="T92" fmla="*/ 41 w 1620"/>
                <a:gd name="T93" fmla="*/ 20 h 1589"/>
                <a:gd name="T94" fmla="*/ 39 w 1620"/>
                <a:gd name="T95" fmla="*/ 17 h 1589"/>
                <a:gd name="T96" fmla="*/ 36 w 1620"/>
                <a:gd name="T97" fmla="*/ 15 h 1589"/>
                <a:gd name="T98" fmla="*/ 34 w 1620"/>
                <a:gd name="T99" fmla="*/ 13 h 1589"/>
                <a:gd name="T100" fmla="*/ 29 w 1620"/>
                <a:gd name="T101" fmla="*/ 11 h 1589"/>
                <a:gd name="T102" fmla="*/ 23 w 1620"/>
                <a:gd name="T103" fmla="*/ 8 h 1589"/>
                <a:gd name="T104" fmla="*/ 17 w 1620"/>
                <a:gd name="T105" fmla="*/ 5 h 1589"/>
                <a:gd name="T106" fmla="*/ 10 w 1620"/>
                <a:gd name="T107" fmla="*/ 3 h 1589"/>
                <a:gd name="T108" fmla="*/ 6 w 1620"/>
                <a:gd name="T109" fmla="*/ 0 h 15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0"/>
                <a:gd name="T166" fmla="*/ 0 h 1589"/>
                <a:gd name="T167" fmla="*/ 1620 w 1620"/>
                <a:gd name="T168" fmla="*/ 1589 h 15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0" h="1589">
                  <a:moveTo>
                    <a:pt x="188" y="0"/>
                  </a:moveTo>
                  <a:lnTo>
                    <a:pt x="217" y="8"/>
                  </a:lnTo>
                  <a:lnTo>
                    <a:pt x="252" y="19"/>
                  </a:lnTo>
                  <a:lnTo>
                    <a:pt x="297" y="33"/>
                  </a:lnTo>
                  <a:lnTo>
                    <a:pt x="352" y="49"/>
                  </a:lnTo>
                  <a:lnTo>
                    <a:pt x="415" y="71"/>
                  </a:lnTo>
                  <a:lnTo>
                    <a:pt x="449" y="81"/>
                  </a:lnTo>
                  <a:lnTo>
                    <a:pt x="484" y="93"/>
                  </a:lnTo>
                  <a:lnTo>
                    <a:pt x="520" y="105"/>
                  </a:lnTo>
                  <a:lnTo>
                    <a:pt x="557" y="117"/>
                  </a:lnTo>
                  <a:lnTo>
                    <a:pt x="596" y="131"/>
                  </a:lnTo>
                  <a:lnTo>
                    <a:pt x="634" y="144"/>
                  </a:lnTo>
                  <a:lnTo>
                    <a:pt x="673" y="159"/>
                  </a:lnTo>
                  <a:lnTo>
                    <a:pt x="712" y="172"/>
                  </a:lnTo>
                  <a:lnTo>
                    <a:pt x="752" y="187"/>
                  </a:lnTo>
                  <a:lnTo>
                    <a:pt x="790" y="203"/>
                  </a:lnTo>
                  <a:lnTo>
                    <a:pt x="829" y="216"/>
                  </a:lnTo>
                  <a:lnTo>
                    <a:pt x="867" y="232"/>
                  </a:lnTo>
                  <a:lnTo>
                    <a:pt x="903" y="248"/>
                  </a:lnTo>
                  <a:lnTo>
                    <a:pt x="941" y="262"/>
                  </a:lnTo>
                  <a:lnTo>
                    <a:pt x="975" y="277"/>
                  </a:lnTo>
                  <a:lnTo>
                    <a:pt x="1009" y="293"/>
                  </a:lnTo>
                  <a:lnTo>
                    <a:pt x="1041" y="308"/>
                  </a:lnTo>
                  <a:lnTo>
                    <a:pt x="1071" y="322"/>
                  </a:lnTo>
                  <a:lnTo>
                    <a:pt x="1099" y="338"/>
                  </a:lnTo>
                  <a:lnTo>
                    <a:pt x="1126" y="354"/>
                  </a:lnTo>
                  <a:lnTo>
                    <a:pt x="1150" y="368"/>
                  </a:lnTo>
                  <a:lnTo>
                    <a:pt x="1173" y="384"/>
                  </a:lnTo>
                  <a:lnTo>
                    <a:pt x="1195" y="398"/>
                  </a:lnTo>
                  <a:lnTo>
                    <a:pt x="1217" y="414"/>
                  </a:lnTo>
                  <a:lnTo>
                    <a:pt x="1235" y="429"/>
                  </a:lnTo>
                  <a:lnTo>
                    <a:pt x="1255" y="445"/>
                  </a:lnTo>
                  <a:lnTo>
                    <a:pt x="1274" y="461"/>
                  </a:lnTo>
                  <a:lnTo>
                    <a:pt x="1290" y="477"/>
                  </a:lnTo>
                  <a:lnTo>
                    <a:pt x="1307" y="493"/>
                  </a:lnTo>
                  <a:lnTo>
                    <a:pt x="1323" y="509"/>
                  </a:lnTo>
                  <a:lnTo>
                    <a:pt x="1338" y="525"/>
                  </a:lnTo>
                  <a:lnTo>
                    <a:pt x="1351" y="541"/>
                  </a:lnTo>
                  <a:lnTo>
                    <a:pt x="1364" y="557"/>
                  </a:lnTo>
                  <a:lnTo>
                    <a:pt x="1376" y="573"/>
                  </a:lnTo>
                  <a:lnTo>
                    <a:pt x="1390" y="589"/>
                  </a:lnTo>
                  <a:lnTo>
                    <a:pt x="1400" y="606"/>
                  </a:lnTo>
                  <a:lnTo>
                    <a:pt x="1411" y="622"/>
                  </a:lnTo>
                  <a:lnTo>
                    <a:pt x="1422" y="638"/>
                  </a:lnTo>
                  <a:lnTo>
                    <a:pt x="1431" y="654"/>
                  </a:lnTo>
                  <a:lnTo>
                    <a:pt x="1440" y="670"/>
                  </a:lnTo>
                  <a:lnTo>
                    <a:pt x="1450" y="686"/>
                  </a:lnTo>
                  <a:lnTo>
                    <a:pt x="1458" y="701"/>
                  </a:lnTo>
                  <a:lnTo>
                    <a:pt x="1466" y="717"/>
                  </a:lnTo>
                  <a:lnTo>
                    <a:pt x="1474" y="734"/>
                  </a:lnTo>
                  <a:lnTo>
                    <a:pt x="1482" y="749"/>
                  </a:lnTo>
                  <a:lnTo>
                    <a:pt x="1488" y="765"/>
                  </a:lnTo>
                  <a:lnTo>
                    <a:pt x="1496" y="779"/>
                  </a:lnTo>
                  <a:lnTo>
                    <a:pt x="1503" y="795"/>
                  </a:lnTo>
                  <a:lnTo>
                    <a:pt x="1508" y="810"/>
                  </a:lnTo>
                  <a:lnTo>
                    <a:pt x="1516" y="825"/>
                  </a:lnTo>
                  <a:lnTo>
                    <a:pt x="1522" y="839"/>
                  </a:lnTo>
                  <a:lnTo>
                    <a:pt x="1530" y="854"/>
                  </a:lnTo>
                  <a:lnTo>
                    <a:pt x="1554" y="922"/>
                  </a:lnTo>
                  <a:lnTo>
                    <a:pt x="1563" y="963"/>
                  </a:lnTo>
                  <a:lnTo>
                    <a:pt x="1572" y="1007"/>
                  </a:lnTo>
                  <a:lnTo>
                    <a:pt x="1588" y="1102"/>
                  </a:lnTo>
                  <a:lnTo>
                    <a:pt x="1600" y="1197"/>
                  </a:lnTo>
                  <a:lnTo>
                    <a:pt x="1620" y="1427"/>
                  </a:lnTo>
                  <a:lnTo>
                    <a:pt x="1470" y="1589"/>
                  </a:lnTo>
                  <a:lnTo>
                    <a:pt x="1467" y="1582"/>
                  </a:lnTo>
                  <a:lnTo>
                    <a:pt x="1455" y="1561"/>
                  </a:lnTo>
                  <a:lnTo>
                    <a:pt x="1448" y="1545"/>
                  </a:lnTo>
                  <a:lnTo>
                    <a:pt x="1438" y="1526"/>
                  </a:lnTo>
                  <a:lnTo>
                    <a:pt x="1428" y="1505"/>
                  </a:lnTo>
                  <a:lnTo>
                    <a:pt x="1422" y="1494"/>
                  </a:lnTo>
                  <a:lnTo>
                    <a:pt x="1415" y="1482"/>
                  </a:lnTo>
                  <a:lnTo>
                    <a:pt x="1408" y="1469"/>
                  </a:lnTo>
                  <a:lnTo>
                    <a:pt x="1402" y="1456"/>
                  </a:lnTo>
                  <a:lnTo>
                    <a:pt x="1394" y="1443"/>
                  </a:lnTo>
                  <a:lnTo>
                    <a:pt x="1387" y="1429"/>
                  </a:lnTo>
                  <a:lnTo>
                    <a:pt x="1379" y="1413"/>
                  </a:lnTo>
                  <a:lnTo>
                    <a:pt x="1371" y="1400"/>
                  </a:lnTo>
                  <a:lnTo>
                    <a:pt x="1363" y="1384"/>
                  </a:lnTo>
                  <a:lnTo>
                    <a:pt x="1354" y="1368"/>
                  </a:lnTo>
                  <a:lnTo>
                    <a:pt x="1344" y="1352"/>
                  </a:lnTo>
                  <a:lnTo>
                    <a:pt x="1335" y="1335"/>
                  </a:lnTo>
                  <a:lnTo>
                    <a:pt x="1326" y="1319"/>
                  </a:lnTo>
                  <a:lnTo>
                    <a:pt x="1316" y="1301"/>
                  </a:lnTo>
                  <a:lnTo>
                    <a:pt x="1306" y="1285"/>
                  </a:lnTo>
                  <a:lnTo>
                    <a:pt x="1296" y="1268"/>
                  </a:lnTo>
                  <a:lnTo>
                    <a:pt x="1286" y="1249"/>
                  </a:lnTo>
                  <a:lnTo>
                    <a:pt x="1275" y="1232"/>
                  </a:lnTo>
                  <a:lnTo>
                    <a:pt x="1264" y="1215"/>
                  </a:lnTo>
                  <a:lnTo>
                    <a:pt x="1254" y="1196"/>
                  </a:lnTo>
                  <a:lnTo>
                    <a:pt x="1242" y="1179"/>
                  </a:lnTo>
                  <a:lnTo>
                    <a:pt x="1231" y="1160"/>
                  </a:lnTo>
                  <a:lnTo>
                    <a:pt x="1219" y="1143"/>
                  </a:lnTo>
                  <a:lnTo>
                    <a:pt x="1207" y="1124"/>
                  </a:lnTo>
                  <a:lnTo>
                    <a:pt x="1195" y="1107"/>
                  </a:lnTo>
                  <a:lnTo>
                    <a:pt x="1183" y="1088"/>
                  </a:lnTo>
                  <a:lnTo>
                    <a:pt x="1171" y="1071"/>
                  </a:lnTo>
                  <a:lnTo>
                    <a:pt x="1159" y="1052"/>
                  </a:lnTo>
                  <a:lnTo>
                    <a:pt x="1147" y="1035"/>
                  </a:lnTo>
                  <a:lnTo>
                    <a:pt x="1134" y="1018"/>
                  </a:lnTo>
                  <a:lnTo>
                    <a:pt x="1122" y="1002"/>
                  </a:lnTo>
                  <a:lnTo>
                    <a:pt x="1110" y="983"/>
                  </a:lnTo>
                  <a:lnTo>
                    <a:pt x="1097" y="967"/>
                  </a:lnTo>
                  <a:lnTo>
                    <a:pt x="1083" y="951"/>
                  </a:lnTo>
                  <a:lnTo>
                    <a:pt x="1071" y="935"/>
                  </a:lnTo>
                  <a:lnTo>
                    <a:pt x="1059" y="919"/>
                  </a:lnTo>
                  <a:lnTo>
                    <a:pt x="1045" y="904"/>
                  </a:lnTo>
                  <a:lnTo>
                    <a:pt x="1033" y="888"/>
                  </a:lnTo>
                  <a:lnTo>
                    <a:pt x="1019" y="874"/>
                  </a:lnTo>
                  <a:lnTo>
                    <a:pt x="1006" y="861"/>
                  </a:lnTo>
                  <a:lnTo>
                    <a:pt x="981" y="833"/>
                  </a:lnTo>
                  <a:lnTo>
                    <a:pt x="967" y="821"/>
                  </a:lnTo>
                  <a:lnTo>
                    <a:pt x="954" y="807"/>
                  </a:lnTo>
                  <a:lnTo>
                    <a:pt x="941" y="797"/>
                  </a:lnTo>
                  <a:lnTo>
                    <a:pt x="927" y="785"/>
                  </a:lnTo>
                  <a:lnTo>
                    <a:pt x="902" y="766"/>
                  </a:lnTo>
                  <a:lnTo>
                    <a:pt x="877" y="749"/>
                  </a:lnTo>
                  <a:lnTo>
                    <a:pt x="852" y="731"/>
                  </a:lnTo>
                  <a:lnTo>
                    <a:pt x="824" y="715"/>
                  </a:lnTo>
                  <a:lnTo>
                    <a:pt x="793" y="699"/>
                  </a:lnTo>
                  <a:lnTo>
                    <a:pt x="762" y="683"/>
                  </a:lnTo>
                  <a:lnTo>
                    <a:pt x="729" y="667"/>
                  </a:lnTo>
                  <a:lnTo>
                    <a:pt x="696" y="651"/>
                  </a:lnTo>
                  <a:lnTo>
                    <a:pt x="661" y="635"/>
                  </a:lnTo>
                  <a:lnTo>
                    <a:pt x="626" y="621"/>
                  </a:lnTo>
                  <a:lnTo>
                    <a:pt x="590" y="605"/>
                  </a:lnTo>
                  <a:lnTo>
                    <a:pt x="554" y="589"/>
                  </a:lnTo>
                  <a:lnTo>
                    <a:pt x="517" y="575"/>
                  </a:lnTo>
                  <a:lnTo>
                    <a:pt x="481" y="560"/>
                  </a:lnTo>
                  <a:lnTo>
                    <a:pt x="444" y="545"/>
                  </a:lnTo>
                  <a:lnTo>
                    <a:pt x="408" y="532"/>
                  </a:lnTo>
                  <a:lnTo>
                    <a:pt x="372" y="518"/>
                  </a:lnTo>
                  <a:lnTo>
                    <a:pt x="337" y="505"/>
                  </a:lnTo>
                  <a:lnTo>
                    <a:pt x="303" y="493"/>
                  </a:lnTo>
                  <a:lnTo>
                    <a:pt x="269" y="481"/>
                  </a:lnTo>
                  <a:lnTo>
                    <a:pt x="237" y="469"/>
                  </a:lnTo>
                  <a:lnTo>
                    <a:pt x="207" y="457"/>
                  </a:lnTo>
                  <a:lnTo>
                    <a:pt x="149" y="438"/>
                  </a:lnTo>
                  <a:lnTo>
                    <a:pt x="100" y="421"/>
                  </a:lnTo>
                  <a:lnTo>
                    <a:pt x="58" y="406"/>
                  </a:lnTo>
                  <a:lnTo>
                    <a:pt x="27" y="398"/>
                  </a:lnTo>
                  <a:lnTo>
                    <a:pt x="0" y="389"/>
                  </a:lnTo>
                  <a:lnTo>
                    <a:pt x="18" y="344"/>
                  </a:lnTo>
                  <a:lnTo>
                    <a:pt x="104" y="362"/>
                  </a:lnTo>
                  <a:lnTo>
                    <a:pt x="147" y="373"/>
                  </a:lnTo>
                  <a:lnTo>
                    <a:pt x="200" y="386"/>
                  </a:lnTo>
                  <a:lnTo>
                    <a:pt x="257" y="401"/>
                  </a:lnTo>
                  <a:lnTo>
                    <a:pt x="320" y="418"/>
                  </a:lnTo>
                  <a:lnTo>
                    <a:pt x="388" y="438"/>
                  </a:lnTo>
                  <a:lnTo>
                    <a:pt x="460" y="461"/>
                  </a:lnTo>
                  <a:lnTo>
                    <a:pt x="496" y="473"/>
                  </a:lnTo>
                  <a:lnTo>
                    <a:pt x="533" y="485"/>
                  </a:lnTo>
                  <a:lnTo>
                    <a:pt x="572" y="498"/>
                  </a:lnTo>
                  <a:lnTo>
                    <a:pt x="609" y="512"/>
                  </a:lnTo>
                  <a:lnTo>
                    <a:pt x="646" y="526"/>
                  </a:lnTo>
                  <a:lnTo>
                    <a:pt x="685" y="542"/>
                  </a:lnTo>
                  <a:lnTo>
                    <a:pt x="722" y="557"/>
                  </a:lnTo>
                  <a:lnTo>
                    <a:pt x="761" y="573"/>
                  </a:lnTo>
                  <a:lnTo>
                    <a:pt x="797" y="589"/>
                  </a:lnTo>
                  <a:lnTo>
                    <a:pt x="834" y="606"/>
                  </a:lnTo>
                  <a:lnTo>
                    <a:pt x="870" y="623"/>
                  </a:lnTo>
                  <a:lnTo>
                    <a:pt x="905" y="642"/>
                  </a:lnTo>
                  <a:lnTo>
                    <a:pt x="941" y="662"/>
                  </a:lnTo>
                  <a:lnTo>
                    <a:pt x="975" y="683"/>
                  </a:lnTo>
                  <a:lnTo>
                    <a:pt x="991" y="695"/>
                  </a:lnTo>
                  <a:lnTo>
                    <a:pt x="1007" y="707"/>
                  </a:lnTo>
                  <a:lnTo>
                    <a:pt x="1023" y="721"/>
                  </a:lnTo>
                  <a:lnTo>
                    <a:pt x="1039" y="734"/>
                  </a:lnTo>
                  <a:lnTo>
                    <a:pt x="1054" y="746"/>
                  </a:lnTo>
                  <a:lnTo>
                    <a:pt x="1070" y="761"/>
                  </a:lnTo>
                  <a:lnTo>
                    <a:pt x="1085" y="774"/>
                  </a:lnTo>
                  <a:lnTo>
                    <a:pt x="1099" y="790"/>
                  </a:lnTo>
                  <a:lnTo>
                    <a:pt x="1114" y="805"/>
                  </a:lnTo>
                  <a:lnTo>
                    <a:pt x="1129" y="819"/>
                  </a:lnTo>
                  <a:lnTo>
                    <a:pt x="1142" y="835"/>
                  </a:lnTo>
                  <a:lnTo>
                    <a:pt x="1157" y="850"/>
                  </a:lnTo>
                  <a:lnTo>
                    <a:pt x="1170" y="866"/>
                  </a:lnTo>
                  <a:lnTo>
                    <a:pt x="1183" y="882"/>
                  </a:lnTo>
                  <a:lnTo>
                    <a:pt x="1197" y="899"/>
                  </a:lnTo>
                  <a:lnTo>
                    <a:pt x="1210" y="915"/>
                  </a:lnTo>
                  <a:lnTo>
                    <a:pt x="1222" y="932"/>
                  </a:lnTo>
                  <a:lnTo>
                    <a:pt x="1234" y="948"/>
                  </a:lnTo>
                  <a:lnTo>
                    <a:pt x="1246" y="966"/>
                  </a:lnTo>
                  <a:lnTo>
                    <a:pt x="1258" y="982"/>
                  </a:lnTo>
                  <a:lnTo>
                    <a:pt x="1268" y="999"/>
                  </a:lnTo>
                  <a:lnTo>
                    <a:pt x="1279" y="1016"/>
                  </a:lnTo>
                  <a:lnTo>
                    <a:pt x="1290" y="1032"/>
                  </a:lnTo>
                  <a:lnTo>
                    <a:pt x="1302" y="1050"/>
                  </a:lnTo>
                  <a:lnTo>
                    <a:pt x="1311" y="1066"/>
                  </a:lnTo>
                  <a:lnTo>
                    <a:pt x="1322" y="1083"/>
                  </a:lnTo>
                  <a:lnTo>
                    <a:pt x="1331" y="1100"/>
                  </a:lnTo>
                  <a:lnTo>
                    <a:pt x="1342" y="1116"/>
                  </a:lnTo>
                  <a:lnTo>
                    <a:pt x="1350" y="1132"/>
                  </a:lnTo>
                  <a:lnTo>
                    <a:pt x="1359" y="1150"/>
                  </a:lnTo>
                  <a:lnTo>
                    <a:pt x="1368" y="1166"/>
                  </a:lnTo>
                  <a:lnTo>
                    <a:pt x="1376" y="1180"/>
                  </a:lnTo>
                  <a:lnTo>
                    <a:pt x="1384" y="1196"/>
                  </a:lnTo>
                  <a:lnTo>
                    <a:pt x="1392" y="1212"/>
                  </a:lnTo>
                  <a:lnTo>
                    <a:pt x="1399" y="1227"/>
                  </a:lnTo>
                  <a:lnTo>
                    <a:pt x="1407" y="1241"/>
                  </a:lnTo>
                  <a:lnTo>
                    <a:pt x="1414" y="1256"/>
                  </a:lnTo>
                  <a:lnTo>
                    <a:pt x="1420" y="1271"/>
                  </a:lnTo>
                  <a:lnTo>
                    <a:pt x="1428" y="1284"/>
                  </a:lnTo>
                  <a:lnTo>
                    <a:pt x="1434" y="1296"/>
                  </a:lnTo>
                  <a:lnTo>
                    <a:pt x="1439" y="1311"/>
                  </a:lnTo>
                  <a:lnTo>
                    <a:pt x="1446" y="1321"/>
                  </a:lnTo>
                  <a:lnTo>
                    <a:pt x="1455" y="1345"/>
                  </a:lnTo>
                  <a:lnTo>
                    <a:pt x="1472" y="1385"/>
                  </a:lnTo>
                  <a:lnTo>
                    <a:pt x="1484" y="1416"/>
                  </a:lnTo>
                  <a:lnTo>
                    <a:pt x="1494" y="1443"/>
                  </a:lnTo>
                  <a:lnTo>
                    <a:pt x="1547" y="1355"/>
                  </a:lnTo>
                  <a:lnTo>
                    <a:pt x="1543" y="1327"/>
                  </a:lnTo>
                  <a:lnTo>
                    <a:pt x="1530" y="1252"/>
                  </a:lnTo>
                  <a:lnTo>
                    <a:pt x="1520" y="1201"/>
                  </a:lnTo>
                  <a:lnTo>
                    <a:pt x="1507" y="1143"/>
                  </a:lnTo>
                  <a:lnTo>
                    <a:pt x="1498" y="1111"/>
                  </a:lnTo>
                  <a:lnTo>
                    <a:pt x="1490" y="1078"/>
                  </a:lnTo>
                  <a:lnTo>
                    <a:pt x="1479" y="1044"/>
                  </a:lnTo>
                  <a:lnTo>
                    <a:pt x="1468" y="1010"/>
                  </a:lnTo>
                  <a:lnTo>
                    <a:pt x="1455" y="974"/>
                  </a:lnTo>
                  <a:lnTo>
                    <a:pt x="1442" y="938"/>
                  </a:lnTo>
                  <a:lnTo>
                    <a:pt x="1428" y="900"/>
                  </a:lnTo>
                  <a:lnTo>
                    <a:pt x="1412" y="865"/>
                  </a:lnTo>
                  <a:lnTo>
                    <a:pt x="1404" y="846"/>
                  </a:lnTo>
                  <a:lnTo>
                    <a:pt x="1396" y="827"/>
                  </a:lnTo>
                  <a:lnTo>
                    <a:pt x="1387" y="809"/>
                  </a:lnTo>
                  <a:lnTo>
                    <a:pt x="1376" y="790"/>
                  </a:lnTo>
                  <a:lnTo>
                    <a:pt x="1368" y="771"/>
                  </a:lnTo>
                  <a:lnTo>
                    <a:pt x="1359" y="754"/>
                  </a:lnTo>
                  <a:lnTo>
                    <a:pt x="1348" y="737"/>
                  </a:lnTo>
                  <a:lnTo>
                    <a:pt x="1338" y="718"/>
                  </a:lnTo>
                  <a:lnTo>
                    <a:pt x="1326" y="701"/>
                  </a:lnTo>
                  <a:lnTo>
                    <a:pt x="1315" y="683"/>
                  </a:lnTo>
                  <a:lnTo>
                    <a:pt x="1303" y="666"/>
                  </a:lnTo>
                  <a:lnTo>
                    <a:pt x="1291" y="649"/>
                  </a:lnTo>
                  <a:lnTo>
                    <a:pt x="1279" y="633"/>
                  </a:lnTo>
                  <a:lnTo>
                    <a:pt x="1266" y="615"/>
                  </a:lnTo>
                  <a:lnTo>
                    <a:pt x="1253" y="599"/>
                  </a:lnTo>
                  <a:lnTo>
                    <a:pt x="1239" y="583"/>
                  </a:lnTo>
                  <a:lnTo>
                    <a:pt x="1225" y="569"/>
                  </a:lnTo>
                  <a:lnTo>
                    <a:pt x="1211" y="554"/>
                  </a:lnTo>
                  <a:lnTo>
                    <a:pt x="1197" y="540"/>
                  </a:lnTo>
                  <a:lnTo>
                    <a:pt x="1182" y="526"/>
                  </a:lnTo>
                  <a:lnTo>
                    <a:pt x="1166" y="512"/>
                  </a:lnTo>
                  <a:lnTo>
                    <a:pt x="1150" y="498"/>
                  </a:lnTo>
                  <a:lnTo>
                    <a:pt x="1134" y="485"/>
                  </a:lnTo>
                  <a:lnTo>
                    <a:pt x="1117" y="473"/>
                  </a:lnTo>
                  <a:lnTo>
                    <a:pt x="1099" y="461"/>
                  </a:lnTo>
                  <a:lnTo>
                    <a:pt x="1082" y="450"/>
                  </a:lnTo>
                  <a:lnTo>
                    <a:pt x="1065" y="438"/>
                  </a:lnTo>
                  <a:lnTo>
                    <a:pt x="1045" y="428"/>
                  </a:lnTo>
                  <a:lnTo>
                    <a:pt x="1027" y="416"/>
                  </a:lnTo>
                  <a:lnTo>
                    <a:pt x="1009" y="405"/>
                  </a:lnTo>
                  <a:lnTo>
                    <a:pt x="970" y="384"/>
                  </a:lnTo>
                  <a:lnTo>
                    <a:pt x="931" y="362"/>
                  </a:lnTo>
                  <a:lnTo>
                    <a:pt x="891" y="342"/>
                  </a:lnTo>
                  <a:lnTo>
                    <a:pt x="852" y="322"/>
                  </a:lnTo>
                  <a:lnTo>
                    <a:pt x="812" y="304"/>
                  </a:lnTo>
                  <a:lnTo>
                    <a:pt x="770" y="285"/>
                  </a:lnTo>
                  <a:lnTo>
                    <a:pt x="730" y="268"/>
                  </a:lnTo>
                  <a:lnTo>
                    <a:pt x="690" y="249"/>
                  </a:lnTo>
                  <a:lnTo>
                    <a:pt x="650" y="233"/>
                  </a:lnTo>
                  <a:lnTo>
                    <a:pt x="610" y="217"/>
                  </a:lnTo>
                  <a:lnTo>
                    <a:pt x="572" y="204"/>
                  </a:lnTo>
                  <a:lnTo>
                    <a:pt x="533" y="189"/>
                  </a:lnTo>
                  <a:lnTo>
                    <a:pt x="496" y="176"/>
                  </a:lnTo>
                  <a:lnTo>
                    <a:pt x="460" y="163"/>
                  </a:lnTo>
                  <a:lnTo>
                    <a:pt x="425" y="151"/>
                  </a:lnTo>
                  <a:lnTo>
                    <a:pt x="360" y="129"/>
                  </a:lnTo>
                  <a:lnTo>
                    <a:pt x="300" y="111"/>
                  </a:lnTo>
                  <a:lnTo>
                    <a:pt x="249" y="95"/>
                  </a:lnTo>
                  <a:lnTo>
                    <a:pt x="176" y="75"/>
                  </a:lnTo>
                  <a:lnTo>
                    <a:pt x="149" y="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2" name="Freeform 26"/>
            <p:cNvSpPr>
              <a:spLocks noChangeAspect="1"/>
            </p:cNvSpPr>
            <p:nvPr/>
          </p:nvSpPr>
          <p:spPr bwMode="auto">
            <a:xfrm>
              <a:off x="3475" y="2767"/>
              <a:ext cx="335" cy="450"/>
            </a:xfrm>
            <a:custGeom>
              <a:avLst/>
              <a:gdLst>
                <a:gd name="T0" fmla="*/ 3 w 670"/>
                <a:gd name="T1" fmla="*/ 0 h 901"/>
                <a:gd name="T2" fmla="*/ 2 w 670"/>
                <a:gd name="T3" fmla="*/ 0 h 901"/>
                <a:gd name="T4" fmla="*/ 0 w 670"/>
                <a:gd name="T5" fmla="*/ 3 h 901"/>
                <a:gd name="T6" fmla="*/ 1 w 670"/>
                <a:gd name="T7" fmla="*/ 5 h 901"/>
                <a:gd name="T8" fmla="*/ 1 w 670"/>
                <a:gd name="T9" fmla="*/ 6 h 901"/>
                <a:gd name="T10" fmla="*/ 2 w 670"/>
                <a:gd name="T11" fmla="*/ 7 h 901"/>
                <a:gd name="T12" fmla="*/ 3 w 670"/>
                <a:gd name="T13" fmla="*/ 9 h 901"/>
                <a:gd name="T14" fmla="*/ 4 w 670"/>
                <a:gd name="T15" fmla="*/ 9 h 901"/>
                <a:gd name="T16" fmla="*/ 9 w 670"/>
                <a:gd name="T17" fmla="*/ 16 h 901"/>
                <a:gd name="T18" fmla="*/ 20 w 670"/>
                <a:gd name="T19" fmla="*/ 28 h 901"/>
                <a:gd name="T20" fmla="*/ 21 w 670"/>
                <a:gd name="T21" fmla="*/ 25 h 901"/>
                <a:gd name="T22" fmla="*/ 21 w 670"/>
                <a:gd name="T23" fmla="*/ 25 h 901"/>
                <a:gd name="T24" fmla="*/ 20 w 670"/>
                <a:gd name="T25" fmla="*/ 24 h 901"/>
                <a:gd name="T26" fmla="*/ 20 w 670"/>
                <a:gd name="T27" fmla="*/ 24 h 901"/>
                <a:gd name="T28" fmla="*/ 19 w 670"/>
                <a:gd name="T29" fmla="*/ 23 h 901"/>
                <a:gd name="T30" fmla="*/ 18 w 670"/>
                <a:gd name="T31" fmla="*/ 23 h 901"/>
                <a:gd name="T32" fmla="*/ 18 w 670"/>
                <a:gd name="T33" fmla="*/ 22 h 901"/>
                <a:gd name="T34" fmla="*/ 17 w 670"/>
                <a:gd name="T35" fmla="*/ 21 h 901"/>
                <a:gd name="T36" fmla="*/ 16 w 670"/>
                <a:gd name="T37" fmla="*/ 20 h 901"/>
                <a:gd name="T38" fmla="*/ 15 w 670"/>
                <a:gd name="T39" fmla="*/ 20 h 901"/>
                <a:gd name="T40" fmla="*/ 14 w 670"/>
                <a:gd name="T41" fmla="*/ 19 h 901"/>
                <a:gd name="T42" fmla="*/ 13 w 670"/>
                <a:gd name="T43" fmla="*/ 18 h 901"/>
                <a:gd name="T44" fmla="*/ 13 w 670"/>
                <a:gd name="T45" fmla="*/ 17 h 901"/>
                <a:gd name="T46" fmla="*/ 12 w 670"/>
                <a:gd name="T47" fmla="*/ 16 h 901"/>
                <a:gd name="T48" fmla="*/ 11 w 670"/>
                <a:gd name="T49" fmla="*/ 16 h 901"/>
                <a:gd name="T50" fmla="*/ 11 w 670"/>
                <a:gd name="T51" fmla="*/ 15 h 901"/>
                <a:gd name="T52" fmla="*/ 10 w 670"/>
                <a:gd name="T53" fmla="*/ 14 h 901"/>
                <a:gd name="T54" fmla="*/ 9 w 670"/>
                <a:gd name="T55" fmla="*/ 13 h 901"/>
                <a:gd name="T56" fmla="*/ 9 w 670"/>
                <a:gd name="T57" fmla="*/ 12 h 901"/>
                <a:gd name="T58" fmla="*/ 8 w 670"/>
                <a:gd name="T59" fmla="*/ 12 h 901"/>
                <a:gd name="T60" fmla="*/ 7 w 670"/>
                <a:gd name="T61" fmla="*/ 11 h 901"/>
                <a:gd name="T62" fmla="*/ 6 w 670"/>
                <a:gd name="T63" fmla="*/ 10 h 901"/>
                <a:gd name="T64" fmla="*/ 6 w 670"/>
                <a:gd name="T65" fmla="*/ 9 h 901"/>
                <a:gd name="T66" fmla="*/ 5 w 670"/>
                <a:gd name="T67" fmla="*/ 8 h 901"/>
                <a:gd name="T68" fmla="*/ 5 w 670"/>
                <a:gd name="T69" fmla="*/ 7 h 901"/>
                <a:gd name="T70" fmla="*/ 3 w 670"/>
                <a:gd name="T71" fmla="*/ 6 h 901"/>
                <a:gd name="T72" fmla="*/ 3 w 670"/>
                <a:gd name="T73" fmla="*/ 4 h 901"/>
                <a:gd name="T74" fmla="*/ 3 w 670"/>
                <a:gd name="T75" fmla="*/ 3 h 901"/>
                <a:gd name="T76" fmla="*/ 3 w 670"/>
                <a:gd name="T77" fmla="*/ 3 h 901"/>
                <a:gd name="T78" fmla="*/ 4 w 670"/>
                <a:gd name="T79" fmla="*/ 2 h 901"/>
                <a:gd name="T80" fmla="*/ 3 w 670"/>
                <a:gd name="T81" fmla="*/ 0 h 901"/>
                <a:gd name="T82" fmla="*/ 3 w 670"/>
                <a:gd name="T83" fmla="*/ 0 h 9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0"/>
                <a:gd name="T127" fmla="*/ 0 h 901"/>
                <a:gd name="T128" fmla="*/ 670 w 670"/>
                <a:gd name="T129" fmla="*/ 901 h 9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0" h="901">
                  <a:moveTo>
                    <a:pt x="81" y="0"/>
                  </a:moveTo>
                  <a:lnTo>
                    <a:pt x="43" y="19"/>
                  </a:lnTo>
                  <a:lnTo>
                    <a:pt x="0" y="100"/>
                  </a:lnTo>
                  <a:lnTo>
                    <a:pt x="13" y="167"/>
                  </a:lnTo>
                  <a:lnTo>
                    <a:pt x="29" y="203"/>
                  </a:lnTo>
                  <a:lnTo>
                    <a:pt x="48" y="236"/>
                  </a:lnTo>
                  <a:lnTo>
                    <a:pt x="84" y="291"/>
                  </a:lnTo>
                  <a:lnTo>
                    <a:pt x="100" y="313"/>
                  </a:lnTo>
                  <a:lnTo>
                    <a:pt x="279" y="526"/>
                  </a:lnTo>
                  <a:lnTo>
                    <a:pt x="628" y="901"/>
                  </a:lnTo>
                  <a:lnTo>
                    <a:pt x="670" y="830"/>
                  </a:lnTo>
                  <a:lnTo>
                    <a:pt x="660" y="822"/>
                  </a:lnTo>
                  <a:lnTo>
                    <a:pt x="633" y="797"/>
                  </a:lnTo>
                  <a:lnTo>
                    <a:pt x="614" y="781"/>
                  </a:lnTo>
                  <a:lnTo>
                    <a:pt x="594" y="762"/>
                  </a:lnTo>
                  <a:lnTo>
                    <a:pt x="572" y="741"/>
                  </a:lnTo>
                  <a:lnTo>
                    <a:pt x="546" y="715"/>
                  </a:lnTo>
                  <a:lnTo>
                    <a:pt x="521" y="693"/>
                  </a:lnTo>
                  <a:lnTo>
                    <a:pt x="493" y="668"/>
                  </a:lnTo>
                  <a:lnTo>
                    <a:pt x="468" y="641"/>
                  </a:lnTo>
                  <a:lnTo>
                    <a:pt x="441" y="614"/>
                  </a:lnTo>
                  <a:lnTo>
                    <a:pt x="416" y="588"/>
                  </a:lnTo>
                  <a:lnTo>
                    <a:pt x="392" y="562"/>
                  </a:lnTo>
                  <a:lnTo>
                    <a:pt x="369" y="538"/>
                  </a:lnTo>
                  <a:lnTo>
                    <a:pt x="349" y="514"/>
                  </a:lnTo>
                  <a:lnTo>
                    <a:pt x="331" y="490"/>
                  </a:lnTo>
                  <a:lnTo>
                    <a:pt x="308" y="465"/>
                  </a:lnTo>
                  <a:lnTo>
                    <a:pt x="285" y="440"/>
                  </a:lnTo>
                  <a:lnTo>
                    <a:pt x="264" y="413"/>
                  </a:lnTo>
                  <a:lnTo>
                    <a:pt x="240" y="385"/>
                  </a:lnTo>
                  <a:lnTo>
                    <a:pt x="217" y="359"/>
                  </a:lnTo>
                  <a:lnTo>
                    <a:pt x="195" y="332"/>
                  </a:lnTo>
                  <a:lnTo>
                    <a:pt x="172" y="305"/>
                  </a:lnTo>
                  <a:lnTo>
                    <a:pt x="151" y="280"/>
                  </a:lnTo>
                  <a:lnTo>
                    <a:pt x="133" y="255"/>
                  </a:lnTo>
                  <a:lnTo>
                    <a:pt x="99" y="211"/>
                  </a:lnTo>
                  <a:lnTo>
                    <a:pt x="68" y="152"/>
                  </a:lnTo>
                  <a:lnTo>
                    <a:pt x="73" y="121"/>
                  </a:lnTo>
                  <a:lnTo>
                    <a:pt x="89" y="101"/>
                  </a:lnTo>
                  <a:lnTo>
                    <a:pt x="113" y="8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3" name="Freeform 27"/>
            <p:cNvSpPr>
              <a:spLocks noChangeAspect="1"/>
            </p:cNvSpPr>
            <p:nvPr/>
          </p:nvSpPr>
          <p:spPr bwMode="auto">
            <a:xfrm>
              <a:off x="4442" y="2825"/>
              <a:ext cx="297" cy="748"/>
            </a:xfrm>
            <a:custGeom>
              <a:avLst/>
              <a:gdLst>
                <a:gd name="T0" fmla="*/ 0 w 592"/>
                <a:gd name="T1" fmla="*/ 6 h 1496"/>
                <a:gd name="T2" fmla="*/ 1 w 592"/>
                <a:gd name="T3" fmla="*/ 5 h 1496"/>
                <a:gd name="T4" fmla="*/ 1 w 592"/>
                <a:gd name="T5" fmla="*/ 5 h 1496"/>
                <a:gd name="T6" fmla="*/ 2 w 592"/>
                <a:gd name="T7" fmla="*/ 4 h 1496"/>
                <a:gd name="T8" fmla="*/ 2 w 592"/>
                <a:gd name="T9" fmla="*/ 3 h 1496"/>
                <a:gd name="T10" fmla="*/ 3 w 592"/>
                <a:gd name="T11" fmla="*/ 3 h 1496"/>
                <a:gd name="T12" fmla="*/ 4 w 592"/>
                <a:gd name="T13" fmla="*/ 2 h 1496"/>
                <a:gd name="T14" fmla="*/ 5 w 592"/>
                <a:gd name="T15" fmla="*/ 2 h 1496"/>
                <a:gd name="T16" fmla="*/ 6 w 592"/>
                <a:gd name="T17" fmla="*/ 1 h 1496"/>
                <a:gd name="T18" fmla="*/ 7 w 592"/>
                <a:gd name="T19" fmla="*/ 1 h 1496"/>
                <a:gd name="T20" fmla="*/ 9 w 592"/>
                <a:gd name="T21" fmla="*/ 0 h 1496"/>
                <a:gd name="T22" fmla="*/ 11 w 592"/>
                <a:gd name="T23" fmla="*/ 1 h 1496"/>
                <a:gd name="T24" fmla="*/ 13 w 592"/>
                <a:gd name="T25" fmla="*/ 2 h 1496"/>
                <a:gd name="T26" fmla="*/ 13 w 592"/>
                <a:gd name="T27" fmla="*/ 3 h 1496"/>
                <a:gd name="T28" fmla="*/ 14 w 592"/>
                <a:gd name="T29" fmla="*/ 3 h 1496"/>
                <a:gd name="T30" fmla="*/ 16 w 592"/>
                <a:gd name="T31" fmla="*/ 7 h 1496"/>
                <a:gd name="T32" fmla="*/ 17 w 592"/>
                <a:gd name="T33" fmla="*/ 9 h 1496"/>
                <a:gd name="T34" fmla="*/ 18 w 592"/>
                <a:gd name="T35" fmla="*/ 11 h 1496"/>
                <a:gd name="T36" fmla="*/ 18 w 592"/>
                <a:gd name="T37" fmla="*/ 16 h 1496"/>
                <a:gd name="T38" fmla="*/ 19 w 592"/>
                <a:gd name="T39" fmla="*/ 21 h 1496"/>
                <a:gd name="T40" fmla="*/ 19 w 592"/>
                <a:gd name="T41" fmla="*/ 25 h 1496"/>
                <a:gd name="T42" fmla="*/ 19 w 592"/>
                <a:gd name="T43" fmla="*/ 30 h 1496"/>
                <a:gd name="T44" fmla="*/ 18 w 592"/>
                <a:gd name="T45" fmla="*/ 34 h 1496"/>
                <a:gd name="T46" fmla="*/ 18 w 592"/>
                <a:gd name="T47" fmla="*/ 36 h 1496"/>
                <a:gd name="T48" fmla="*/ 17 w 592"/>
                <a:gd name="T49" fmla="*/ 38 h 1496"/>
                <a:gd name="T50" fmla="*/ 17 w 592"/>
                <a:gd name="T51" fmla="*/ 40 h 1496"/>
                <a:gd name="T52" fmla="*/ 16 w 592"/>
                <a:gd name="T53" fmla="*/ 41 h 1496"/>
                <a:gd name="T54" fmla="*/ 15 w 592"/>
                <a:gd name="T55" fmla="*/ 42 h 1496"/>
                <a:gd name="T56" fmla="*/ 14 w 592"/>
                <a:gd name="T57" fmla="*/ 43 h 1496"/>
                <a:gd name="T58" fmla="*/ 14 w 592"/>
                <a:gd name="T59" fmla="*/ 43 h 1496"/>
                <a:gd name="T60" fmla="*/ 13 w 592"/>
                <a:gd name="T61" fmla="*/ 44 h 1496"/>
                <a:gd name="T62" fmla="*/ 12 w 592"/>
                <a:gd name="T63" fmla="*/ 45 h 1496"/>
                <a:gd name="T64" fmla="*/ 11 w 592"/>
                <a:gd name="T65" fmla="*/ 46 h 1496"/>
                <a:gd name="T66" fmla="*/ 9 w 592"/>
                <a:gd name="T67" fmla="*/ 47 h 1496"/>
                <a:gd name="T68" fmla="*/ 9 w 592"/>
                <a:gd name="T69" fmla="*/ 45 h 1496"/>
                <a:gd name="T70" fmla="*/ 10 w 592"/>
                <a:gd name="T71" fmla="*/ 44 h 1496"/>
                <a:gd name="T72" fmla="*/ 11 w 592"/>
                <a:gd name="T73" fmla="*/ 43 h 1496"/>
                <a:gd name="T74" fmla="*/ 12 w 592"/>
                <a:gd name="T75" fmla="*/ 41 h 1496"/>
                <a:gd name="T76" fmla="*/ 13 w 592"/>
                <a:gd name="T77" fmla="*/ 40 h 1496"/>
                <a:gd name="T78" fmla="*/ 14 w 592"/>
                <a:gd name="T79" fmla="*/ 38 h 1496"/>
                <a:gd name="T80" fmla="*/ 15 w 592"/>
                <a:gd name="T81" fmla="*/ 35 h 1496"/>
                <a:gd name="T82" fmla="*/ 16 w 592"/>
                <a:gd name="T83" fmla="*/ 32 h 1496"/>
                <a:gd name="T84" fmla="*/ 16 w 592"/>
                <a:gd name="T85" fmla="*/ 28 h 1496"/>
                <a:gd name="T86" fmla="*/ 16 w 592"/>
                <a:gd name="T87" fmla="*/ 24 h 1496"/>
                <a:gd name="T88" fmla="*/ 16 w 592"/>
                <a:gd name="T89" fmla="*/ 17 h 1496"/>
                <a:gd name="T90" fmla="*/ 15 w 592"/>
                <a:gd name="T91" fmla="*/ 12 h 1496"/>
                <a:gd name="T92" fmla="*/ 14 w 592"/>
                <a:gd name="T93" fmla="*/ 11 h 1496"/>
                <a:gd name="T94" fmla="*/ 14 w 592"/>
                <a:gd name="T95" fmla="*/ 9 h 1496"/>
                <a:gd name="T96" fmla="*/ 13 w 592"/>
                <a:gd name="T97" fmla="*/ 7 h 1496"/>
                <a:gd name="T98" fmla="*/ 12 w 592"/>
                <a:gd name="T99" fmla="*/ 6 h 1496"/>
                <a:gd name="T100" fmla="*/ 12 w 592"/>
                <a:gd name="T101" fmla="*/ 5 h 1496"/>
                <a:gd name="T102" fmla="*/ 11 w 592"/>
                <a:gd name="T103" fmla="*/ 4 h 1496"/>
                <a:gd name="T104" fmla="*/ 11 w 592"/>
                <a:gd name="T105" fmla="*/ 4 h 1496"/>
                <a:gd name="T106" fmla="*/ 10 w 592"/>
                <a:gd name="T107" fmla="*/ 3 h 1496"/>
                <a:gd name="T108" fmla="*/ 9 w 592"/>
                <a:gd name="T109" fmla="*/ 3 h 1496"/>
                <a:gd name="T110" fmla="*/ 7 w 592"/>
                <a:gd name="T111" fmla="*/ 3 h 1496"/>
                <a:gd name="T112" fmla="*/ 6 w 592"/>
                <a:gd name="T113" fmla="*/ 4 h 1496"/>
                <a:gd name="T114" fmla="*/ 5 w 592"/>
                <a:gd name="T115" fmla="*/ 5 h 1496"/>
                <a:gd name="T116" fmla="*/ 3 w 592"/>
                <a:gd name="T117" fmla="*/ 7 h 1496"/>
                <a:gd name="T118" fmla="*/ 3 w 592"/>
                <a:gd name="T119" fmla="*/ 9 h 1496"/>
                <a:gd name="T120" fmla="*/ 0 w 592"/>
                <a:gd name="T121" fmla="*/ 6 h 1496"/>
                <a:gd name="T122" fmla="*/ 0 w 592"/>
                <a:gd name="T123" fmla="*/ 6 h 1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2"/>
                <a:gd name="T187" fmla="*/ 0 h 1496"/>
                <a:gd name="T188" fmla="*/ 592 w 592"/>
                <a:gd name="T189" fmla="*/ 1496 h 1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2" h="1496">
                  <a:moveTo>
                    <a:pt x="0" y="161"/>
                  </a:moveTo>
                  <a:lnTo>
                    <a:pt x="10" y="148"/>
                  </a:lnTo>
                  <a:lnTo>
                    <a:pt x="22" y="132"/>
                  </a:lnTo>
                  <a:lnTo>
                    <a:pt x="37" y="115"/>
                  </a:lnTo>
                  <a:lnTo>
                    <a:pt x="57" y="95"/>
                  </a:lnTo>
                  <a:lnTo>
                    <a:pt x="79" y="73"/>
                  </a:lnTo>
                  <a:lnTo>
                    <a:pt x="106" y="52"/>
                  </a:lnTo>
                  <a:lnTo>
                    <a:pt x="135" y="33"/>
                  </a:lnTo>
                  <a:lnTo>
                    <a:pt x="167" y="17"/>
                  </a:lnTo>
                  <a:lnTo>
                    <a:pt x="201" y="5"/>
                  </a:lnTo>
                  <a:lnTo>
                    <a:pt x="273" y="0"/>
                  </a:lnTo>
                  <a:lnTo>
                    <a:pt x="351" y="28"/>
                  </a:lnTo>
                  <a:lnTo>
                    <a:pt x="391" y="57"/>
                  </a:lnTo>
                  <a:lnTo>
                    <a:pt x="411" y="76"/>
                  </a:lnTo>
                  <a:lnTo>
                    <a:pt x="431" y="99"/>
                  </a:lnTo>
                  <a:lnTo>
                    <a:pt x="500" y="212"/>
                  </a:lnTo>
                  <a:lnTo>
                    <a:pt x="526" y="278"/>
                  </a:lnTo>
                  <a:lnTo>
                    <a:pt x="547" y="352"/>
                  </a:lnTo>
                  <a:lnTo>
                    <a:pt x="574" y="506"/>
                  </a:lnTo>
                  <a:lnTo>
                    <a:pt x="588" y="665"/>
                  </a:lnTo>
                  <a:lnTo>
                    <a:pt x="592" y="781"/>
                  </a:lnTo>
                  <a:lnTo>
                    <a:pt x="588" y="938"/>
                  </a:lnTo>
                  <a:lnTo>
                    <a:pt x="574" y="1068"/>
                  </a:lnTo>
                  <a:lnTo>
                    <a:pt x="556" y="1138"/>
                  </a:lnTo>
                  <a:lnTo>
                    <a:pt x="536" y="1200"/>
                  </a:lnTo>
                  <a:lnTo>
                    <a:pt x="514" y="1252"/>
                  </a:lnTo>
                  <a:lnTo>
                    <a:pt x="491" y="1296"/>
                  </a:lnTo>
                  <a:lnTo>
                    <a:pt x="468" y="1331"/>
                  </a:lnTo>
                  <a:lnTo>
                    <a:pt x="447" y="1356"/>
                  </a:lnTo>
                  <a:lnTo>
                    <a:pt x="430" y="1376"/>
                  </a:lnTo>
                  <a:lnTo>
                    <a:pt x="411" y="1395"/>
                  </a:lnTo>
                  <a:lnTo>
                    <a:pt x="381" y="1427"/>
                  </a:lnTo>
                  <a:lnTo>
                    <a:pt x="335" y="1459"/>
                  </a:lnTo>
                  <a:lnTo>
                    <a:pt x="270" y="1496"/>
                  </a:lnTo>
                  <a:lnTo>
                    <a:pt x="263" y="1425"/>
                  </a:lnTo>
                  <a:lnTo>
                    <a:pt x="317" y="1389"/>
                  </a:lnTo>
                  <a:lnTo>
                    <a:pt x="351" y="1353"/>
                  </a:lnTo>
                  <a:lnTo>
                    <a:pt x="382" y="1311"/>
                  </a:lnTo>
                  <a:lnTo>
                    <a:pt x="415" y="1257"/>
                  </a:lnTo>
                  <a:lnTo>
                    <a:pt x="444" y="1191"/>
                  </a:lnTo>
                  <a:lnTo>
                    <a:pt x="470" y="1108"/>
                  </a:lnTo>
                  <a:lnTo>
                    <a:pt x="490" y="1010"/>
                  </a:lnTo>
                  <a:lnTo>
                    <a:pt x="495" y="891"/>
                  </a:lnTo>
                  <a:lnTo>
                    <a:pt x="499" y="762"/>
                  </a:lnTo>
                  <a:lnTo>
                    <a:pt x="480" y="516"/>
                  </a:lnTo>
                  <a:lnTo>
                    <a:pt x="459" y="385"/>
                  </a:lnTo>
                  <a:lnTo>
                    <a:pt x="443" y="325"/>
                  </a:lnTo>
                  <a:lnTo>
                    <a:pt x="426" y="269"/>
                  </a:lnTo>
                  <a:lnTo>
                    <a:pt x="406" y="219"/>
                  </a:lnTo>
                  <a:lnTo>
                    <a:pt x="382" y="176"/>
                  </a:lnTo>
                  <a:lnTo>
                    <a:pt x="357" y="141"/>
                  </a:lnTo>
                  <a:lnTo>
                    <a:pt x="341" y="127"/>
                  </a:lnTo>
                  <a:lnTo>
                    <a:pt x="326" y="115"/>
                  </a:lnTo>
                  <a:lnTo>
                    <a:pt x="294" y="97"/>
                  </a:lnTo>
                  <a:lnTo>
                    <a:pt x="265" y="89"/>
                  </a:lnTo>
                  <a:lnTo>
                    <a:pt x="213" y="89"/>
                  </a:lnTo>
                  <a:lnTo>
                    <a:pt x="170" y="109"/>
                  </a:lnTo>
                  <a:lnTo>
                    <a:pt x="137" y="144"/>
                  </a:lnTo>
                  <a:lnTo>
                    <a:pt x="93" y="220"/>
                  </a:lnTo>
                  <a:lnTo>
                    <a:pt x="78" y="25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4" name="Freeform 28"/>
            <p:cNvSpPr>
              <a:spLocks noChangeAspect="1"/>
            </p:cNvSpPr>
            <p:nvPr/>
          </p:nvSpPr>
          <p:spPr bwMode="auto">
            <a:xfrm>
              <a:off x="3638" y="2730"/>
              <a:ext cx="251" cy="400"/>
            </a:xfrm>
            <a:custGeom>
              <a:avLst/>
              <a:gdLst>
                <a:gd name="T0" fmla="*/ 4 w 502"/>
                <a:gd name="T1" fmla="*/ 19 h 800"/>
                <a:gd name="T2" fmla="*/ 6 w 502"/>
                <a:gd name="T3" fmla="*/ 20 h 800"/>
                <a:gd name="T4" fmla="*/ 7 w 502"/>
                <a:gd name="T5" fmla="*/ 21 h 800"/>
                <a:gd name="T6" fmla="*/ 8 w 502"/>
                <a:gd name="T7" fmla="*/ 22 h 800"/>
                <a:gd name="T8" fmla="*/ 10 w 502"/>
                <a:gd name="T9" fmla="*/ 23 h 800"/>
                <a:gd name="T10" fmla="*/ 12 w 502"/>
                <a:gd name="T11" fmla="*/ 23 h 800"/>
                <a:gd name="T12" fmla="*/ 14 w 502"/>
                <a:gd name="T13" fmla="*/ 22 h 800"/>
                <a:gd name="T14" fmla="*/ 13 w 502"/>
                <a:gd name="T15" fmla="*/ 18 h 800"/>
                <a:gd name="T16" fmla="*/ 12 w 502"/>
                <a:gd name="T17" fmla="*/ 16 h 800"/>
                <a:gd name="T18" fmla="*/ 11 w 502"/>
                <a:gd name="T19" fmla="*/ 15 h 800"/>
                <a:gd name="T20" fmla="*/ 9 w 502"/>
                <a:gd name="T21" fmla="*/ 14 h 800"/>
                <a:gd name="T22" fmla="*/ 7 w 502"/>
                <a:gd name="T23" fmla="*/ 12 h 800"/>
                <a:gd name="T24" fmla="*/ 5 w 502"/>
                <a:gd name="T25" fmla="*/ 11 h 800"/>
                <a:gd name="T26" fmla="*/ 4 w 502"/>
                <a:gd name="T27" fmla="*/ 9 h 800"/>
                <a:gd name="T28" fmla="*/ 3 w 502"/>
                <a:gd name="T29" fmla="*/ 8 h 800"/>
                <a:gd name="T30" fmla="*/ 1 w 502"/>
                <a:gd name="T31" fmla="*/ 6 h 800"/>
                <a:gd name="T32" fmla="*/ 1 w 502"/>
                <a:gd name="T33" fmla="*/ 2 h 800"/>
                <a:gd name="T34" fmla="*/ 2 w 502"/>
                <a:gd name="T35" fmla="*/ 1 h 800"/>
                <a:gd name="T36" fmla="*/ 4 w 502"/>
                <a:gd name="T37" fmla="*/ 1 h 800"/>
                <a:gd name="T38" fmla="*/ 9 w 502"/>
                <a:gd name="T39" fmla="*/ 1 h 800"/>
                <a:gd name="T40" fmla="*/ 12 w 502"/>
                <a:gd name="T41" fmla="*/ 4 h 800"/>
                <a:gd name="T42" fmla="*/ 11 w 502"/>
                <a:gd name="T43" fmla="*/ 7 h 800"/>
                <a:gd name="T44" fmla="*/ 9 w 502"/>
                <a:gd name="T45" fmla="*/ 8 h 800"/>
                <a:gd name="T46" fmla="*/ 6 w 502"/>
                <a:gd name="T47" fmla="*/ 7 h 800"/>
                <a:gd name="T48" fmla="*/ 4 w 502"/>
                <a:gd name="T49" fmla="*/ 5 h 800"/>
                <a:gd name="T50" fmla="*/ 5 w 502"/>
                <a:gd name="T51" fmla="*/ 3 h 800"/>
                <a:gd name="T52" fmla="*/ 7 w 502"/>
                <a:gd name="T53" fmla="*/ 3 h 800"/>
                <a:gd name="T54" fmla="*/ 6 w 502"/>
                <a:gd name="T55" fmla="*/ 4 h 800"/>
                <a:gd name="T56" fmla="*/ 6 w 502"/>
                <a:gd name="T57" fmla="*/ 6 h 800"/>
                <a:gd name="T58" fmla="*/ 9 w 502"/>
                <a:gd name="T59" fmla="*/ 6 h 800"/>
                <a:gd name="T60" fmla="*/ 9 w 502"/>
                <a:gd name="T61" fmla="*/ 4 h 800"/>
                <a:gd name="T62" fmla="*/ 8 w 502"/>
                <a:gd name="T63" fmla="*/ 3 h 800"/>
                <a:gd name="T64" fmla="*/ 7 w 502"/>
                <a:gd name="T65" fmla="*/ 2 h 800"/>
                <a:gd name="T66" fmla="*/ 4 w 502"/>
                <a:gd name="T67" fmla="*/ 2 h 800"/>
                <a:gd name="T68" fmla="*/ 3 w 502"/>
                <a:gd name="T69" fmla="*/ 5 h 800"/>
                <a:gd name="T70" fmla="*/ 3 w 502"/>
                <a:gd name="T71" fmla="*/ 6 h 800"/>
                <a:gd name="T72" fmla="*/ 5 w 502"/>
                <a:gd name="T73" fmla="*/ 8 h 800"/>
                <a:gd name="T74" fmla="*/ 7 w 502"/>
                <a:gd name="T75" fmla="*/ 9 h 800"/>
                <a:gd name="T76" fmla="*/ 8 w 502"/>
                <a:gd name="T77" fmla="*/ 10 h 800"/>
                <a:gd name="T78" fmla="*/ 9 w 502"/>
                <a:gd name="T79" fmla="*/ 12 h 800"/>
                <a:gd name="T80" fmla="*/ 11 w 502"/>
                <a:gd name="T81" fmla="*/ 13 h 800"/>
                <a:gd name="T82" fmla="*/ 13 w 502"/>
                <a:gd name="T83" fmla="*/ 14 h 800"/>
                <a:gd name="T84" fmla="*/ 14 w 502"/>
                <a:gd name="T85" fmla="*/ 15 h 800"/>
                <a:gd name="T86" fmla="*/ 16 w 502"/>
                <a:gd name="T87" fmla="*/ 20 h 800"/>
                <a:gd name="T88" fmla="*/ 15 w 502"/>
                <a:gd name="T89" fmla="*/ 23 h 800"/>
                <a:gd name="T90" fmla="*/ 14 w 502"/>
                <a:gd name="T91" fmla="*/ 25 h 800"/>
                <a:gd name="T92" fmla="*/ 12 w 502"/>
                <a:gd name="T93" fmla="*/ 25 h 800"/>
                <a:gd name="T94" fmla="*/ 8 w 502"/>
                <a:gd name="T95" fmla="*/ 25 h 800"/>
                <a:gd name="T96" fmla="*/ 6 w 502"/>
                <a:gd name="T97" fmla="*/ 23 h 800"/>
                <a:gd name="T98" fmla="*/ 5 w 502"/>
                <a:gd name="T99" fmla="*/ 22 h 800"/>
                <a:gd name="T100" fmla="*/ 4 w 502"/>
                <a:gd name="T101" fmla="*/ 19 h 8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2"/>
                <a:gd name="T154" fmla="*/ 0 h 800"/>
                <a:gd name="T155" fmla="*/ 502 w 502"/>
                <a:gd name="T156" fmla="*/ 800 h 8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2" h="800">
                  <a:moveTo>
                    <a:pt x="121" y="588"/>
                  </a:moveTo>
                  <a:lnTo>
                    <a:pt x="128" y="595"/>
                  </a:lnTo>
                  <a:lnTo>
                    <a:pt x="148" y="616"/>
                  </a:lnTo>
                  <a:lnTo>
                    <a:pt x="163" y="631"/>
                  </a:lnTo>
                  <a:lnTo>
                    <a:pt x="180" y="646"/>
                  </a:lnTo>
                  <a:lnTo>
                    <a:pt x="197" y="660"/>
                  </a:lnTo>
                  <a:lnTo>
                    <a:pt x="217" y="678"/>
                  </a:lnTo>
                  <a:lnTo>
                    <a:pt x="239" y="692"/>
                  </a:lnTo>
                  <a:lnTo>
                    <a:pt x="260" y="706"/>
                  </a:lnTo>
                  <a:lnTo>
                    <a:pt x="303" y="728"/>
                  </a:lnTo>
                  <a:lnTo>
                    <a:pt x="343" y="739"/>
                  </a:lnTo>
                  <a:lnTo>
                    <a:pt x="380" y="732"/>
                  </a:lnTo>
                  <a:lnTo>
                    <a:pt x="407" y="711"/>
                  </a:lnTo>
                  <a:lnTo>
                    <a:pt x="424" y="686"/>
                  </a:lnTo>
                  <a:lnTo>
                    <a:pt x="432" y="622"/>
                  </a:lnTo>
                  <a:lnTo>
                    <a:pt x="415" y="559"/>
                  </a:lnTo>
                  <a:lnTo>
                    <a:pt x="392" y="508"/>
                  </a:lnTo>
                  <a:lnTo>
                    <a:pt x="383" y="498"/>
                  </a:lnTo>
                  <a:lnTo>
                    <a:pt x="367" y="483"/>
                  </a:lnTo>
                  <a:lnTo>
                    <a:pt x="345" y="466"/>
                  </a:lnTo>
                  <a:lnTo>
                    <a:pt x="317" y="449"/>
                  </a:lnTo>
                  <a:lnTo>
                    <a:pt x="287" y="427"/>
                  </a:lnTo>
                  <a:lnTo>
                    <a:pt x="252" y="405"/>
                  </a:lnTo>
                  <a:lnTo>
                    <a:pt x="217" y="379"/>
                  </a:lnTo>
                  <a:lnTo>
                    <a:pt x="183" y="354"/>
                  </a:lnTo>
                  <a:lnTo>
                    <a:pt x="147" y="326"/>
                  </a:lnTo>
                  <a:lnTo>
                    <a:pt x="113" y="297"/>
                  </a:lnTo>
                  <a:lnTo>
                    <a:pt x="97" y="282"/>
                  </a:lnTo>
                  <a:lnTo>
                    <a:pt x="81" y="267"/>
                  </a:lnTo>
                  <a:lnTo>
                    <a:pt x="67" y="251"/>
                  </a:lnTo>
                  <a:lnTo>
                    <a:pt x="55" y="237"/>
                  </a:lnTo>
                  <a:lnTo>
                    <a:pt x="14" y="175"/>
                  </a:lnTo>
                  <a:lnTo>
                    <a:pt x="0" y="110"/>
                  </a:lnTo>
                  <a:lnTo>
                    <a:pt x="15" y="57"/>
                  </a:lnTo>
                  <a:lnTo>
                    <a:pt x="32" y="38"/>
                  </a:lnTo>
                  <a:lnTo>
                    <a:pt x="52" y="24"/>
                  </a:lnTo>
                  <a:lnTo>
                    <a:pt x="76" y="10"/>
                  </a:lnTo>
                  <a:lnTo>
                    <a:pt x="104" y="4"/>
                  </a:lnTo>
                  <a:lnTo>
                    <a:pt x="163" y="0"/>
                  </a:lnTo>
                  <a:lnTo>
                    <a:pt x="284" y="30"/>
                  </a:lnTo>
                  <a:lnTo>
                    <a:pt x="328" y="64"/>
                  </a:lnTo>
                  <a:lnTo>
                    <a:pt x="353" y="105"/>
                  </a:lnTo>
                  <a:lnTo>
                    <a:pt x="357" y="186"/>
                  </a:lnTo>
                  <a:lnTo>
                    <a:pt x="341" y="218"/>
                  </a:lnTo>
                  <a:lnTo>
                    <a:pt x="316" y="241"/>
                  </a:lnTo>
                  <a:lnTo>
                    <a:pt x="285" y="254"/>
                  </a:lnTo>
                  <a:lnTo>
                    <a:pt x="247" y="254"/>
                  </a:lnTo>
                  <a:lnTo>
                    <a:pt x="165" y="218"/>
                  </a:lnTo>
                  <a:lnTo>
                    <a:pt x="133" y="183"/>
                  </a:lnTo>
                  <a:lnTo>
                    <a:pt x="116" y="157"/>
                  </a:lnTo>
                  <a:lnTo>
                    <a:pt x="116" y="112"/>
                  </a:lnTo>
                  <a:lnTo>
                    <a:pt x="136" y="86"/>
                  </a:lnTo>
                  <a:lnTo>
                    <a:pt x="148" y="77"/>
                  </a:lnTo>
                  <a:lnTo>
                    <a:pt x="212" y="86"/>
                  </a:lnTo>
                  <a:lnTo>
                    <a:pt x="197" y="97"/>
                  </a:lnTo>
                  <a:lnTo>
                    <a:pt x="172" y="126"/>
                  </a:lnTo>
                  <a:lnTo>
                    <a:pt x="165" y="161"/>
                  </a:lnTo>
                  <a:lnTo>
                    <a:pt x="181" y="175"/>
                  </a:lnTo>
                  <a:lnTo>
                    <a:pt x="212" y="189"/>
                  </a:lnTo>
                  <a:lnTo>
                    <a:pt x="271" y="189"/>
                  </a:lnTo>
                  <a:lnTo>
                    <a:pt x="291" y="154"/>
                  </a:lnTo>
                  <a:lnTo>
                    <a:pt x="279" y="110"/>
                  </a:lnTo>
                  <a:lnTo>
                    <a:pt x="267" y="90"/>
                  </a:lnTo>
                  <a:lnTo>
                    <a:pt x="249" y="74"/>
                  </a:lnTo>
                  <a:lnTo>
                    <a:pt x="228" y="64"/>
                  </a:lnTo>
                  <a:lnTo>
                    <a:pt x="203" y="53"/>
                  </a:lnTo>
                  <a:lnTo>
                    <a:pt x="148" y="49"/>
                  </a:lnTo>
                  <a:lnTo>
                    <a:pt x="100" y="64"/>
                  </a:lnTo>
                  <a:lnTo>
                    <a:pt x="76" y="105"/>
                  </a:lnTo>
                  <a:lnTo>
                    <a:pt x="75" y="129"/>
                  </a:lnTo>
                  <a:lnTo>
                    <a:pt x="76" y="151"/>
                  </a:lnTo>
                  <a:lnTo>
                    <a:pt x="93" y="190"/>
                  </a:lnTo>
                  <a:lnTo>
                    <a:pt x="111" y="210"/>
                  </a:lnTo>
                  <a:lnTo>
                    <a:pt x="133" y="231"/>
                  </a:lnTo>
                  <a:lnTo>
                    <a:pt x="160" y="255"/>
                  </a:lnTo>
                  <a:lnTo>
                    <a:pt x="195" y="286"/>
                  </a:lnTo>
                  <a:lnTo>
                    <a:pt x="216" y="302"/>
                  </a:lnTo>
                  <a:lnTo>
                    <a:pt x="239" y="319"/>
                  </a:lnTo>
                  <a:lnTo>
                    <a:pt x="261" y="335"/>
                  </a:lnTo>
                  <a:lnTo>
                    <a:pt x="287" y="353"/>
                  </a:lnTo>
                  <a:lnTo>
                    <a:pt x="313" y="370"/>
                  </a:lnTo>
                  <a:lnTo>
                    <a:pt x="340" y="389"/>
                  </a:lnTo>
                  <a:lnTo>
                    <a:pt x="365" y="409"/>
                  </a:lnTo>
                  <a:lnTo>
                    <a:pt x="391" y="430"/>
                  </a:lnTo>
                  <a:lnTo>
                    <a:pt x="415" y="449"/>
                  </a:lnTo>
                  <a:lnTo>
                    <a:pt x="436" y="472"/>
                  </a:lnTo>
                  <a:lnTo>
                    <a:pt x="473" y="520"/>
                  </a:lnTo>
                  <a:lnTo>
                    <a:pt x="502" y="634"/>
                  </a:lnTo>
                  <a:lnTo>
                    <a:pt x="494" y="690"/>
                  </a:lnTo>
                  <a:lnTo>
                    <a:pt x="478" y="732"/>
                  </a:lnTo>
                  <a:lnTo>
                    <a:pt x="456" y="764"/>
                  </a:lnTo>
                  <a:lnTo>
                    <a:pt x="429" y="785"/>
                  </a:lnTo>
                  <a:lnTo>
                    <a:pt x="399" y="796"/>
                  </a:lnTo>
                  <a:lnTo>
                    <a:pt x="368" y="800"/>
                  </a:lnTo>
                  <a:lnTo>
                    <a:pt x="308" y="795"/>
                  </a:lnTo>
                  <a:lnTo>
                    <a:pt x="249" y="769"/>
                  </a:lnTo>
                  <a:lnTo>
                    <a:pt x="217" y="750"/>
                  </a:lnTo>
                  <a:lnTo>
                    <a:pt x="188" y="730"/>
                  </a:lnTo>
                  <a:lnTo>
                    <a:pt x="161" y="711"/>
                  </a:lnTo>
                  <a:lnTo>
                    <a:pt x="140" y="694"/>
                  </a:lnTo>
                  <a:lnTo>
                    <a:pt x="121" y="678"/>
                  </a:lnTo>
                  <a:lnTo>
                    <a:pt x="121" y="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5" name="Freeform 29"/>
            <p:cNvSpPr>
              <a:spLocks noChangeAspect="1"/>
            </p:cNvSpPr>
            <p:nvPr/>
          </p:nvSpPr>
          <p:spPr bwMode="auto">
            <a:xfrm>
              <a:off x="3678" y="3571"/>
              <a:ext cx="127" cy="131"/>
            </a:xfrm>
            <a:custGeom>
              <a:avLst/>
              <a:gdLst>
                <a:gd name="T0" fmla="*/ 8 w 254"/>
                <a:gd name="T1" fmla="*/ 5 h 262"/>
                <a:gd name="T2" fmla="*/ 8 w 254"/>
                <a:gd name="T3" fmla="*/ 4 h 262"/>
                <a:gd name="T4" fmla="*/ 8 w 254"/>
                <a:gd name="T5" fmla="*/ 3 h 262"/>
                <a:gd name="T6" fmla="*/ 7 w 254"/>
                <a:gd name="T7" fmla="*/ 1 h 262"/>
                <a:gd name="T8" fmla="*/ 6 w 254"/>
                <a:gd name="T9" fmla="*/ 1 h 262"/>
                <a:gd name="T10" fmla="*/ 5 w 254"/>
                <a:gd name="T11" fmla="*/ 0 h 262"/>
                <a:gd name="T12" fmla="*/ 3 w 254"/>
                <a:gd name="T13" fmla="*/ 1 h 262"/>
                <a:gd name="T14" fmla="*/ 2 w 254"/>
                <a:gd name="T15" fmla="*/ 1 h 262"/>
                <a:gd name="T16" fmla="*/ 1 w 254"/>
                <a:gd name="T17" fmla="*/ 2 h 262"/>
                <a:gd name="T18" fmla="*/ 1 w 254"/>
                <a:gd name="T19" fmla="*/ 4 h 262"/>
                <a:gd name="T20" fmla="*/ 1 w 254"/>
                <a:gd name="T21" fmla="*/ 5 h 262"/>
                <a:gd name="T22" fmla="*/ 1 w 254"/>
                <a:gd name="T23" fmla="*/ 6 h 262"/>
                <a:gd name="T24" fmla="*/ 2 w 254"/>
                <a:gd name="T25" fmla="*/ 8 h 262"/>
                <a:gd name="T26" fmla="*/ 3 w 254"/>
                <a:gd name="T27" fmla="*/ 8 h 262"/>
                <a:gd name="T28" fmla="*/ 4 w 254"/>
                <a:gd name="T29" fmla="*/ 9 h 262"/>
                <a:gd name="T30" fmla="*/ 6 w 254"/>
                <a:gd name="T31" fmla="*/ 9 h 262"/>
                <a:gd name="T32" fmla="*/ 7 w 254"/>
                <a:gd name="T33" fmla="*/ 8 h 262"/>
                <a:gd name="T34" fmla="*/ 5 w 254"/>
                <a:gd name="T35" fmla="*/ 7 h 262"/>
                <a:gd name="T36" fmla="*/ 4 w 254"/>
                <a:gd name="T37" fmla="*/ 7 h 262"/>
                <a:gd name="T38" fmla="*/ 3 w 254"/>
                <a:gd name="T39" fmla="*/ 7 h 262"/>
                <a:gd name="T40" fmla="*/ 3 w 254"/>
                <a:gd name="T41" fmla="*/ 6 h 262"/>
                <a:gd name="T42" fmla="*/ 2 w 254"/>
                <a:gd name="T43" fmla="*/ 5 h 262"/>
                <a:gd name="T44" fmla="*/ 2 w 254"/>
                <a:gd name="T45" fmla="*/ 5 h 262"/>
                <a:gd name="T46" fmla="*/ 2 w 254"/>
                <a:gd name="T47" fmla="*/ 4 h 262"/>
                <a:gd name="T48" fmla="*/ 3 w 254"/>
                <a:gd name="T49" fmla="*/ 3 h 262"/>
                <a:gd name="T50" fmla="*/ 3 w 254"/>
                <a:gd name="T51" fmla="*/ 3 h 262"/>
                <a:gd name="T52" fmla="*/ 4 w 254"/>
                <a:gd name="T53" fmla="*/ 2 h 262"/>
                <a:gd name="T54" fmla="*/ 5 w 254"/>
                <a:gd name="T55" fmla="*/ 2 h 262"/>
                <a:gd name="T56" fmla="*/ 5 w 254"/>
                <a:gd name="T57" fmla="*/ 2 h 262"/>
                <a:gd name="T58" fmla="*/ 6 w 254"/>
                <a:gd name="T59" fmla="*/ 3 h 262"/>
                <a:gd name="T60" fmla="*/ 6 w 254"/>
                <a:gd name="T61" fmla="*/ 4 h 262"/>
                <a:gd name="T62" fmla="*/ 7 w 254"/>
                <a:gd name="T63" fmla="*/ 4 h 262"/>
                <a:gd name="T64" fmla="*/ 7 w 254"/>
                <a:gd name="T65" fmla="*/ 5 h 262"/>
                <a:gd name="T66" fmla="*/ 8 w 254"/>
                <a:gd name="T67" fmla="*/ 6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4"/>
                <a:gd name="T103" fmla="*/ 0 h 262"/>
                <a:gd name="T104" fmla="*/ 254 w 254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4" h="262">
                  <a:moveTo>
                    <a:pt x="247" y="177"/>
                  </a:moveTo>
                  <a:lnTo>
                    <a:pt x="251" y="160"/>
                  </a:lnTo>
                  <a:lnTo>
                    <a:pt x="254" y="137"/>
                  </a:lnTo>
                  <a:lnTo>
                    <a:pt x="254" y="113"/>
                  </a:lnTo>
                  <a:lnTo>
                    <a:pt x="248" y="92"/>
                  </a:lnTo>
                  <a:lnTo>
                    <a:pt x="239" y="72"/>
                  </a:lnTo>
                  <a:lnTo>
                    <a:pt x="228" y="52"/>
                  </a:lnTo>
                  <a:lnTo>
                    <a:pt x="214" y="34"/>
                  </a:lnTo>
                  <a:lnTo>
                    <a:pt x="195" y="20"/>
                  </a:lnTo>
                  <a:lnTo>
                    <a:pt x="176" y="9"/>
                  </a:lnTo>
                  <a:lnTo>
                    <a:pt x="155" y="1"/>
                  </a:lnTo>
                  <a:lnTo>
                    <a:pt x="134" y="0"/>
                  </a:lnTo>
                  <a:lnTo>
                    <a:pt x="111" y="0"/>
                  </a:lnTo>
                  <a:lnTo>
                    <a:pt x="90" y="4"/>
                  </a:lnTo>
                  <a:lnTo>
                    <a:pt x="70" y="13"/>
                  </a:lnTo>
                  <a:lnTo>
                    <a:pt x="51" y="25"/>
                  </a:lnTo>
                  <a:lnTo>
                    <a:pt x="35" y="41"/>
                  </a:lnTo>
                  <a:lnTo>
                    <a:pt x="20" y="60"/>
                  </a:lnTo>
                  <a:lnTo>
                    <a:pt x="11" y="80"/>
                  </a:lnTo>
                  <a:lnTo>
                    <a:pt x="4" y="101"/>
                  </a:lnTo>
                  <a:lnTo>
                    <a:pt x="0" y="125"/>
                  </a:lnTo>
                  <a:lnTo>
                    <a:pt x="2" y="148"/>
                  </a:lnTo>
                  <a:lnTo>
                    <a:pt x="7" y="169"/>
                  </a:lnTo>
                  <a:lnTo>
                    <a:pt x="15" y="192"/>
                  </a:lnTo>
                  <a:lnTo>
                    <a:pt x="26" y="210"/>
                  </a:lnTo>
                  <a:lnTo>
                    <a:pt x="40" y="228"/>
                  </a:lnTo>
                  <a:lnTo>
                    <a:pt x="58" y="241"/>
                  </a:lnTo>
                  <a:lnTo>
                    <a:pt x="78" y="252"/>
                  </a:lnTo>
                  <a:lnTo>
                    <a:pt x="99" y="260"/>
                  </a:lnTo>
                  <a:lnTo>
                    <a:pt x="120" y="262"/>
                  </a:lnTo>
                  <a:lnTo>
                    <a:pt x="143" y="262"/>
                  </a:lnTo>
                  <a:lnTo>
                    <a:pt x="166" y="257"/>
                  </a:lnTo>
                  <a:lnTo>
                    <a:pt x="188" y="246"/>
                  </a:lnTo>
                  <a:lnTo>
                    <a:pt x="212" y="228"/>
                  </a:lnTo>
                  <a:lnTo>
                    <a:pt x="164" y="192"/>
                  </a:lnTo>
                  <a:lnTo>
                    <a:pt x="144" y="202"/>
                  </a:lnTo>
                  <a:lnTo>
                    <a:pt x="132" y="205"/>
                  </a:lnTo>
                  <a:lnTo>
                    <a:pt x="120" y="205"/>
                  </a:lnTo>
                  <a:lnTo>
                    <a:pt x="107" y="202"/>
                  </a:lnTo>
                  <a:lnTo>
                    <a:pt x="96" y="200"/>
                  </a:lnTo>
                  <a:lnTo>
                    <a:pt x="86" y="190"/>
                  </a:lnTo>
                  <a:lnTo>
                    <a:pt x="75" y="184"/>
                  </a:lnTo>
                  <a:lnTo>
                    <a:pt x="68" y="173"/>
                  </a:lnTo>
                  <a:lnTo>
                    <a:pt x="62" y="161"/>
                  </a:lnTo>
                  <a:lnTo>
                    <a:pt x="58" y="148"/>
                  </a:lnTo>
                  <a:lnTo>
                    <a:pt x="55" y="136"/>
                  </a:lnTo>
                  <a:lnTo>
                    <a:pt x="56" y="122"/>
                  </a:lnTo>
                  <a:lnTo>
                    <a:pt x="58" y="110"/>
                  </a:lnTo>
                  <a:lnTo>
                    <a:pt x="63" y="97"/>
                  </a:lnTo>
                  <a:lnTo>
                    <a:pt x="70" y="86"/>
                  </a:lnTo>
                  <a:lnTo>
                    <a:pt x="76" y="77"/>
                  </a:lnTo>
                  <a:lnTo>
                    <a:pt x="86" y="68"/>
                  </a:lnTo>
                  <a:lnTo>
                    <a:pt x="98" y="62"/>
                  </a:lnTo>
                  <a:lnTo>
                    <a:pt x="108" y="58"/>
                  </a:lnTo>
                  <a:lnTo>
                    <a:pt x="122" y="56"/>
                  </a:lnTo>
                  <a:lnTo>
                    <a:pt x="135" y="56"/>
                  </a:lnTo>
                  <a:lnTo>
                    <a:pt x="147" y="58"/>
                  </a:lnTo>
                  <a:lnTo>
                    <a:pt x="159" y="62"/>
                  </a:lnTo>
                  <a:lnTo>
                    <a:pt x="170" y="69"/>
                  </a:lnTo>
                  <a:lnTo>
                    <a:pt x="179" y="78"/>
                  </a:lnTo>
                  <a:lnTo>
                    <a:pt x="187" y="89"/>
                  </a:lnTo>
                  <a:lnTo>
                    <a:pt x="192" y="100"/>
                  </a:lnTo>
                  <a:lnTo>
                    <a:pt x="198" y="113"/>
                  </a:lnTo>
                  <a:lnTo>
                    <a:pt x="200" y="125"/>
                  </a:lnTo>
                  <a:lnTo>
                    <a:pt x="199" y="138"/>
                  </a:lnTo>
                  <a:lnTo>
                    <a:pt x="195" y="156"/>
                  </a:lnTo>
                  <a:lnTo>
                    <a:pt x="247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6" name="Freeform 30"/>
            <p:cNvSpPr>
              <a:spLocks noChangeAspect="1"/>
            </p:cNvSpPr>
            <p:nvPr/>
          </p:nvSpPr>
          <p:spPr bwMode="auto">
            <a:xfrm>
              <a:off x="3775" y="3638"/>
              <a:ext cx="621" cy="121"/>
            </a:xfrm>
            <a:custGeom>
              <a:avLst/>
              <a:gdLst>
                <a:gd name="T0" fmla="*/ 35 w 1242"/>
                <a:gd name="T1" fmla="*/ 1 h 241"/>
                <a:gd name="T2" fmla="*/ 14 w 1242"/>
                <a:gd name="T3" fmla="*/ 5 h 241"/>
                <a:gd name="T4" fmla="*/ 2 w 1242"/>
                <a:gd name="T5" fmla="*/ 0 h 241"/>
                <a:gd name="T6" fmla="*/ 0 w 1242"/>
                <a:gd name="T7" fmla="*/ 1 h 241"/>
                <a:gd name="T8" fmla="*/ 14 w 1242"/>
                <a:gd name="T9" fmla="*/ 8 h 241"/>
                <a:gd name="T10" fmla="*/ 39 w 1242"/>
                <a:gd name="T11" fmla="*/ 3 h 241"/>
                <a:gd name="T12" fmla="*/ 35 w 1242"/>
                <a:gd name="T13" fmla="*/ 1 h 241"/>
                <a:gd name="T14" fmla="*/ 35 w 124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2"/>
                <a:gd name="T25" fmla="*/ 0 h 241"/>
                <a:gd name="T26" fmla="*/ 1242 w 1242"/>
                <a:gd name="T27" fmla="*/ 241 h 2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2" h="241">
                  <a:moveTo>
                    <a:pt x="1091" y="19"/>
                  </a:moveTo>
                  <a:lnTo>
                    <a:pt x="434" y="144"/>
                  </a:lnTo>
                  <a:lnTo>
                    <a:pt x="44" y="0"/>
                  </a:lnTo>
                  <a:lnTo>
                    <a:pt x="0" y="19"/>
                  </a:lnTo>
                  <a:lnTo>
                    <a:pt x="420" y="241"/>
                  </a:lnTo>
                  <a:lnTo>
                    <a:pt x="1242" y="90"/>
                  </a:lnTo>
                  <a:lnTo>
                    <a:pt x="109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7" name="Freeform 31"/>
            <p:cNvSpPr>
              <a:spLocks noChangeAspect="1"/>
            </p:cNvSpPr>
            <p:nvPr/>
          </p:nvSpPr>
          <p:spPr bwMode="auto">
            <a:xfrm>
              <a:off x="3586" y="3719"/>
              <a:ext cx="126" cy="132"/>
            </a:xfrm>
            <a:custGeom>
              <a:avLst/>
              <a:gdLst>
                <a:gd name="T0" fmla="*/ 8 w 252"/>
                <a:gd name="T1" fmla="*/ 4 h 262"/>
                <a:gd name="T2" fmla="*/ 8 w 252"/>
                <a:gd name="T3" fmla="*/ 2 h 262"/>
                <a:gd name="T4" fmla="*/ 7 w 252"/>
                <a:gd name="T5" fmla="*/ 1 h 262"/>
                <a:gd name="T6" fmla="*/ 6 w 252"/>
                <a:gd name="T7" fmla="*/ 1 h 262"/>
                <a:gd name="T8" fmla="*/ 4 w 252"/>
                <a:gd name="T9" fmla="*/ 0 h 262"/>
                <a:gd name="T10" fmla="*/ 3 w 252"/>
                <a:gd name="T11" fmla="*/ 1 h 262"/>
                <a:gd name="T12" fmla="*/ 2 w 252"/>
                <a:gd name="T13" fmla="*/ 2 h 262"/>
                <a:gd name="T14" fmla="*/ 1 w 252"/>
                <a:gd name="T15" fmla="*/ 3 h 262"/>
                <a:gd name="T16" fmla="*/ 0 w 252"/>
                <a:gd name="T17" fmla="*/ 4 h 262"/>
                <a:gd name="T18" fmla="*/ 1 w 252"/>
                <a:gd name="T19" fmla="*/ 6 h 262"/>
                <a:gd name="T20" fmla="*/ 1 w 252"/>
                <a:gd name="T21" fmla="*/ 7 h 262"/>
                <a:gd name="T22" fmla="*/ 2 w 252"/>
                <a:gd name="T23" fmla="*/ 8 h 262"/>
                <a:gd name="T24" fmla="*/ 3 w 252"/>
                <a:gd name="T25" fmla="*/ 9 h 262"/>
                <a:gd name="T26" fmla="*/ 5 w 252"/>
                <a:gd name="T27" fmla="*/ 9 h 262"/>
                <a:gd name="T28" fmla="*/ 6 w 252"/>
                <a:gd name="T29" fmla="*/ 8 h 262"/>
                <a:gd name="T30" fmla="*/ 7 w 252"/>
                <a:gd name="T31" fmla="*/ 8 h 262"/>
                <a:gd name="T32" fmla="*/ 8 w 252"/>
                <a:gd name="T33" fmla="*/ 6 h 262"/>
                <a:gd name="T34" fmla="*/ 6 w 252"/>
                <a:gd name="T35" fmla="*/ 6 h 262"/>
                <a:gd name="T36" fmla="*/ 5 w 252"/>
                <a:gd name="T37" fmla="*/ 7 h 262"/>
                <a:gd name="T38" fmla="*/ 4 w 252"/>
                <a:gd name="T39" fmla="*/ 7 h 262"/>
                <a:gd name="T40" fmla="*/ 4 w 252"/>
                <a:gd name="T41" fmla="*/ 7 h 262"/>
                <a:gd name="T42" fmla="*/ 3 w 252"/>
                <a:gd name="T43" fmla="*/ 6 h 262"/>
                <a:gd name="T44" fmla="*/ 2 w 252"/>
                <a:gd name="T45" fmla="*/ 6 h 262"/>
                <a:gd name="T46" fmla="*/ 2 w 252"/>
                <a:gd name="T47" fmla="*/ 5 h 262"/>
                <a:gd name="T48" fmla="*/ 2 w 252"/>
                <a:gd name="T49" fmla="*/ 4 h 262"/>
                <a:gd name="T50" fmla="*/ 2 w 252"/>
                <a:gd name="T51" fmla="*/ 3 h 262"/>
                <a:gd name="T52" fmla="*/ 3 w 252"/>
                <a:gd name="T53" fmla="*/ 3 h 262"/>
                <a:gd name="T54" fmla="*/ 4 w 252"/>
                <a:gd name="T55" fmla="*/ 2 h 262"/>
                <a:gd name="T56" fmla="*/ 4 w 252"/>
                <a:gd name="T57" fmla="*/ 2 h 262"/>
                <a:gd name="T58" fmla="*/ 5 w 252"/>
                <a:gd name="T59" fmla="*/ 2 h 262"/>
                <a:gd name="T60" fmla="*/ 6 w 252"/>
                <a:gd name="T61" fmla="*/ 3 h 262"/>
                <a:gd name="T62" fmla="*/ 6 w 252"/>
                <a:gd name="T63" fmla="*/ 3 h 262"/>
                <a:gd name="T64" fmla="*/ 7 w 252"/>
                <a:gd name="T65" fmla="*/ 4 h 262"/>
                <a:gd name="T66" fmla="*/ 8 w 252"/>
                <a:gd name="T67" fmla="*/ 4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262"/>
                <a:gd name="T104" fmla="*/ 252 w 252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262">
                  <a:moveTo>
                    <a:pt x="252" y="126"/>
                  </a:moveTo>
                  <a:lnTo>
                    <a:pt x="249" y="102"/>
                  </a:lnTo>
                  <a:lnTo>
                    <a:pt x="243" y="78"/>
                  </a:lnTo>
                  <a:lnTo>
                    <a:pt x="231" y="58"/>
                  </a:lnTo>
                  <a:lnTo>
                    <a:pt x="219" y="42"/>
                  </a:lnTo>
                  <a:lnTo>
                    <a:pt x="201" y="25"/>
                  </a:lnTo>
                  <a:lnTo>
                    <a:pt x="181" y="14"/>
                  </a:lnTo>
                  <a:lnTo>
                    <a:pt x="163" y="5"/>
                  </a:lnTo>
                  <a:lnTo>
                    <a:pt x="140" y="1"/>
                  </a:lnTo>
                  <a:lnTo>
                    <a:pt x="118" y="0"/>
                  </a:lnTo>
                  <a:lnTo>
                    <a:pt x="96" y="4"/>
                  </a:lnTo>
                  <a:lnTo>
                    <a:pt x="75" y="10"/>
                  </a:lnTo>
                  <a:lnTo>
                    <a:pt x="56" y="21"/>
                  </a:lnTo>
                  <a:lnTo>
                    <a:pt x="39" y="36"/>
                  </a:lnTo>
                  <a:lnTo>
                    <a:pt x="24" y="53"/>
                  </a:lnTo>
                  <a:lnTo>
                    <a:pt x="12" y="72"/>
                  </a:lnTo>
                  <a:lnTo>
                    <a:pt x="4" y="94"/>
                  </a:lnTo>
                  <a:lnTo>
                    <a:pt x="0" y="116"/>
                  </a:lnTo>
                  <a:lnTo>
                    <a:pt x="0" y="140"/>
                  </a:lnTo>
                  <a:lnTo>
                    <a:pt x="3" y="162"/>
                  </a:lnTo>
                  <a:lnTo>
                    <a:pt x="10" y="184"/>
                  </a:lnTo>
                  <a:lnTo>
                    <a:pt x="20" y="205"/>
                  </a:lnTo>
                  <a:lnTo>
                    <a:pt x="34" y="222"/>
                  </a:lnTo>
                  <a:lnTo>
                    <a:pt x="51" y="238"/>
                  </a:lnTo>
                  <a:lnTo>
                    <a:pt x="70" y="249"/>
                  </a:lnTo>
                  <a:lnTo>
                    <a:pt x="90" y="260"/>
                  </a:lnTo>
                  <a:lnTo>
                    <a:pt x="112" y="262"/>
                  </a:lnTo>
                  <a:lnTo>
                    <a:pt x="134" y="262"/>
                  </a:lnTo>
                  <a:lnTo>
                    <a:pt x="155" y="260"/>
                  </a:lnTo>
                  <a:lnTo>
                    <a:pt x="176" y="254"/>
                  </a:lnTo>
                  <a:lnTo>
                    <a:pt x="196" y="242"/>
                  </a:lnTo>
                  <a:lnTo>
                    <a:pt x="215" y="228"/>
                  </a:lnTo>
                  <a:lnTo>
                    <a:pt x="229" y="206"/>
                  </a:lnTo>
                  <a:lnTo>
                    <a:pt x="245" y="172"/>
                  </a:lnTo>
                  <a:lnTo>
                    <a:pt x="191" y="164"/>
                  </a:lnTo>
                  <a:lnTo>
                    <a:pt x="173" y="189"/>
                  </a:lnTo>
                  <a:lnTo>
                    <a:pt x="163" y="197"/>
                  </a:lnTo>
                  <a:lnTo>
                    <a:pt x="151" y="202"/>
                  </a:lnTo>
                  <a:lnTo>
                    <a:pt x="139" y="205"/>
                  </a:lnTo>
                  <a:lnTo>
                    <a:pt x="128" y="206"/>
                  </a:lnTo>
                  <a:lnTo>
                    <a:pt x="114" y="205"/>
                  </a:lnTo>
                  <a:lnTo>
                    <a:pt x="102" y="202"/>
                  </a:lnTo>
                  <a:lnTo>
                    <a:pt x="91" y="197"/>
                  </a:lnTo>
                  <a:lnTo>
                    <a:pt x="80" y="189"/>
                  </a:lnTo>
                  <a:lnTo>
                    <a:pt x="71" y="181"/>
                  </a:lnTo>
                  <a:lnTo>
                    <a:pt x="64" y="170"/>
                  </a:lnTo>
                  <a:lnTo>
                    <a:pt x="58" y="158"/>
                  </a:lnTo>
                  <a:lnTo>
                    <a:pt x="55" y="145"/>
                  </a:lnTo>
                  <a:lnTo>
                    <a:pt x="54" y="132"/>
                  </a:lnTo>
                  <a:lnTo>
                    <a:pt x="55" y="120"/>
                  </a:lnTo>
                  <a:lnTo>
                    <a:pt x="58" y="108"/>
                  </a:lnTo>
                  <a:lnTo>
                    <a:pt x="64" y="94"/>
                  </a:lnTo>
                  <a:lnTo>
                    <a:pt x="70" y="85"/>
                  </a:lnTo>
                  <a:lnTo>
                    <a:pt x="79" y="76"/>
                  </a:lnTo>
                  <a:lnTo>
                    <a:pt x="90" y="66"/>
                  </a:lnTo>
                  <a:lnTo>
                    <a:pt x="100" y="62"/>
                  </a:lnTo>
                  <a:lnTo>
                    <a:pt x="114" y="58"/>
                  </a:lnTo>
                  <a:lnTo>
                    <a:pt x="126" y="56"/>
                  </a:lnTo>
                  <a:lnTo>
                    <a:pt x="138" y="58"/>
                  </a:lnTo>
                  <a:lnTo>
                    <a:pt x="150" y="61"/>
                  </a:lnTo>
                  <a:lnTo>
                    <a:pt x="161" y="66"/>
                  </a:lnTo>
                  <a:lnTo>
                    <a:pt x="173" y="74"/>
                  </a:lnTo>
                  <a:lnTo>
                    <a:pt x="181" y="84"/>
                  </a:lnTo>
                  <a:lnTo>
                    <a:pt x="187" y="93"/>
                  </a:lnTo>
                  <a:lnTo>
                    <a:pt x="193" y="106"/>
                  </a:lnTo>
                  <a:lnTo>
                    <a:pt x="196" y="126"/>
                  </a:lnTo>
                  <a:lnTo>
                    <a:pt x="252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8" name="Freeform 32"/>
            <p:cNvSpPr>
              <a:spLocks noChangeAspect="1"/>
            </p:cNvSpPr>
            <p:nvPr/>
          </p:nvSpPr>
          <p:spPr bwMode="auto">
            <a:xfrm>
              <a:off x="3659" y="3945"/>
              <a:ext cx="126" cy="131"/>
            </a:xfrm>
            <a:custGeom>
              <a:avLst/>
              <a:gdLst>
                <a:gd name="T0" fmla="*/ 6 w 253"/>
                <a:gd name="T1" fmla="*/ 1 h 264"/>
                <a:gd name="T2" fmla="*/ 5 w 253"/>
                <a:gd name="T3" fmla="*/ 0 h 264"/>
                <a:gd name="T4" fmla="*/ 4 w 253"/>
                <a:gd name="T5" fmla="*/ 0 h 264"/>
                <a:gd name="T6" fmla="*/ 2 w 253"/>
                <a:gd name="T7" fmla="*/ 0 h 264"/>
                <a:gd name="T8" fmla="*/ 1 w 253"/>
                <a:gd name="T9" fmla="*/ 0 h 264"/>
                <a:gd name="T10" fmla="*/ 0 w 253"/>
                <a:gd name="T11" fmla="*/ 2 h 264"/>
                <a:gd name="T12" fmla="*/ 0 w 253"/>
                <a:gd name="T13" fmla="*/ 3 h 264"/>
                <a:gd name="T14" fmla="*/ 0 w 253"/>
                <a:gd name="T15" fmla="*/ 4 h 264"/>
                <a:gd name="T16" fmla="*/ 0 w 253"/>
                <a:gd name="T17" fmla="*/ 6 h 264"/>
                <a:gd name="T18" fmla="*/ 1 w 253"/>
                <a:gd name="T19" fmla="*/ 7 h 264"/>
                <a:gd name="T20" fmla="*/ 2 w 253"/>
                <a:gd name="T21" fmla="*/ 7 h 264"/>
                <a:gd name="T22" fmla="*/ 3 w 253"/>
                <a:gd name="T23" fmla="*/ 8 h 264"/>
                <a:gd name="T24" fmla="*/ 5 w 253"/>
                <a:gd name="T25" fmla="*/ 8 h 264"/>
                <a:gd name="T26" fmla="*/ 6 w 253"/>
                <a:gd name="T27" fmla="*/ 7 h 264"/>
                <a:gd name="T28" fmla="*/ 7 w 253"/>
                <a:gd name="T29" fmla="*/ 6 h 264"/>
                <a:gd name="T30" fmla="*/ 7 w 253"/>
                <a:gd name="T31" fmla="*/ 4 h 264"/>
                <a:gd name="T32" fmla="*/ 7 w 253"/>
                <a:gd name="T33" fmla="*/ 2 h 264"/>
                <a:gd name="T34" fmla="*/ 6 w 253"/>
                <a:gd name="T35" fmla="*/ 4 h 264"/>
                <a:gd name="T36" fmla="*/ 5 w 253"/>
                <a:gd name="T37" fmla="*/ 5 h 264"/>
                <a:gd name="T38" fmla="*/ 5 w 253"/>
                <a:gd name="T39" fmla="*/ 6 h 264"/>
                <a:gd name="T40" fmla="*/ 4 w 253"/>
                <a:gd name="T41" fmla="*/ 6 h 264"/>
                <a:gd name="T42" fmla="*/ 3 w 253"/>
                <a:gd name="T43" fmla="*/ 6 h 264"/>
                <a:gd name="T44" fmla="*/ 3 w 253"/>
                <a:gd name="T45" fmla="*/ 6 h 264"/>
                <a:gd name="T46" fmla="*/ 2 w 253"/>
                <a:gd name="T47" fmla="*/ 5 h 264"/>
                <a:gd name="T48" fmla="*/ 1 w 253"/>
                <a:gd name="T49" fmla="*/ 5 h 264"/>
                <a:gd name="T50" fmla="*/ 1 w 253"/>
                <a:gd name="T51" fmla="*/ 4 h 264"/>
                <a:gd name="T52" fmla="*/ 1 w 253"/>
                <a:gd name="T53" fmla="*/ 3 h 264"/>
                <a:gd name="T54" fmla="*/ 2 w 253"/>
                <a:gd name="T55" fmla="*/ 2 h 264"/>
                <a:gd name="T56" fmla="*/ 2 w 253"/>
                <a:gd name="T57" fmla="*/ 2 h 264"/>
                <a:gd name="T58" fmla="*/ 3 w 253"/>
                <a:gd name="T59" fmla="*/ 1 h 264"/>
                <a:gd name="T60" fmla="*/ 4 w 253"/>
                <a:gd name="T61" fmla="*/ 1 h 264"/>
                <a:gd name="T62" fmla="*/ 4 w 253"/>
                <a:gd name="T63" fmla="*/ 2 h 264"/>
                <a:gd name="T64" fmla="*/ 5 w 253"/>
                <a:gd name="T65" fmla="*/ 2 h 264"/>
                <a:gd name="T66" fmla="*/ 7 w 253"/>
                <a:gd name="T67" fmla="*/ 1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"/>
                <a:gd name="T103" fmla="*/ 0 h 264"/>
                <a:gd name="T104" fmla="*/ 253 w 253"/>
                <a:gd name="T105" fmla="*/ 264 h 2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" h="264">
                  <a:moveTo>
                    <a:pt x="224" y="44"/>
                  </a:moveTo>
                  <a:lnTo>
                    <a:pt x="210" y="32"/>
                  </a:lnTo>
                  <a:lnTo>
                    <a:pt x="192" y="19"/>
                  </a:lnTo>
                  <a:lnTo>
                    <a:pt x="173" y="8"/>
                  </a:lnTo>
                  <a:lnTo>
                    <a:pt x="152" y="3"/>
                  </a:lnTo>
                  <a:lnTo>
                    <a:pt x="129" y="0"/>
                  </a:lnTo>
                  <a:lnTo>
                    <a:pt x="108" y="3"/>
                  </a:lnTo>
                  <a:lnTo>
                    <a:pt x="85" y="7"/>
                  </a:lnTo>
                  <a:lnTo>
                    <a:pt x="65" y="16"/>
                  </a:lnTo>
                  <a:lnTo>
                    <a:pt x="48" y="29"/>
                  </a:lnTo>
                  <a:lnTo>
                    <a:pt x="30" y="44"/>
                  </a:lnTo>
                  <a:lnTo>
                    <a:pt x="17" y="64"/>
                  </a:lnTo>
                  <a:lnTo>
                    <a:pt x="8" y="84"/>
                  </a:lnTo>
                  <a:lnTo>
                    <a:pt x="1" y="107"/>
                  </a:lnTo>
                  <a:lnTo>
                    <a:pt x="0" y="129"/>
                  </a:lnTo>
                  <a:lnTo>
                    <a:pt x="1" y="152"/>
                  </a:lnTo>
                  <a:lnTo>
                    <a:pt x="7" y="174"/>
                  </a:lnTo>
                  <a:lnTo>
                    <a:pt x="14" y="194"/>
                  </a:lnTo>
                  <a:lnTo>
                    <a:pt x="28" y="214"/>
                  </a:lnTo>
                  <a:lnTo>
                    <a:pt x="44" y="232"/>
                  </a:lnTo>
                  <a:lnTo>
                    <a:pt x="60" y="245"/>
                  </a:lnTo>
                  <a:lnTo>
                    <a:pt x="81" y="256"/>
                  </a:lnTo>
                  <a:lnTo>
                    <a:pt x="101" y="261"/>
                  </a:lnTo>
                  <a:lnTo>
                    <a:pt x="124" y="264"/>
                  </a:lnTo>
                  <a:lnTo>
                    <a:pt x="146" y="262"/>
                  </a:lnTo>
                  <a:lnTo>
                    <a:pt x="168" y="257"/>
                  </a:lnTo>
                  <a:lnTo>
                    <a:pt x="188" y="248"/>
                  </a:lnTo>
                  <a:lnTo>
                    <a:pt x="206" y="234"/>
                  </a:lnTo>
                  <a:lnTo>
                    <a:pt x="221" y="218"/>
                  </a:lnTo>
                  <a:lnTo>
                    <a:pt x="233" y="201"/>
                  </a:lnTo>
                  <a:lnTo>
                    <a:pt x="245" y="178"/>
                  </a:lnTo>
                  <a:lnTo>
                    <a:pt x="252" y="156"/>
                  </a:lnTo>
                  <a:lnTo>
                    <a:pt x="253" y="131"/>
                  </a:lnTo>
                  <a:lnTo>
                    <a:pt x="245" y="93"/>
                  </a:lnTo>
                  <a:lnTo>
                    <a:pt x="197" y="120"/>
                  </a:lnTo>
                  <a:lnTo>
                    <a:pt x="197" y="149"/>
                  </a:lnTo>
                  <a:lnTo>
                    <a:pt x="192" y="161"/>
                  </a:lnTo>
                  <a:lnTo>
                    <a:pt x="185" y="173"/>
                  </a:lnTo>
                  <a:lnTo>
                    <a:pt x="178" y="184"/>
                  </a:lnTo>
                  <a:lnTo>
                    <a:pt x="168" y="193"/>
                  </a:lnTo>
                  <a:lnTo>
                    <a:pt x="157" y="198"/>
                  </a:lnTo>
                  <a:lnTo>
                    <a:pt x="146" y="204"/>
                  </a:lnTo>
                  <a:lnTo>
                    <a:pt x="134" y="206"/>
                  </a:lnTo>
                  <a:lnTo>
                    <a:pt x="121" y="206"/>
                  </a:lnTo>
                  <a:lnTo>
                    <a:pt x="109" y="204"/>
                  </a:lnTo>
                  <a:lnTo>
                    <a:pt x="96" y="200"/>
                  </a:lnTo>
                  <a:lnTo>
                    <a:pt x="85" y="193"/>
                  </a:lnTo>
                  <a:lnTo>
                    <a:pt x="76" y="186"/>
                  </a:lnTo>
                  <a:lnTo>
                    <a:pt x="68" y="176"/>
                  </a:lnTo>
                  <a:lnTo>
                    <a:pt x="61" y="164"/>
                  </a:lnTo>
                  <a:lnTo>
                    <a:pt x="57" y="152"/>
                  </a:lnTo>
                  <a:lnTo>
                    <a:pt x="54" y="139"/>
                  </a:lnTo>
                  <a:lnTo>
                    <a:pt x="54" y="125"/>
                  </a:lnTo>
                  <a:lnTo>
                    <a:pt x="57" y="115"/>
                  </a:lnTo>
                  <a:lnTo>
                    <a:pt x="60" y="101"/>
                  </a:lnTo>
                  <a:lnTo>
                    <a:pt x="68" y="89"/>
                  </a:lnTo>
                  <a:lnTo>
                    <a:pt x="74" y="79"/>
                  </a:lnTo>
                  <a:lnTo>
                    <a:pt x="84" y="71"/>
                  </a:lnTo>
                  <a:lnTo>
                    <a:pt x="96" y="64"/>
                  </a:lnTo>
                  <a:lnTo>
                    <a:pt x="106" y="60"/>
                  </a:lnTo>
                  <a:lnTo>
                    <a:pt x="118" y="57"/>
                  </a:lnTo>
                  <a:lnTo>
                    <a:pt x="133" y="57"/>
                  </a:lnTo>
                  <a:lnTo>
                    <a:pt x="144" y="60"/>
                  </a:lnTo>
                  <a:lnTo>
                    <a:pt x="156" y="64"/>
                  </a:lnTo>
                  <a:lnTo>
                    <a:pt x="166" y="69"/>
                  </a:lnTo>
                  <a:lnTo>
                    <a:pt x="181" y="85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79" name="Freeform 33"/>
            <p:cNvSpPr>
              <a:spLocks noChangeAspect="1"/>
            </p:cNvSpPr>
            <p:nvPr/>
          </p:nvSpPr>
          <p:spPr bwMode="auto">
            <a:xfrm>
              <a:off x="3684" y="3666"/>
              <a:ext cx="257" cy="123"/>
            </a:xfrm>
            <a:custGeom>
              <a:avLst/>
              <a:gdLst>
                <a:gd name="T0" fmla="*/ 0 w 515"/>
                <a:gd name="T1" fmla="*/ 8 h 245"/>
                <a:gd name="T2" fmla="*/ 16 w 515"/>
                <a:gd name="T3" fmla="*/ 8 h 245"/>
                <a:gd name="T4" fmla="*/ 4 w 515"/>
                <a:gd name="T5" fmla="*/ 0 h 245"/>
                <a:gd name="T6" fmla="*/ 4 w 515"/>
                <a:gd name="T7" fmla="*/ 2 h 245"/>
                <a:gd name="T8" fmla="*/ 8 w 515"/>
                <a:gd name="T9" fmla="*/ 6 h 245"/>
                <a:gd name="T10" fmla="*/ 0 w 515"/>
                <a:gd name="T11" fmla="*/ 7 h 245"/>
                <a:gd name="T12" fmla="*/ 0 w 515"/>
                <a:gd name="T13" fmla="*/ 8 h 245"/>
                <a:gd name="T14" fmla="*/ 0 w 515"/>
                <a:gd name="T15" fmla="*/ 8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5"/>
                <a:gd name="T25" fmla="*/ 0 h 245"/>
                <a:gd name="T26" fmla="*/ 515 w 515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5" h="245">
                  <a:moveTo>
                    <a:pt x="0" y="232"/>
                  </a:moveTo>
                  <a:lnTo>
                    <a:pt x="515" y="245"/>
                  </a:lnTo>
                  <a:lnTo>
                    <a:pt x="148" y="0"/>
                  </a:lnTo>
                  <a:lnTo>
                    <a:pt x="142" y="34"/>
                  </a:lnTo>
                  <a:lnTo>
                    <a:pt x="279" y="171"/>
                  </a:lnTo>
                  <a:lnTo>
                    <a:pt x="16" y="196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0" name="Freeform 34"/>
            <p:cNvSpPr>
              <a:spLocks noChangeAspect="1"/>
            </p:cNvSpPr>
            <p:nvPr/>
          </p:nvSpPr>
          <p:spPr bwMode="auto">
            <a:xfrm>
              <a:off x="3684" y="3801"/>
              <a:ext cx="251" cy="187"/>
            </a:xfrm>
            <a:custGeom>
              <a:avLst/>
              <a:gdLst>
                <a:gd name="T0" fmla="*/ 0 w 503"/>
                <a:gd name="T1" fmla="*/ 0 h 375"/>
                <a:gd name="T2" fmla="*/ 15 w 503"/>
                <a:gd name="T3" fmla="*/ 1 h 375"/>
                <a:gd name="T4" fmla="*/ 3 w 503"/>
                <a:gd name="T5" fmla="*/ 11 h 375"/>
                <a:gd name="T6" fmla="*/ 3 w 503"/>
                <a:gd name="T7" fmla="*/ 10 h 375"/>
                <a:gd name="T8" fmla="*/ 10 w 503"/>
                <a:gd name="T9" fmla="*/ 3 h 375"/>
                <a:gd name="T10" fmla="*/ 0 w 503"/>
                <a:gd name="T11" fmla="*/ 1 h 375"/>
                <a:gd name="T12" fmla="*/ 0 w 503"/>
                <a:gd name="T13" fmla="*/ 0 h 375"/>
                <a:gd name="T14" fmla="*/ 0 w 503"/>
                <a:gd name="T15" fmla="*/ 0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3"/>
                <a:gd name="T25" fmla="*/ 0 h 375"/>
                <a:gd name="T26" fmla="*/ 503 w 503"/>
                <a:gd name="T27" fmla="*/ 375 h 3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3" h="375">
                  <a:moveTo>
                    <a:pt x="0" y="0"/>
                  </a:moveTo>
                  <a:lnTo>
                    <a:pt x="503" y="55"/>
                  </a:lnTo>
                  <a:lnTo>
                    <a:pt x="126" y="375"/>
                  </a:lnTo>
                  <a:lnTo>
                    <a:pt x="111" y="328"/>
                  </a:lnTo>
                  <a:lnTo>
                    <a:pt x="332" y="98"/>
                  </a:lnTo>
                  <a:lnTo>
                    <a:pt x="1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1" name="Freeform 35"/>
            <p:cNvSpPr>
              <a:spLocks noChangeAspect="1"/>
            </p:cNvSpPr>
            <p:nvPr/>
          </p:nvSpPr>
          <p:spPr bwMode="auto">
            <a:xfrm>
              <a:off x="3411" y="3059"/>
              <a:ext cx="127" cy="156"/>
            </a:xfrm>
            <a:custGeom>
              <a:avLst/>
              <a:gdLst>
                <a:gd name="T0" fmla="*/ 0 w 253"/>
                <a:gd name="T1" fmla="*/ 0 h 310"/>
                <a:gd name="T2" fmla="*/ 6 w 253"/>
                <a:gd name="T3" fmla="*/ 10 h 310"/>
                <a:gd name="T4" fmla="*/ 8 w 253"/>
                <a:gd name="T5" fmla="*/ 3 h 310"/>
                <a:gd name="T6" fmla="*/ 8 w 253"/>
                <a:gd name="T7" fmla="*/ 2 h 310"/>
                <a:gd name="T8" fmla="*/ 5 w 253"/>
                <a:gd name="T9" fmla="*/ 6 h 310"/>
                <a:gd name="T10" fmla="*/ 2 w 253"/>
                <a:gd name="T11" fmla="*/ 1 h 310"/>
                <a:gd name="T12" fmla="*/ 0 w 253"/>
                <a:gd name="T13" fmla="*/ 0 h 310"/>
                <a:gd name="T14" fmla="*/ 0 w 253"/>
                <a:gd name="T15" fmla="*/ 0 h 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3"/>
                <a:gd name="T25" fmla="*/ 0 h 310"/>
                <a:gd name="T26" fmla="*/ 253 w 253"/>
                <a:gd name="T27" fmla="*/ 310 h 3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3" h="310">
                  <a:moveTo>
                    <a:pt x="0" y="0"/>
                  </a:moveTo>
                  <a:lnTo>
                    <a:pt x="176" y="310"/>
                  </a:lnTo>
                  <a:lnTo>
                    <a:pt x="253" y="69"/>
                  </a:lnTo>
                  <a:lnTo>
                    <a:pt x="225" y="61"/>
                  </a:lnTo>
                  <a:lnTo>
                    <a:pt x="159" y="177"/>
                  </a:lnTo>
                  <a:lnTo>
                    <a:pt x="3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2" name="Freeform 36"/>
            <p:cNvSpPr>
              <a:spLocks noChangeAspect="1"/>
            </p:cNvSpPr>
            <p:nvPr/>
          </p:nvSpPr>
          <p:spPr bwMode="auto">
            <a:xfrm>
              <a:off x="3339" y="2981"/>
              <a:ext cx="112" cy="107"/>
            </a:xfrm>
            <a:custGeom>
              <a:avLst/>
              <a:gdLst>
                <a:gd name="T0" fmla="*/ 5 w 225"/>
                <a:gd name="T1" fmla="*/ 6 h 214"/>
                <a:gd name="T2" fmla="*/ 6 w 225"/>
                <a:gd name="T3" fmla="*/ 6 h 214"/>
                <a:gd name="T4" fmla="*/ 7 w 225"/>
                <a:gd name="T5" fmla="*/ 4 h 214"/>
                <a:gd name="T6" fmla="*/ 7 w 225"/>
                <a:gd name="T7" fmla="*/ 3 h 214"/>
                <a:gd name="T8" fmla="*/ 6 w 225"/>
                <a:gd name="T9" fmla="*/ 2 h 214"/>
                <a:gd name="T10" fmla="*/ 5 w 225"/>
                <a:gd name="T11" fmla="*/ 1 h 214"/>
                <a:gd name="T12" fmla="*/ 4 w 225"/>
                <a:gd name="T13" fmla="*/ 1 h 214"/>
                <a:gd name="T14" fmla="*/ 3 w 225"/>
                <a:gd name="T15" fmla="*/ 0 h 214"/>
                <a:gd name="T16" fmla="*/ 2 w 225"/>
                <a:gd name="T17" fmla="*/ 1 h 214"/>
                <a:gd name="T18" fmla="*/ 1 w 225"/>
                <a:gd name="T19" fmla="*/ 1 h 214"/>
                <a:gd name="T20" fmla="*/ 0 w 225"/>
                <a:gd name="T21" fmla="*/ 2 h 214"/>
                <a:gd name="T22" fmla="*/ 0 w 225"/>
                <a:gd name="T23" fmla="*/ 3 h 214"/>
                <a:gd name="T24" fmla="*/ 0 w 225"/>
                <a:gd name="T25" fmla="*/ 4 h 214"/>
                <a:gd name="T26" fmla="*/ 0 w 225"/>
                <a:gd name="T27" fmla="*/ 6 h 214"/>
                <a:gd name="T28" fmla="*/ 1 w 225"/>
                <a:gd name="T29" fmla="*/ 6 h 214"/>
                <a:gd name="T30" fmla="*/ 2 w 225"/>
                <a:gd name="T31" fmla="*/ 7 h 214"/>
                <a:gd name="T32" fmla="*/ 4 w 225"/>
                <a:gd name="T33" fmla="*/ 7 h 214"/>
                <a:gd name="T34" fmla="*/ 2 w 225"/>
                <a:gd name="T35" fmla="*/ 6 h 214"/>
                <a:gd name="T36" fmla="*/ 2 w 225"/>
                <a:gd name="T37" fmla="*/ 5 h 214"/>
                <a:gd name="T38" fmla="*/ 1 w 225"/>
                <a:gd name="T39" fmla="*/ 5 h 214"/>
                <a:gd name="T40" fmla="*/ 1 w 225"/>
                <a:gd name="T41" fmla="*/ 4 h 214"/>
                <a:gd name="T42" fmla="*/ 1 w 225"/>
                <a:gd name="T43" fmla="*/ 3 h 214"/>
                <a:gd name="T44" fmla="*/ 1 w 225"/>
                <a:gd name="T45" fmla="*/ 3 h 214"/>
                <a:gd name="T46" fmla="*/ 2 w 225"/>
                <a:gd name="T47" fmla="*/ 2 h 214"/>
                <a:gd name="T48" fmla="*/ 2 w 225"/>
                <a:gd name="T49" fmla="*/ 2 h 214"/>
                <a:gd name="T50" fmla="*/ 3 w 225"/>
                <a:gd name="T51" fmla="*/ 2 h 214"/>
                <a:gd name="T52" fmla="*/ 4 w 225"/>
                <a:gd name="T53" fmla="*/ 2 h 214"/>
                <a:gd name="T54" fmla="*/ 4 w 225"/>
                <a:gd name="T55" fmla="*/ 2 h 214"/>
                <a:gd name="T56" fmla="*/ 5 w 225"/>
                <a:gd name="T57" fmla="*/ 3 h 214"/>
                <a:gd name="T58" fmla="*/ 5 w 225"/>
                <a:gd name="T59" fmla="*/ 4 h 214"/>
                <a:gd name="T60" fmla="*/ 5 w 225"/>
                <a:gd name="T61" fmla="*/ 4 h 214"/>
                <a:gd name="T62" fmla="*/ 5 w 225"/>
                <a:gd name="T63" fmla="*/ 5 h 214"/>
                <a:gd name="T64" fmla="*/ 4 w 225"/>
                <a:gd name="T65" fmla="*/ 5 h 214"/>
                <a:gd name="T66" fmla="*/ 5 w 225"/>
                <a:gd name="T67" fmla="*/ 7 h 2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5"/>
                <a:gd name="T103" fmla="*/ 0 h 214"/>
                <a:gd name="T104" fmla="*/ 225 w 225"/>
                <a:gd name="T105" fmla="*/ 214 h 2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5" h="214">
                  <a:moveTo>
                    <a:pt x="168" y="202"/>
                  </a:moveTo>
                  <a:lnTo>
                    <a:pt x="185" y="190"/>
                  </a:lnTo>
                  <a:lnTo>
                    <a:pt x="200" y="177"/>
                  </a:lnTo>
                  <a:lnTo>
                    <a:pt x="209" y="161"/>
                  </a:lnTo>
                  <a:lnTo>
                    <a:pt x="219" y="145"/>
                  </a:lnTo>
                  <a:lnTo>
                    <a:pt x="224" y="126"/>
                  </a:lnTo>
                  <a:lnTo>
                    <a:pt x="225" y="108"/>
                  </a:lnTo>
                  <a:lnTo>
                    <a:pt x="224" y="88"/>
                  </a:lnTo>
                  <a:lnTo>
                    <a:pt x="219" y="70"/>
                  </a:lnTo>
                  <a:lnTo>
                    <a:pt x="209" y="53"/>
                  </a:lnTo>
                  <a:lnTo>
                    <a:pt x="199" y="37"/>
                  </a:lnTo>
                  <a:lnTo>
                    <a:pt x="185" y="24"/>
                  </a:lnTo>
                  <a:lnTo>
                    <a:pt x="169" y="14"/>
                  </a:lnTo>
                  <a:lnTo>
                    <a:pt x="151" y="5"/>
                  </a:lnTo>
                  <a:lnTo>
                    <a:pt x="132" y="1"/>
                  </a:lnTo>
                  <a:lnTo>
                    <a:pt x="112" y="0"/>
                  </a:lnTo>
                  <a:lnTo>
                    <a:pt x="92" y="1"/>
                  </a:lnTo>
                  <a:lnTo>
                    <a:pt x="73" y="5"/>
                  </a:lnTo>
                  <a:lnTo>
                    <a:pt x="56" y="14"/>
                  </a:lnTo>
                  <a:lnTo>
                    <a:pt x="40" y="24"/>
                  </a:lnTo>
                  <a:lnTo>
                    <a:pt x="25" y="37"/>
                  </a:lnTo>
                  <a:lnTo>
                    <a:pt x="13" y="53"/>
                  </a:lnTo>
                  <a:lnTo>
                    <a:pt x="5" y="72"/>
                  </a:lnTo>
                  <a:lnTo>
                    <a:pt x="0" y="89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5" y="145"/>
                  </a:lnTo>
                  <a:lnTo>
                    <a:pt x="15" y="162"/>
                  </a:lnTo>
                  <a:lnTo>
                    <a:pt x="25" y="177"/>
                  </a:lnTo>
                  <a:lnTo>
                    <a:pt x="40" y="190"/>
                  </a:lnTo>
                  <a:lnTo>
                    <a:pt x="56" y="202"/>
                  </a:lnTo>
                  <a:lnTo>
                    <a:pt x="75" y="210"/>
                  </a:lnTo>
                  <a:lnTo>
                    <a:pt x="96" y="214"/>
                  </a:lnTo>
                  <a:lnTo>
                    <a:pt x="129" y="213"/>
                  </a:lnTo>
                  <a:lnTo>
                    <a:pt x="113" y="169"/>
                  </a:lnTo>
                  <a:lnTo>
                    <a:pt x="88" y="164"/>
                  </a:lnTo>
                  <a:lnTo>
                    <a:pt x="76" y="158"/>
                  </a:lnTo>
                  <a:lnTo>
                    <a:pt x="68" y="153"/>
                  </a:lnTo>
                  <a:lnTo>
                    <a:pt x="61" y="145"/>
                  </a:lnTo>
                  <a:lnTo>
                    <a:pt x="56" y="136"/>
                  </a:lnTo>
                  <a:lnTo>
                    <a:pt x="52" y="125"/>
                  </a:lnTo>
                  <a:lnTo>
                    <a:pt x="49" y="114"/>
                  </a:lnTo>
                  <a:lnTo>
                    <a:pt x="48" y="104"/>
                  </a:lnTo>
                  <a:lnTo>
                    <a:pt x="49" y="96"/>
                  </a:lnTo>
                  <a:lnTo>
                    <a:pt x="53" y="85"/>
                  </a:lnTo>
                  <a:lnTo>
                    <a:pt x="59" y="74"/>
                  </a:lnTo>
                  <a:lnTo>
                    <a:pt x="65" y="66"/>
                  </a:lnTo>
                  <a:lnTo>
                    <a:pt x="73" y="58"/>
                  </a:lnTo>
                  <a:lnTo>
                    <a:pt x="84" y="53"/>
                  </a:lnTo>
                  <a:lnTo>
                    <a:pt x="93" y="48"/>
                  </a:lnTo>
                  <a:lnTo>
                    <a:pt x="105" y="46"/>
                  </a:lnTo>
                  <a:lnTo>
                    <a:pt x="115" y="46"/>
                  </a:lnTo>
                  <a:lnTo>
                    <a:pt x="127" y="48"/>
                  </a:lnTo>
                  <a:lnTo>
                    <a:pt x="137" y="50"/>
                  </a:lnTo>
                  <a:lnTo>
                    <a:pt x="148" y="56"/>
                  </a:lnTo>
                  <a:lnTo>
                    <a:pt x="156" y="62"/>
                  </a:lnTo>
                  <a:lnTo>
                    <a:pt x="164" y="72"/>
                  </a:lnTo>
                  <a:lnTo>
                    <a:pt x="171" y="78"/>
                  </a:lnTo>
                  <a:lnTo>
                    <a:pt x="175" y="89"/>
                  </a:lnTo>
                  <a:lnTo>
                    <a:pt x="176" y="100"/>
                  </a:lnTo>
                  <a:lnTo>
                    <a:pt x="176" y="112"/>
                  </a:lnTo>
                  <a:lnTo>
                    <a:pt x="176" y="121"/>
                  </a:lnTo>
                  <a:lnTo>
                    <a:pt x="172" y="132"/>
                  </a:lnTo>
                  <a:lnTo>
                    <a:pt x="167" y="141"/>
                  </a:lnTo>
                  <a:lnTo>
                    <a:pt x="159" y="150"/>
                  </a:lnTo>
                  <a:lnTo>
                    <a:pt x="144" y="160"/>
                  </a:lnTo>
                  <a:lnTo>
                    <a:pt x="168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3" name="Freeform 37"/>
            <p:cNvSpPr>
              <a:spLocks noChangeAspect="1"/>
            </p:cNvSpPr>
            <p:nvPr/>
          </p:nvSpPr>
          <p:spPr bwMode="auto">
            <a:xfrm>
              <a:off x="3501" y="3014"/>
              <a:ext cx="113" cy="111"/>
            </a:xfrm>
            <a:custGeom>
              <a:avLst/>
              <a:gdLst>
                <a:gd name="T0" fmla="*/ 4 w 225"/>
                <a:gd name="T1" fmla="*/ 6 h 224"/>
                <a:gd name="T2" fmla="*/ 5 w 225"/>
                <a:gd name="T3" fmla="*/ 6 h 224"/>
                <a:gd name="T4" fmla="*/ 6 w 225"/>
                <a:gd name="T5" fmla="*/ 5 h 224"/>
                <a:gd name="T6" fmla="*/ 7 w 225"/>
                <a:gd name="T7" fmla="*/ 4 h 224"/>
                <a:gd name="T8" fmla="*/ 8 w 225"/>
                <a:gd name="T9" fmla="*/ 3 h 224"/>
                <a:gd name="T10" fmla="*/ 7 w 225"/>
                <a:gd name="T11" fmla="*/ 2 h 224"/>
                <a:gd name="T12" fmla="*/ 7 w 225"/>
                <a:gd name="T13" fmla="*/ 1 h 224"/>
                <a:gd name="T14" fmla="*/ 6 w 225"/>
                <a:gd name="T15" fmla="*/ 0 h 224"/>
                <a:gd name="T16" fmla="*/ 5 w 225"/>
                <a:gd name="T17" fmla="*/ 0 h 224"/>
                <a:gd name="T18" fmla="*/ 4 w 225"/>
                <a:gd name="T19" fmla="*/ 0 h 224"/>
                <a:gd name="T20" fmla="*/ 3 w 225"/>
                <a:gd name="T21" fmla="*/ 0 h 224"/>
                <a:gd name="T22" fmla="*/ 2 w 225"/>
                <a:gd name="T23" fmla="*/ 0 h 224"/>
                <a:gd name="T24" fmla="*/ 1 w 225"/>
                <a:gd name="T25" fmla="*/ 1 h 224"/>
                <a:gd name="T26" fmla="*/ 1 w 225"/>
                <a:gd name="T27" fmla="*/ 2 h 224"/>
                <a:gd name="T28" fmla="*/ 1 w 225"/>
                <a:gd name="T29" fmla="*/ 4 h 224"/>
                <a:gd name="T30" fmla="*/ 1 w 225"/>
                <a:gd name="T31" fmla="*/ 5 h 224"/>
                <a:gd name="T32" fmla="*/ 2 w 225"/>
                <a:gd name="T33" fmla="*/ 6 h 224"/>
                <a:gd name="T34" fmla="*/ 2 w 225"/>
                <a:gd name="T35" fmla="*/ 4 h 224"/>
                <a:gd name="T36" fmla="*/ 2 w 225"/>
                <a:gd name="T37" fmla="*/ 3 h 224"/>
                <a:gd name="T38" fmla="*/ 2 w 225"/>
                <a:gd name="T39" fmla="*/ 3 h 224"/>
                <a:gd name="T40" fmla="*/ 2 w 225"/>
                <a:gd name="T41" fmla="*/ 2 h 224"/>
                <a:gd name="T42" fmla="*/ 3 w 225"/>
                <a:gd name="T43" fmla="*/ 1 h 224"/>
                <a:gd name="T44" fmla="*/ 3 w 225"/>
                <a:gd name="T45" fmla="*/ 1 h 224"/>
                <a:gd name="T46" fmla="*/ 4 w 225"/>
                <a:gd name="T47" fmla="*/ 1 h 224"/>
                <a:gd name="T48" fmla="*/ 5 w 225"/>
                <a:gd name="T49" fmla="*/ 1 h 224"/>
                <a:gd name="T50" fmla="*/ 5 w 225"/>
                <a:gd name="T51" fmla="*/ 1 h 224"/>
                <a:gd name="T52" fmla="*/ 6 w 225"/>
                <a:gd name="T53" fmla="*/ 2 h 224"/>
                <a:gd name="T54" fmla="*/ 6 w 225"/>
                <a:gd name="T55" fmla="*/ 3 h 224"/>
                <a:gd name="T56" fmla="*/ 6 w 225"/>
                <a:gd name="T57" fmla="*/ 3 h 224"/>
                <a:gd name="T58" fmla="*/ 6 w 225"/>
                <a:gd name="T59" fmla="*/ 4 h 224"/>
                <a:gd name="T60" fmla="*/ 5 w 225"/>
                <a:gd name="T61" fmla="*/ 4 h 224"/>
                <a:gd name="T62" fmla="*/ 5 w 225"/>
                <a:gd name="T63" fmla="*/ 5 h 224"/>
                <a:gd name="T64" fmla="*/ 4 w 225"/>
                <a:gd name="T65" fmla="*/ 5 h 224"/>
                <a:gd name="T66" fmla="*/ 4 w 225"/>
                <a:gd name="T67" fmla="*/ 6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5"/>
                <a:gd name="T103" fmla="*/ 0 h 224"/>
                <a:gd name="T104" fmla="*/ 225 w 225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5" h="224">
                  <a:moveTo>
                    <a:pt x="107" y="224"/>
                  </a:moveTo>
                  <a:lnTo>
                    <a:pt x="117" y="217"/>
                  </a:lnTo>
                  <a:lnTo>
                    <a:pt x="136" y="214"/>
                  </a:lnTo>
                  <a:lnTo>
                    <a:pt x="156" y="209"/>
                  </a:lnTo>
                  <a:lnTo>
                    <a:pt x="172" y="200"/>
                  </a:lnTo>
                  <a:lnTo>
                    <a:pt x="189" y="189"/>
                  </a:lnTo>
                  <a:lnTo>
                    <a:pt x="203" y="175"/>
                  </a:lnTo>
                  <a:lnTo>
                    <a:pt x="213" y="160"/>
                  </a:lnTo>
                  <a:lnTo>
                    <a:pt x="221" y="141"/>
                  </a:lnTo>
                  <a:lnTo>
                    <a:pt x="225" y="124"/>
                  </a:lnTo>
                  <a:lnTo>
                    <a:pt x="225" y="104"/>
                  </a:lnTo>
                  <a:lnTo>
                    <a:pt x="224" y="85"/>
                  </a:lnTo>
                  <a:lnTo>
                    <a:pt x="219" y="68"/>
                  </a:lnTo>
                  <a:lnTo>
                    <a:pt x="209" y="52"/>
                  </a:lnTo>
                  <a:lnTo>
                    <a:pt x="197" y="36"/>
                  </a:lnTo>
                  <a:lnTo>
                    <a:pt x="183" y="23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9" y="0"/>
                  </a:lnTo>
                  <a:lnTo>
                    <a:pt x="89" y="3"/>
                  </a:lnTo>
                  <a:lnTo>
                    <a:pt x="71" y="8"/>
                  </a:lnTo>
                  <a:lnTo>
                    <a:pt x="53" y="16"/>
                  </a:lnTo>
                  <a:lnTo>
                    <a:pt x="37" y="27"/>
                  </a:lnTo>
                  <a:lnTo>
                    <a:pt x="24" y="41"/>
                  </a:lnTo>
                  <a:lnTo>
                    <a:pt x="12" y="57"/>
                  </a:lnTo>
                  <a:lnTo>
                    <a:pt x="5" y="75"/>
                  </a:lnTo>
                  <a:lnTo>
                    <a:pt x="1" y="93"/>
                  </a:lnTo>
                  <a:lnTo>
                    <a:pt x="0" y="112"/>
                  </a:lnTo>
                  <a:lnTo>
                    <a:pt x="3" y="131"/>
                  </a:lnTo>
                  <a:lnTo>
                    <a:pt x="8" y="149"/>
                  </a:lnTo>
                  <a:lnTo>
                    <a:pt x="17" y="167"/>
                  </a:lnTo>
                  <a:lnTo>
                    <a:pt x="32" y="184"/>
                  </a:lnTo>
                  <a:lnTo>
                    <a:pt x="59" y="202"/>
                  </a:lnTo>
                  <a:lnTo>
                    <a:pt x="75" y="159"/>
                  </a:lnTo>
                  <a:lnTo>
                    <a:pt x="56" y="137"/>
                  </a:lnTo>
                  <a:lnTo>
                    <a:pt x="52" y="129"/>
                  </a:lnTo>
                  <a:lnTo>
                    <a:pt x="51" y="119"/>
                  </a:lnTo>
                  <a:lnTo>
                    <a:pt x="48" y="108"/>
                  </a:lnTo>
                  <a:lnTo>
                    <a:pt x="51" y="97"/>
                  </a:lnTo>
                  <a:lnTo>
                    <a:pt x="53" y="87"/>
                  </a:lnTo>
                  <a:lnTo>
                    <a:pt x="57" y="77"/>
                  </a:lnTo>
                  <a:lnTo>
                    <a:pt x="64" y="68"/>
                  </a:lnTo>
                  <a:lnTo>
                    <a:pt x="72" y="60"/>
                  </a:lnTo>
                  <a:lnTo>
                    <a:pt x="83" y="55"/>
                  </a:lnTo>
                  <a:lnTo>
                    <a:pt x="92" y="49"/>
                  </a:lnTo>
                  <a:lnTo>
                    <a:pt x="103" y="48"/>
                  </a:lnTo>
                  <a:lnTo>
                    <a:pt x="113" y="48"/>
                  </a:lnTo>
                  <a:lnTo>
                    <a:pt x="125" y="48"/>
                  </a:lnTo>
                  <a:lnTo>
                    <a:pt x="136" y="52"/>
                  </a:lnTo>
                  <a:lnTo>
                    <a:pt x="147" y="56"/>
                  </a:lnTo>
                  <a:lnTo>
                    <a:pt x="155" y="63"/>
                  </a:lnTo>
                  <a:lnTo>
                    <a:pt x="163" y="69"/>
                  </a:lnTo>
                  <a:lnTo>
                    <a:pt x="169" y="79"/>
                  </a:lnTo>
                  <a:lnTo>
                    <a:pt x="175" y="88"/>
                  </a:lnTo>
                  <a:lnTo>
                    <a:pt x="176" y="99"/>
                  </a:lnTo>
                  <a:lnTo>
                    <a:pt x="177" y="109"/>
                  </a:lnTo>
                  <a:lnTo>
                    <a:pt x="176" y="121"/>
                  </a:lnTo>
                  <a:lnTo>
                    <a:pt x="172" y="131"/>
                  </a:lnTo>
                  <a:lnTo>
                    <a:pt x="169" y="140"/>
                  </a:lnTo>
                  <a:lnTo>
                    <a:pt x="160" y="149"/>
                  </a:lnTo>
                  <a:lnTo>
                    <a:pt x="153" y="156"/>
                  </a:lnTo>
                  <a:lnTo>
                    <a:pt x="144" y="163"/>
                  </a:lnTo>
                  <a:lnTo>
                    <a:pt x="133" y="167"/>
                  </a:lnTo>
                  <a:lnTo>
                    <a:pt x="123" y="169"/>
                  </a:lnTo>
                  <a:lnTo>
                    <a:pt x="104" y="169"/>
                  </a:lnTo>
                  <a:lnTo>
                    <a:pt x="107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4" name="Freeform 38"/>
            <p:cNvSpPr>
              <a:spLocks noChangeAspect="1"/>
            </p:cNvSpPr>
            <p:nvPr/>
          </p:nvSpPr>
          <p:spPr bwMode="auto">
            <a:xfrm>
              <a:off x="3262" y="3064"/>
              <a:ext cx="210" cy="173"/>
            </a:xfrm>
            <a:custGeom>
              <a:avLst/>
              <a:gdLst>
                <a:gd name="T0" fmla="*/ 0 w 421"/>
                <a:gd name="T1" fmla="*/ 8 h 347"/>
                <a:gd name="T2" fmla="*/ 13 w 421"/>
                <a:gd name="T3" fmla="*/ 10 h 347"/>
                <a:gd name="T4" fmla="*/ 8 w 421"/>
                <a:gd name="T5" fmla="*/ 0 h 347"/>
                <a:gd name="T6" fmla="*/ 7 w 421"/>
                <a:gd name="T7" fmla="*/ 0 h 347"/>
                <a:gd name="T8" fmla="*/ 9 w 421"/>
                <a:gd name="T9" fmla="*/ 8 h 347"/>
                <a:gd name="T10" fmla="*/ 0 w 421"/>
                <a:gd name="T11" fmla="*/ 7 h 347"/>
                <a:gd name="T12" fmla="*/ 0 w 421"/>
                <a:gd name="T13" fmla="*/ 8 h 347"/>
                <a:gd name="T14" fmla="*/ 0 w 421"/>
                <a:gd name="T15" fmla="*/ 8 h 3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1"/>
                <a:gd name="T25" fmla="*/ 0 h 347"/>
                <a:gd name="T26" fmla="*/ 421 w 421"/>
                <a:gd name="T27" fmla="*/ 347 h 3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1" h="347">
                  <a:moveTo>
                    <a:pt x="0" y="264"/>
                  </a:moveTo>
                  <a:lnTo>
                    <a:pt x="421" y="347"/>
                  </a:lnTo>
                  <a:lnTo>
                    <a:pt x="266" y="0"/>
                  </a:lnTo>
                  <a:lnTo>
                    <a:pt x="240" y="31"/>
                  </a:lnTo>
                  <a:lnTo>
                    <a:pt x="310" y="263"/>
                  </a:lnTo>
                  <a:lnTo>
                    <a:pt x="3" y="236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5" name="Freeform 39"/>
            <p:cNvSpPr>
              <a:spLocks noChangeAspect="1"/>
            </p:cNvSpPr>
            <p:nvPr/>
          </p:nvSpPr>
          <p:spPr bwMode="auto">
            <a:xfrm>
              <a:off x="3172" y="3138"/>
              <a:ext cx="114" cy="109"/>
            </a:xfrm>
            <a:custGeom>
              <a:avLst/>
              <a:gdLst>
                <a:gd name="T0" fmla="*/ 8 w 228"/>
                <a:gd name="T1" fmla="*/ 4 h 217"/>
                <a:gd name="T2" fmla="*/ 7 w 228"/>
                <a:gd name="T3" fmla="*/ 3 h 217"/>
                <a:gd name="T4" fmla="*/ 7 w 228"/>
                <a:gd name="T5" fmla="*/ 2 h 217"/>
                <a:gd name="T6" fmla="*/ 6 w 228"/>
                <a:gd name="T7" fmla="*/ 1 h 217"/>
                <a:gd name="T8" fmla="*/ 5 w 228"/>
                <a:gd name="T9" fmla="*/ 1 h 217"/>
                <a:gd name="T10" fmla="*/ 3 w 228"/>
                <a:gd name="T11" fmla="*/ 1 h 217"/>
                <a:gd name="T12" fmla="*/ 2 w 228"/>
                <a:gd name="T13" fmla="*/ 1 h 217"/>
                <a:gd name="T14" fmla="*/ 1 w 228"/>
                <a:gd name="T15" fmla="*/ 2 h 217"/>
                <a:gd name="T16" fmla="*/ 1 w 228"/>
                <a:gd name="T17" fmla="*/ 3 h 217"/>
                <a:gd name="T18" fmla="*/ 0 w 228"/>
                <a:gd name="T19" fmla="*/ 4 h 217"/>
                <a:gd name="T20" fmla="*/ 1 w 228"/>
                <a:gd name="T21" fmla="*/ 5 h 217"/>
                <a:gd name="T22" fmla="*/ 1 w 228"/>
                <a:gd name="T23" fmla="*/ 6 h 217"/>
                <a:gd name="T24" fmla="*/ 2 w 228"/>
                <a:gd name="T25" fmla="*/ 7 h 217"/>
                <a:gd name="T26" fmla="*/ 3 w 228"/>
                <a:gd name="T27" fmla="*/ 7 h 217"/>
                <a:gd name="T28" fmla="*/ 5 w 228"/>
                <a:gd name="T29" fmla="*/ 7 h 217"/>
                <a:gd name="T30" fmla="*/ 6 w 228"/>
                <a:gd name="T31" fmla="*/ 7 h 217"/>
                <a:gd name="T32" fmla="*/ 7 w 228"/>
                <a:gd name="T33" fmla="*/ 6 h 217"/>
                <a:gd name="T34" fmla="*/ 5 w 228"/>
                <a:gd name="T35" fmla="*/ 6 h 217"/>
                <a:gd name="T36" fmla="*/ 4 w 228"/>
                <a:gd name="T37" fmla="*/ 6 h 217"/>
                <a:gd name="T38" fmla="*/ 4 w 228"/>
                <a:gd name="T39" fmla="*/ 6 h 217"/>
                <a:gd name="T40" fmla="*/ 3 w 228"/>
                <a:gd name="T41" fmla="*/ 6 h 217"/>
                <a:gd name="T42" fmla="*/ 2 w 228"/>
                <a:gd name="T43" fmla="*/ 5 h 217"/>
                <a:gd name="T44" fmla="*/ 2 w 228"/>
                <a:gd name="T45" fmla="*/ 4 h 217"/>
                <a:gd name="T46" fmla="*/ 2 w 228"/>
                <a:gd name="T47" fmla="*/ 4 h 217"/>
                <a:gd name="T48" fmla="*/ 2 w 228"/>
                <a:gd name="T49" fmla="*/ 3 h 217"/>
                <a:gd name="T50" fmla="*/ 3 w 228"/>
                <a:gd name="T51" fmla="*/ 3 h 217"/>
                <a:gd name="T52" fmla="*/ 3 w 228"/>
                <a:gd name="T53" fmla="*/ 2 h 217"/>
                <a:gd name="T54" fmla="*/ 4 w 228"/>
                <a:gd name="T55" fmla="*/ 2 h 217"/>
                <a:gd name="T56" fmla="*/ 4 w 228"/>
                <a:gd name="T57" fmla="*/ 2 h 217"/>
                <a:gd name="T58" fmla="*/ 5 w 228"/>
                <a:gd name="T59" fmla="*/ 2 h 217"/>
                <a:gd name="T60" fmla="*/ 6 w 228"/>
                <a:gd name="T61" fmla="*/ 3 h 217"/>
                <a:gd name="T62" fmla="*/ 6 w 228"/>
                <a:gd name="T63" fmla="*/ 3 h 217"/>
                <a:gd name="T64" fmla="*/ 6 w 228"/>
                <a:gd name="T65" fmla="*/ 4 h 217"/>
                <a:gd name="T66" fmla="*/ 8 w 228"/>
                <a:gd name="T67" fmla="*/ 4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8"/>
                <a:gd name="T103" fmla="*/ 0 h 217"/>
                <a:gd name="T104" fmla="*/ 228 w 22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8" h="217">
                  <a:moveTo>
                    <a:pt x="225" y="127"/>
                  </a:moveTo>
                  <a:lnTo>
                    <a:pt x="228" y="107"/>
                  </a:lnTo>
                  <a:lnTo>
                    <a:pt x="224" y="88"/>
                  </a:lnTo>
                  <a:lnTo>
                    <a:pt x="218" y="69"/>
                  </a:lnTo>
                  <a:lnTo>
                    <a:pt x="210" y="53"/>
                  </a:lnTo>
                  <a:lnTo>
                    <a:pt x="198" y="37"/>
                  </a:lnTo>
                  <a:lnTo>
                    <a:pt x="184" y="25"/>
                  </a:lnTo>
                  <a:lnTo>
                    <a:pt x="169" y="15"/>
                  </a:lnTo>
                  <a:lnTo>
                    <a:pt x="149" y="7"/>
                  </a:lnTo>
                  <a:lnTo>
                    <a:pt x="131" y="3"/>
                  </a:lnTo>
                  <a:lnTo>
                    <a:pt x="111" y="0"/>
                  </a:lnTo>
                  <a:lnTo>
                    <a:pt x="92" y="3"/>
                  </a:lnTo>
                  <a:lnTo>
                    <a:pt x="73" y="8"/>
                  </a:lnTo>
                  <a:lnTo>
                    <a:pt x="55" y="16"/>
                  </a:lnTo>
                  <a:lnTo>
                    <a:pt x="39" y="28"/>
                  </a:lnTo>
                  <a:lnTo>
                    <a:pt x="25" y="40"/>
                  </a:lnTo>
                  <a:lnTo>
                    <a:pt x="15" y="57"/>
                  </a:lnTo>
                  <a:lnTo>
                    <a:pt x="7" y="73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3" y="129"/>
                  </a:lnTo>
                  <a:lnTo>
                    <a:pt x="9" y="148"/>
                  </a:lnTo>
                  <a:lnTo>
                    <a:pt x="17" y="165"/>
                  </a:lnTo>
                  <a:lnTo>
                    <a:pt x="29" y="181"/>
                  </a:lnTo>
                  <a:lnTo>
                    <a:pt x="43" y="193"/>
                  </a:lnTo>
                  <a:lnTo>
                    <a:pt x="59" y="205"/>
                  </a:lnTo>
                  <a:lnTo>
                    <a:pt x="77" y="212"/>
                  </a:lnTo>
                  <a:lnTo>
                    <a:pt x="96" y="216"/>
                  </a:lnTo>
                  <a:lnTo>
                    <a:pt x="116" y="217"/>
                  </a:lnTo>
                  <a:lnTo>
                    <a:pt x="136" y="216"/>
                  </a:lnTo>
                  <a:lnTo>
                    <a:pt x="155" y="211"/>
                  </a:lnTo>
                  <a:lnTo>
                    <a:pt x="172" y="201"/>
                  </a:lnTo>
                  <a:lnTo>
                    <a:pt x="190" y="188"/>
                  </a:lnTo>
                  <a:lnTo>
                    <a:pt x="210" y="163"/>
                  </a:lnTo>
                  <a:lnTo>
                    <a:pt x="165" y="148"/>
                  </a:lnTo>
                  <a:lnTo>
                    <a:pt x="144" y="164"/>
                  </a:lnTo>
                  <a:lnTo>
                    <a:pt x="133" y="168"/>
                  </a:lnTo>
                  <a:lnTo>
                    <a:pt x="123" y="169"/>
                  </a:lnTo>
                  <a:lnTo>
                    <a:pt x="112" y="169"/>
                  </a:lnTo>
                  <a:lnTo>
                    <a:pt x="100" y="169"/>
                  </a:lnTo>
                  <a:lnTo>
                    <a:pt x="89" y="165"/>
                  </a:lnTo>
                  <a:lnTo>
                    <a:pt x="80" y="161"/>
                  </a:lnTo>
                  <a:lnTo>
                    <a:pt x="72" y="155"/>
                  </a:lnTo>
                  <a:lnTo>
                    <a:pt x="63" y="148"/>
                  </a:lnTo>
                  <a:lnTo>
                    <a:pt x="56" y="139"/>
                  </a:lnTo>
                  <a:lnTo>
                    <a:pt x="53" y="128"/>
                  </a:lnTo>
                  <a:lnTo>
                    <a:pt x="51" y="117"/>
                  </a:lnTo>
                  <a:lnTo>
                    <a:pt x="49" y="107"/>
                  </a:lnTo>
                  <a:lnTo>
                    <a:pt x="52" y="96"/>
                  </a:lnTo>
                  <a:lnTo>
                    <a:pt x="53" y="85"/>
                  </a:lnTo>
                  <a:lnTo>
                    <a:pt x="59" y="77"/>
                  </a:lnTo>
                  <a:lnTo>
                    <a:pt x="65" y="68"/>
                  </a:lnTo>
                  <a:lnTo>
                    <a:pt x="75" y="60"/>
                  </a:lnTo>
                  <a:lnTo>
                    <a:pt x="83" y="55"/>
                  </a:lnTo>
                  <a:lnTo>
                    <a:pt x="95" y="51"/>
                  </a:lnTo>
                  <a:lnTo>
                    <a:pt x="104" y="48"/>
                  </a:lnTo>
                  <a:lnTo>
                    <a:pt x="116" y="47"/>
                  </a:lnTo>
                  <a:lnTo>
                    <a:pt x="127" y="48"/>
                  </a:lnTo>
                  <a:lnTo>
                    <a:pt x="139" y="52"/>
                  </a:lnTo>
                  <a:lnTo>
                    <a:pt x="148" y="56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1" y="80"/>
                  </a:lnTo>
                  <a:lnTo>
                    <a:pt x="175" y="89"/>
                  </a:lnTo>
                  <a:lnTo>
                    <a:pt x="177" y="100"/>
                  </a:lnTo>
                  <a:lnTo>
                    <a:pt x="176" y="117"/>
                  </a:lnTo>
                  <a:lnTo>
                    <a:pt x="225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6" name="Freeform 40"/>
            <p:cNvSpPr>
              <a:spLocks noChangeAspect="1"/>
            </p:cNvSpPr>
            <p:nvPr/>
          </p:nvSpPr>
          <p:spPr bwMode="auto">
            <a:xfrm>
              <a:off x="3253" y="3097"/>
              <a:ext cx="762" cy="387"/>
            </a:xfrm>
            <a:custGeom>
              <a:avLst/>
              <a:gdLst>
                <a:gd name="T0" fmla="*/ 15 w 1526"/>
                <a:gd name="T1" fmla="*/ 12 h 773"/>
                <a:gd name="T2" fmla="*/ 16 w 1526"/>
                <a:gd name="T3" fmla="*/ 13 h 773"/>
                <a:gd name="T4" fmla="*/ 18 w 1526"/>
                <a:gd name="T5" fmla="*/ 15 h 773"/>
                <a:gd name="T6" fmla="*/ 20 w 1526"/>
                <a:gd name="T7" fmla="*/ 17 h 773"/>
                <a:gd name="T8" fmla="*/ 21 w 1526"/>
                <a:gd name="T9" fmla="*/ 18 h 773"/>
                <a:gd name="T10" fmla="*/ 24 w 1526"/>
                <a:gd name="T11" fmla="*/ 20 h 773"/>
                <a:gd name="T12" fmla="*/ 28 w 1526"/>
                <a:gd name="T13" fmla="*/ 22 h 773"/>
                <a:gd name="T14" fmla="*/ 34 w 1526"/>
                <a:gd name="T15" fmla="*/ 20 h 773"/>
                <a:gd name="T16" fmla="*/ 37 w 1526"/>
                <a:gd name="T17" fmla="*/ 18 h 773"/>
                <a:gd name="T18" fmla="*/ 39 w 1526"/>
                <a:gd name="T19" fmla="*/ 17 h 773"/>
                <a:gd name="T20" fmla="*/ 41 w 1526"/>
                <a:gd name="T21" fmla="*/ 14 h 773"/>
                <a:gd name="T22" fmla="*/ 44 w 1526"/>
                <a:gd name="T23" fmla="*/ 11 h 773"/>
                <a:gd name="T24" fmla="*/ 44 w 1526"/>
                <a:gd name="T25" fmla="*/ 5 h 773"/>
                <a:gd name="T26" fmla="*/ 41 w 1526"/>
                <a:gd name="T27" fmla="*/ 3 h 773"/>
                <a:gd name="T28" fmla="*/ 38 w 1526"/>
                <a:gd name="T29" fmla="*/ 5 h 773"/>
                <a:gd name="T30" fmla="*/ 36 w 1526"/>
                <a:gd name="T31" fmla="*/ 7 h 773"/>
                <a:gd name="T32" fmla="*/ 34 w 1526"/>
                <a:gd name="T33" fmla="*/ 8 h 773"/>
                <a:gd name="T34" fmla="*/ 33 w 1526"/>
                <a:gd name="T35" fmla="*/ 10 h 773"/>
                <a:gd name="T36" fmla="*/ 32 w 1526"/>
                <a:gd name="T37" fmla="*/ 11 h 773"/>
                <a:gd name="T38" fmla="*/ 31 w 1526"/>
                <a:gd name="T39" fmla="*/ 13 h 773"/>
                <a:gd name="T40" fmla="*/ 17 w 1526"/>
                <a:gd name="T41" fmla="*/ 9 h 773"/>
                <a:gd name="T42" fmla="*/ 19 w 1526"/>
                <a:gd name="T43" fmla="*/ 8 h 773"/>
                <a:gd name="T44" fmla="*/ 30 w 1526"/>
                <a:gd name="T45" fmla="*/ 9 h 773"/>
                <a:gd name="T46" fmla="*/ 32 w 1526"/>
                <a:gd name="T47" fmla="*/ 8 h 773"/>
                <a:gd name="T48" fmla="*/ 33 w 1526"/>
                <a:gd name="T49" fmla="*/ 6 h 773"/>
                <a:gd name="T50" fmla="*/ 34 w 1526"/>
                <a:gd name="T51" fmla="*/ 5 h 773"/>
                <a:gd name="T52" fmla="*/ 36 w 1526"/>
                <a:gd name="T53" fmla="*/ 4 h 773"/>
                <a:gd name="T54" fmla="*/ 38 w 1526"/>
                <a:gd name="T55" fmla="*/ 2 h 773"/>
                <a:gd name="T56" fmla="*/ 43 w 1526"/>
                <a:gd name="T57" fmla="*/ 1 h 773"/>
                <a:gd name="T58" fmla="*/ 47 w 1526"/>
                <a:gd name="T59" fmla="*/ 8 h 773"/>
                <a:gd name="T60" fmla="*/ 45 w 1526"/>
                <a:gd name="T61" fmla="*/ 14 h 773"/>
                <a:gd name="T62" fmla="*/ 43 w 1526"/>
                <a:gd name="T63" fmla="*/ 17 h 773"/>
                <a:gd name="T64" fmla="*/ 42 w 1526"/>
                <a:gd name="T65" fmla="*/ 18 h 773"/>
                <a:gd name="T66" fmla="*/ 39 w 1526"/>
                <a:gd name="T67" fmla="*/ 20 h 773"/>
                <a:gd name="T68" fmla="*/ 37 w 1526"/>
                <a:gd name="T69" fmla="*/ 22 h 773"/>
                <a:gd name="T70" fmla="*/ 34 w 1526"/>
                <a:gd name="T71" fmla="*/ 23 h 773"/>
                <a:gd name="T72" fmla="*/ 27 w 1526"/>
                <a:gd name="T73" fmla="*/ 25 h 773"/>
                <a:gd name="T74" fmla="*/ 22 w 1526"/>
                <a:gd name="T75" fmla="*/ 23 h 773"/>
                <a:gd name="T76" fmla="*/ 20 w 1526"/>
                <a:gd name="T77" fmla="*/ 21 h 773"/>
                <a:gd name="T78" fmla="*/ 19 w 1526"/>
                <a:gd name="T79" fmla="*/ 20 h 773"/>
                <a:gd name="T80" fmla="*/ 17 w 1526"/>
                <a:gd name="T81" fmla="*/ 18 h 773"/>
                <a:gd name="T82" fmla="*/ 16 w 1526"/>
                <a:gd name="T83" fmla="*/ 17 h 773"/>
                <a:gd name="T84" fmla="*/ 14 w 1526"/>
                <a:gd name="T85" fmla="*/ 15 h 773"/>
                <a:gd name="T86" fmla="*/ 13 w 1526"/>
                <a:gd name="T87" fmla="*/ 14 h 773"/>
                <a:gd name="T88" fmla="*/ 0 w 1526"/>
                <a:gd name="T89" fmla="*/ 8 h 7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6"/>
                <a:gd name="T136" fmla="*/ 0 h 773"/>
                <a:gd name="T137" fmla="*/ 1526 w 1526"/>
                <a:gd name="T138" fmla="*/ 773 h 7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6" h="773">
                  <a:moveTo>
                    <a:pt x="3" y="231"/>
                  </a:moveTo>
                  <a:lnTo>
                    <a:pt x="474" y="364"/>
                  </a:lnTo>
                  <a:lnTo>
                    <a:pt x="482" y="374"/>
                  </a:lnTo>
                  <a:lnTo>
                    <a:pt x="492" y="386"/>
                  </a:lnTo>
                  <a:lnTo>
                    <a:pt x="504" y="399"/>
                  </a:lnTo>
                  <a:lnTo>
                    <a:pt x="521" y="416"/>
                  </a:lnTo>
                  <a:lnTo>
                    <a:pt x="541" y="435"/>
                  </a:lnTo>
                  <a:lnTo>
                    <a:pt x="564" y="458"/>
                  </a:lnTo>
                  <a:lnTo>
                    <a:pt x="589" y="480"/>
                  </a:lnTo>
                  <a:lnTo>
                    <a:pt x="616" y="504"/>
                  </a:lnTo>
                  <a:lnTo>
                    <a:pt x="630" y="519"/>
                  </a:lnTo>
                  <a:lnTo>
                    <a:pt x="646" y="531"/>
                  </a:lnTo>
                  <a:lnTo>
                    <a:pt x="662" y="543"/>
                  </a:lnTo>
                  <a:lnTo>
                    <a:pt x="678" y="555"/>
                  </a:lnTo>
                  <a:lnTo>
                    <a:pt x="694" y="567"/>
                  </a:lnTo>
                  <a:lnTo>
                    <a:pt x="712" y="579"/>
                  </a:lnTo>
                  <a:lnTo>
                    <a:pt x="748" y="604"/>
                  </a:lnTo>
                  <a:lnTo>
                    <a:pt x="785" y="626"/>
                  </a:lnTo>
                  <a:lnTo>
                    <a:pt x="822" y="645"/>
                  </a:lnTo>
                  <a:lnTo>
                    <a:pt x="862" y="663"/>
                  </a:lnTo>
                  <a:lnTo>
                    <a:pt x="902" y="673"/>
                  </a:lnTo>
                  <a:lnTo>
                    <a:pt x="949" y="673"/>
                  </a:lnTo>
                  <a:lnTo>
                    <a:pt x="1054" y="647"/>
                  </a:lnTo>
                  <a:lnTo>
                    <a:pt x="1109" y="622"/>
                  </a:lnTo>
                  <a:lnTo>
                    <a:pt x="1135" y="607"/>
                  </a:lnTo>
                  <a:lnTo>
                    <a:pt x="1163" y="591"/>
                  </a:lnTo>
                  <a:lnTo>
                    <a:pt x="1190" y="572"/>
                  </a:lnTo>
                  <a:lnTo>
                    <a:pt x="1217" y="555"/>
                  </a:lnTo>
                  <a:lnTo>
                    <a:pt x="1243" y="534"/>
                  </a:lnTo>
                  <a:lnTo>
                    <a:pt x="1270" y="514"/>
                  </a:lnTo>
                  <a:lnTo>
                    <a:pt x="1294" y="491"/>
                  </a:lnTo>
                  <a:lnTo>
                    <a:pt x="1316" y="467"/>
                  </a:lnTo>
                  <a:lnTo>
                    <a:pt x="1338" y="444"/>
                  </a:lnTo>
                  <a:lnTo>
                    <a:pt x="1359" y="420"/>
                  </a:lnTo>
                  <a:lnTo>
                    <a:pt x="1395" y="371"/>
                  </a:lnTo>
                  <a:lnTo>
                    <a:pt x="1423" y="322"/>
                  </a:lnTo>
                  <a:lnTo>
                    <a:pt x="1450" y="222"/>
                  </a:lnTo>
                  <a:lnTo>
                    <a:pt x="1447" y="175"/>
                  </a:lnTo>
                  <a:lnTo>
                    <a:pt x="1430" y="130"/>
                  </a:lnTo>
                  <a:lnTo>
                    <a:pt x="1410" y="103"/>
                  </a:lnTo>
                  <a:lnTo>
                    <a:pt x="1387" y="86"/>
                  </a:lnTo>
                  <a:lnTo>
                    <a:pt x="1339" y="81"/>
                  </a:lnTo>
                  <a:lnTo>
                    <a:pt x="1284" y="103"/>
                  </a:lnTo>
                  <a:lnTo>
                    <a:pt x="1255" y="122"/>
                  </a:lnTo>
                  <a:lnTo>
                    <a:pt x="1223" y="146"/>
                  </a:lnTo>
                  <a:lnTo>
                    <a:pt x="1205" y="159"/>
                  </a:lnTo>
                  <a:lnTo>
                    <a:pt x="1185" y="179"/>
                  </a:lnTo>
                  <a:lnTo>
                    <a:pt x="1162" y="202"/>
                  </a:lnTo>
                  <a:lnTo>
                    <a:pt x="1150" y="214"/>
                  </a:lnTo>
                  <a:lnTo>
                    <a:pt x="1139" y="227"/>
                  </a:lnTo>
                  <a:lnTo>
                    <a:pt x="1115" y="254"/>
                  </a:lnTo>
                  <a:lnTo>
                    <a:pt x="1102" y="270"/>
                  </a:lnTo>
                  <a:lnTo>
                    <a:pt x="1089" y="283"/>
                  </a:lnTo>
                  <a:lnTo>
                    <a:pt x="1078" y="299"/>
                  </a:lnTo>
                  <a:lnTo>
                    <a:pt x="1065" y="314"/>
                  </a:lnTo>
                  <a:lnTo>
                    <a:pt x="1051" y="330"/>
                  </a:lnTo>
                  <a:lnTo>
                    <a:pt x="1041" y="343"/>
                  </a:lnTo>
                  <a:lnTo>
                    <a:pt x="1030" y="359"/>
                  </a:lnTo>
                  <a:lnTo>
                    <a:pt x="1017" y="374"/>
                  </a:lnTo>
                  <a:lnTo>
                    <a:pt x="997" y="400"/>
                  </a:lnTo>
                  <a:lnTo>
                    <a:pt x="959" y="448"/>
                  </a:lnTo>
                  <a:lnTo>
                    <a:pt x="925" y="494"/>
                  </a:lnTo>
                  <a:lnTo>
                    <a:pt x="550" y="277"/>
                  </a:lnTo>
                  <a:lnTo>
                    <a:pt x="604" y="0"/>
                  </a:lnTo>
                  <a:lnTo>
                    <a:pt x="638" y="16"/>
                  </a:lnTo>
                  <a:lnTo>
                    <a:pt x="620" y="241"/>
                  </a:lnTo>
                  <a:lnTo>
                    <a:pt x="915" y="380"/>
                  </a:lnTo>
                  <a:lnTo>
                    <a:pt x="949" y="334"/>
                  </a:lnTo>
                  <a:lnTo>
                    <a:pt x="987" y="285"/>
                  </a:lnTo>
                  <a:lnTo>
                    <a:pt x="998" y="273"/>
                  </a:lnTo>
                  <a:lnTo>
                    <a:pt x="1010" y="259"/>
                  </a:lnTo>
                  <a:lnTo>
                    <a:pt x="1033" y="230"/>
                  </a:lnTo>
                  <a:lnTo>
                    <a:pt x="1045" y="214"/>
                  </a:lnTo>
                  <a:lnTo>
                    <a:pt x="1058" y="202"/>
                  </a:lnTo>
                  <a:lnTo>
                    <a:pt x="1071" y="186"/>
                  </a:lnTo>
                  <a:lnTo>
                    <a:pt x="1083" y="171"/>
                  </a:lnTo>
                  <a:lnTo>
                    <a:pt x="1098" y="158"/>
                  </a:lnTo>
                  <a:lnTo>
                    <a:pt x="1111" y="146"/>
                  </a:lnTo>
                  <a:lnTo>
                    <a:pt x="1123" y="133"/>
                  </a:lnTo>
                  <a:lnTo>
                    <a:pt x="1138" y="119"/>
                  </a:lnTo>
                  <a:lnTo>
                    <a:pt x="1163" y="97"/>
                  </a:lnTo>
                  <a:lnTo>
                    <a:pt x="1189" y="78"/>
                  </a:lnTo>
                  <a:lnTo>
                    <a:pt x="1211" y="65"/>
                  </a:lnTo>
                  <a:lnTo>
                    <a:pt x="1232" y="55"/>
                  </a:lnTo>
                  <a:lnTo>
                    <a:pt x="1274" y="43"/>
                  </a:lnTo>
                  <a:lnTo>
                    <a:pt x="1314" y="34"/>
                  </a:lnTo>
                  <a:lnTo>
                    <a:pt x="1390" y="25"/>
                  </a:lnTo>
                  <a:lnTo>
                    <a:pt x="1454" y="42"/>
                  </a:lnTo>
                  <a:lnTo>
                    <a:pt x="1498" y="99"/>
                  </a:lnTo>
                  <a:lnTo>
                    <a:pt x="1526" y="243"/>
                  </a:lnTo>
                  <a:lnTo>
                    <a:pt x="1519" y="310"/>
                  </a:lnTo>
                  <a:lnTo>
                    <a:pt x="1502" y="375"/>
                  </a:lnTo>
                  <a:lnTo>
                    <a:pt x="1471" y="435"/>
                  </a:lnTo>
                  <a:lnTo>
                    <a:pt x="1432" y="492"/>
                  </a:lnTo>
                  <a:lnTo>
                    <a:pt x="1410" y="520"/>
                  </a:lnTo>
                  <a:lnTo>
                    <a:pt x="1399" y="532"/>
                  </a:lnTo>
                  <a:lnTo>
                    <a:pt x="1386" y="547"/>
                  </a:lnTo>
                  <a:lnTo>
                    <a:pt x="1374" y="559"/>
                  </a:lnTo>
                  <a:lnTo>
                    <a:pt x="1360" y="571"/>
                  </a:lnTo>
                  <a:lnTo>
                    <a:pt x="1335" y="594"/>
                  </a:lnTo>
                  <a:lnTo>
                    <a:pt x="1307" y="616"/>
                  </a:lnTo>
                  <a:lnTo>
                    <a:pt x="1278" y="639"/>
                  </a:lnTo>
                  <a:lnTo>
                    <a:pt x="1250" y="657"/>
                  </a:lnTo>
                  <a:lnTo>
                    <a:pt x="1218" y="676"/>
                  </a:lnTo>
                  <a:lnTo>
                    <a:pt x="1189" y="692"/>
                  </a:lnTo>
                  <a:lnTo>
                    <a:pt x="1158" y="709"/>
                  </a:lnTo>
                  <a:lnTo>
                    <a:pt x="1127" y="723"/>
                  </a:lnTo>
                  <a:lnTo>
                    <a:pt x="1095" y="736"/>
                  </a:lnTo>
                  <a:lnTo>
                    <a:pt x="1035" y="755"/>
                  </a:lnTo>
                  <a:lnTo>
                    <a:pt x="978" y="769"/>
                  </a:lnTo>
                  <a:lnTo>
                    <a:pt x="879" y="773"/>
                  </a:lnTo>
                  <a:lnTo>
                    <a:pt x="801" y="752"/>
                  </a:lnTo>
                  <a:lnTo>
                    <a:pt x="761" y="732"/>
                  </a:lnTo>
                  <a:lnTo>
                    <a:pt x="722" y="709"/>
                  </a:lnTo>
                  <a:lnTo>
                    <a:pt x="702" y="696"/>
                  </a:lnTo>
                  <a:lnTo>
                    <a:pt x="682" y="683"/>
                  </a:lnTo>
                  <a:lnTo>
                    <a:pt x="665" y="668"/>
                  </a:lnTo>
                  <a:lnTo>
                    <a:pt x="645" y="653"/>
                  </a:lnTo>
                  <a:lnTo>
                    <a:pt x="626" y="636"/>
                  </a:lnTo>
                  <a:lnTo>
                    <a:pt x="609" y="622"/>
                  </a:lnTo>
                  <a:lnTo>
                    <a:pt x="590" y="606"/>
                  </a:lnTo>
                  <a:lnTo>
                    <a:pt x="574" y="591"/>
                  </a:lnTo>
                  <a:lnTo>
                    <a:pt x="558" y="575"/>
                  </a:lnTo>
                  <a:lnTo>
                    <a:pt x="542" y="559"/>
                  </a:lnTo>
                  <a:lnTo>
                    <a:pt x="526" y="543"/>
                  </a:lnTo>
                  <a:lnTo>
                    <a:pt x="512" y="530"/>
                  </a:lnTo>
                  <a:lnTo>
                    <a:pt x="498" y="515"/>
                  </a:lnTo>
                  <a:lnTo>
                    <a:pt x="486" y="500"/>
                  </a:lnTo>
                  <a:lnTo>
                    <a:pt x="464" y="475"/>
                  </a:lnTo>
                  <a:lnTo>
                    <a:pt x="445" y="455"/>
                  </a:lnTo>
                  <a:lnTo>
                    <a:pt x="432" y="438"/>
                  </a:lnTo>
                  <a:lnTo>
                    <a:pt x="420" y="424"/>
                  </a:lnTo>
                  <a:lnTo>
                    <a:pt x="0" y="265"/>
                  </a:lnTo>
                  <a:lnTo>
                    <a:pt x="3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7" name="Freeform 41"/>
            <p:cNvSpPr>
              <a:spLocks noChangeAspect="1"/>
            </p:cNvSpPr>
            <p:nvPr/>
          </p:nvSpPr>
          <p:spPr bwMode="auto">
            <a:xfrm>
              <a:off x="3481" y="2577"/>
              <a:ext cx="464" cy="487"/>
            </a:xfrm>
            <a:custGeom>
              <a:avLst/>
              <a:gdLst>
                <a:gd name="T0" fmla="*/ 29 w 927"/>
                <a:gd name="T1" fmla="*/ 9 h 973"/>
                <a:gd name="T2" fmla="*/ 29 w 927"/>
                <a:gd name="T3" fmla="*/ 6 h 973"/>
                <a:gd name="T4" fmla="*/ 29 w 927"/>
                <a:gd name="T5" fmla="*/ 4 h 973"/>
                <a:gd name="T6" fmla="*/ 28 w 927"/>
                <a:gd name="T7" fmla="*/ 2 h 973"/>
                <a:gd name="T8" fmla="*/ 28 w 927"/>
                <a:gd name="T9" fmla="*/ 2 h 973"/>
                <a:gd name="T10" fmla="*/ 27 w 927"/>
                <a:gd name="T11" fmla="*/ 1 h 973"/>
                <a:gd name="T12" fmla="*/ 26 w 927"/>
                <a:gd name="T13" fmla="*/ 1 h 973"/>
                <a:gd name="T14" fmla="*/ 24 w 927"/>
                <a:gd name="T15" fmla="*/ 0 h 973"/>
                <a:gd name="T16" fmla="*/ 22 w 927"/>
                <a:gd name="T17" fmla="*/ 1 h 973"/>
                <a:gd name="T18" fmla="*/ 21 w 927"/>
                <a:gd name="T19" fmla="*/ 1 h 973"/>
                <a:gd name="T20" fmla="*/ 19 w 927"/>
                <a:gd name="T21" fmla="*/ 2 h 973"/>
                <a:gd name="T22" fmla="*/ 18 w 927"/>
                <a:gd name="T23" fmla="*/ 2 h 973"/>
                <a:gd name="T24" fmla="*/ 16 w 927"/>
                <a:gd name="T25" fmla="*/ 3 h 973"/>
                <a:gd name="T26" fmla="*/ 13 w 927"/>
                <a:gd name="T27" fmla="*/ 3 h 973"/>
                <a:gd name="T28" fmla="*/ 6 w 927"/>
                <a:gd name="T29" fmla="*/ 4 h 973"/>
                <a:gd name="T30" fmla="*/ 2 w 927"/>
                <a:gd name="T31" fmla="*/ 6 h 973"/>
                <a:gd name="T32" fmla="*/ 1 w 927"/>
                <a:gd name="T33" fmla="*/ 9 h 973"/>
                <a:gd name="T34" fmla="*/ 0 w 927"/>
                <a:gd name="T35" fmla="*/ 10 h 973"/>
                <a:gd name="T36" fmla="*/ 1 w 927"/>
                <a:gd name="T37" fmla="*/ 11 h 973"/>
                <a:gd name="T38" fmla="*/ 1 w 927"/>
                <a:gd name="T39" fmla="*/ 12 h 973"/>
                <a:gd name="T40" fmla="*/ 2 w 927"/>
                <a:gd name="T41" fmla="*/ 14 h 973"/>
                <a:gd name="T42" fmla="*/ 3 w 927"/>
                <a:gd name="T43" fmla="*/ 15 h 973"/>
                <a:gd name="T44" fmla="*/ 3 w 927"/>
                <a:gd name="T45" fmla="*/ 17 h 973"/>
                <a:gd name="T46" fmla="*/ 4 w 927"/>
                <a:gd name="T47" fmla="*/ 17 h 973"/>
                <a:gd name="T48" fmla="*/ 4 w 927"/>
                <a:gd name="T49" fmla="*/ 17 h 973"/>
                <a:gd name="T50" fmla="*/ 5 w 927"/>
                <a:gd name="T51" fmla="*/ 18 h 973"/>
                <a:gd name="T52" fmla="*/ 5 w 927"/>
                <a:gd name="T53" fmla="*/ 18 h 973"/>
                <a:gd name="T54" fmla="*/ 20 w 927"/>
                <a:gd name="T55" fmla="*/ 31 h 973"/>
                <a:gd name="T56" fmla="*/ 20 w 927"/>
                <a:gd name="T57" fmla="*/ 28 h 973"/>
                <a:gd name="T58" fmla="*/ 5 w 927"/>
                <a:gd name="T59" fmla="*/ 15 h 973"/>
                <a:gd name="T60" fmla="*/ 5 w 927"/>
                <a:gd name="T61" fmla="*/ 15 h 973"/>
                <a:gd name="T62" fmla="*/ 4 w 927"/>
                <a:gd name="T63" fmla="*/ 13 h 973"/>
                <a:gd name="T64" fmla="*/ 3 w 927"/>
                <a:gd name="T65" fmla="*/ 11 h 973"/>
                <a:gd name="T66" fmla="*/ 4 w 927"/>
                <a:gd name="T67" fmla="*/ 9 h 973"/>
                <a:gd name="T68" fmla="*/ 4 w 927"/>
                <a:gd name="T69" fmla="*/ 9 h 973"/>
                <a:gd name="T70" fmla="*/ 4 w 927"/>
                <a:gd name="T71" fmla="*/ 8 h 973"/>
                <a:gd name="T72" fmla="*/ 5 w 927"/>
                <a:gd name="T73" fmla="*/ 8 h 973"/>
                <a:gd name="T74" fmla="*/ 6 w 927"/>
                <a:gd name="T75" fmla="*/ 8 h 973"/>
                <a:gd name="T76" fmla="*/ 7 w 927"/>
                <a:gd name="T77" fmla="*/ 7 h 973"/>
                <a:gd name="T78" fmla="*/ 9 w 927"/>
                <a:gd name="T79" fmla="*/ 7 h 973"/>
                <a:gd name="T80" fmla="*/ 11 w 927"/>
                <a:gd name="T81" fmla="*/ 6 h 973"/>
                <a:gd name="T82" fmla="*/ 15 w 927"/>
                <a:gd name="T83" fmla="*/ 6 h 973"/>
                <a:gd name="T84" fmla="*/ 17 w 927"/>
                <a:gd name="T85" fmla="*/ 5 h 973"/>
                <a:gd name="T86" fmla="*/ 19 w 927"/>
                <a:gd name="T87" fmla="*/ 5 h 973"/>
                <a:gd name="T88" fmla="*/ 20 w 927"/>
                <a:gd name="T89" fmla="*/ 4 h 973"/>
                <a:gd name="T90" fmla="*/ 21 w 927"/>
                <a:gd name="T91" fmla="*/ 4 h 973"/>
                <a:gd name="T92" fmla="*/ 22 w 927"/>
                <a:gd name="T93" fmla="*/ 4 h 973"/>
                <a:gd name="T94" fmla="*/ 23 w 927"/>
                <a:gd name="T95" fmla="*/ 3 h 973"/>
                <a:gd name="T96" fmla="*/ 25 w 927"/>
                <a:gd name="T97" fmla="*/ 4 h 973"/>
                <a:gd name="T98" fmla="*/ 26 w 927"/>
                <a:gd name="T99" fmla="*/ 4 h 973"/>
                <a:gd name="T100" fmla="*/ 26 w 927"/>
                <a:gd name="T101" fmla="*/ 5 h 973"/>
                <a:gd name="T102" fmla="*/ 27 w 927"/>
                <a:gd name="T103" fmla="*/ 7 h 973"/>
                <a:gd name="T104" fmla="*/ 27 w 927"/>
                <a:gd name="T105" fmla="*/ 9 h 973"/>
                <a:gd name="T106" fmla="*/ 29 w 927"/>
                <a:gd name="T107" fmla="*/ 9 h 973"/>
                <a:gd name="T108" fmla="*/ 29 w 927"/>
                <a:gd name="T109" fmla="*/ 9 h 9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7"/>
                <a:gd name="T166" fmla="*/ 0 h 973"/>
                <a:gd name="T167" fmla="*/ 927 w 927"/>
                <a:gd name="T168" fmla="*/ 973 h 9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7" h="973">
                  <a:moveTo>
                    <a:pt x="913" y="277"/>
                  </a:moveTo>
                  <a:lnTo>
                    <a:pt x="927" y="179"/>
                  </a:lnTo>
                  <a:lnTo>
                    <a:pt x="911" y="97"/>
                  </a:lnTo>
                  <a:lnTo>
                    <a:pt x="887" y="60"/>
                  </a:lnTo>
                  <a:lnTo>
                    <a:pt x="870" y="45"/>
                  </a:lnTo>
                  <a:lnTo>
                    <a:pt x="850" y="30"/>
                  </a:lnTo>
                  <a:lnTo>
                    <a:pt x="806" y="10"/>
                  </a:lnTo>
                  <a:lnTo>
                    <a:pt x="766" y="0"/>
                  </a:lnTo>
                  <a:lnTo>
                    <a:pt x="702" y="4"/>
                  </a:lnTo>
                  <a:lnTo>
                    <a:pt x="649" y="24"/>
                  </a:lnTo>
                  <a:lnTo>
                    <a:pt x="608" y="46"/>
                  </a:lnTo>
                  <a:lnTo>
                    <a:pt x="562" y="64"/>
                  </a:lnTo>
                  <a:lnTo>
                    <a:pt x="509" y="78"/>
                  </a:lnTo>
                  <a:lnTo>
                    <a:pt x="400" y="96"/>
                  </a:lnTo>
                  <a:lnTo>
                    <a:pt x="184" y="125"/>
                  </a:lnTo>
                  <a:lnTo>
                    <a:pt x="64" y="175"/>
                  </a:lnTo>
                  <a:lnTo>
                    <a:pt x="3" y="269"/>
                  </a:lnTo>
                  <a:lnTo>
                    <a:pt x="0" y="297"/>
                  </a:lnTo>
                  <a:lnTo>
                    <a:pt x="1" y="326"/>
                  </a:lnTo>
                  <a:lnTo>
                    <a:pt x="15" y="379"/>
                  </a:lnTo>
                  <a:lnTo>
                    <a:pt x="37" y="430"/>
                  </a:lnTo>
                  <a:lnTo>
                    <a:pt x="65" y="475"/>
                  </a:lnTo>
                  <a:lnTo>
                    <a:pt x="95" y="514"/>
                  </a:lnTo>
                  <a:lnTo>
                    <a:pt x="108" y="530"/>
                  </a:lnTo>
                  <a:lnTo>
                    <a:pt x="121" y="542"/>
                  </a:lnTo>
                  <a:lnTo>
                    <a:pt x="139" y="562"/>
                  </a:lnTo>
                  <a:lnTo>
                    <a:pt x="147" y="568"/>
                  </a:lnTo>
                  <a:lnTo>
                    <a:pt x="628" y="973"/>
                  </a:lnTo>
                  <a:lnTo>
                    <a:pt x="618" y="871"/>
                  </a:lnTo>
                  <a:lnTo>
                    <a:pt x="149" y="475"/>
                  </a:lnTo>
                  <a:lnTo>
                    <a:pt x="132" y="451"/>
                  </a:lnTo>
                  <a:lnTo>
                    <a:pt x="101" y="393"/>
                  </a:lnTo>
                  <a:lnTo>
                    <a:pt x="88" y="321"/>
                  </a:lnTo>
                  <a:lnTo>
                    <a:pt x="99" y="286"/>
                  </a:lnTo>
                  <a:lnTo>
                    <a:pt x="108" y="270"/>
                  </a:lnTo>
                  <a:lnTo>
                    <a:pt x="124" y="255"/>
                  </a:lnTo>
                  <a:lnTo>
                    <a:pt x="143" y="242"/>
                  </a:lnTo>
                  <a:lnTo>
                    <a:pt x="165" y="230"/>
                  </a:lnTo>
                  <a:lnTo>
                    <a:pt x="215" y="210"/>
                  </a:lnTo>
                  <a:lnTo>
                    <a:pt x="272" y="193"/>
                  </a:lnTo>
                  <a:lnTo>
                    <a:pt x="332" y="181"/>
                  </a:lnTo>
                  <a:lnTo>
                    <a:pt x="449" y="167"/>
                  </a:lnTo>
                  <a:lnTo>
                    <a:pt x="542" y="159"/>
                  </a:lnTo>
                  <a:lnTo>
                    <a:pt x="608" y="142"/>
                  </a:lnTo>
                  <a:lnTo>
                    <a:pt x="636" y="128"/>
                  </a:lnTo>
                  <a:lnTo>
                    <a:pt x="660" y="113"/>
                  </a:lnTo>
                  <a:lnTo>
                    <a:pt x="684" y="100"/>
                  </a:lnTo>
                  <a:lnTo>
                    <a:pt x="710" y="92"/>
                  </a:lnTo>
                  <a:lnTo>
                    <a:pt x="773" y="97"/>
                  </a:lnTo>
                  <a:lnTo>
                    <a:pt x="803" y="117"/>
                  </a:lnTo>
                  <a:lnTo>
                    <a:pt x="823" y="138"/>
                  </a:lnTo>
                  <a:lnTo>
                    <a:pt x="843" y="195"/>
                  </a:lnTo>
                  <a:lnTo>
                    <a:pt x="841" y="265"/>
                  </a:lnTo>
                  <a:lnTo>
                    <a:pt x="913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8" name="Freeform 42"/>
            <p:cNvSpPr>
              <a:spLocks noChangeAspect="1"/>
            </p:cNvSpPr>
            <p:nvPr/>
          </p:nvSpPr>
          <p:spPr bwMode="auto">
            <a:xfrm>
              <a:off x="3556" y="2701"/>
              <a:ext cx="138" cy="137"/>
            </a:xfrm>
            <a:custGeom>
              <a:avLst/>
              <a:gdLst>
                <a:gd name="T0" fmla="*/ 9 w 276"/>
                <a:gd name="T1" fmla="*/ 0 h 274"/>
                <a:gd name="T2" fmla="*/ 8 w 276"/>
                <a:gd name="T3" fmla="*/ 1 h 274"/>
                <a:gd name="T4" fmla="*/ 7 w 276"/>
                <a:gd name="T5" fmla="*/ 1 h 274"/>
                <a:gd name="T6" fmla="*/ 6 w 276"/>
                <a:gd name="T7" fmla="*/ 2 h 274"/>
                <a:gd name="T8" fmla="*/ 5 w 276"/>
                <a:gd name="T9" fmla="*/ 2 h 274"/>
                <a:gd name="T10" fmla="*/ 5 w 276"/>
                <a:gd name="T11" fmla="*/ 3 h 274"/>
                <a:gd name="T12" fmla="*/ 4 w 276"/>
                <a:gd name="T13" fmla="*/ 4 h 274"/>
                <a:gd name="T14" fmla="*/ 4 w 276"/>
                <a:gd name="T15" fmla="*/ 5 h 274"/>
                <a:gd name="T16" fmla="*/ 4 w 276"/>
                <a:gd name="T17" fmla="*/ 7 h 274"/>
                <a:gd name="T18" fmla="*/ 5 w 276"/>
                <a:gd name="T19" fmla="*/ 9 h 274"/>
                <a:gd name="T20" fmla="*/ 5 w 276"/>
                <a:gd name="T21" fmla="*/ 9 h 274"/>
                <a:gd name="T22" fmla="*/ 4 w 276"/>
                <a:gd name="T23" fmla="*/ 9 h 274"/>
                <a:gd name="T24" fmla="*/ 3 w 276"/>
                <a:gd name="T25" fmla="*/ 8 h 274"/>
                <a:gd name="T26" fmla="*/ 2 w 276"/>
                <a:gd name="T27" fmla="*/ 7 h 274"/>
                <a:gd name="T28" fmla="*/ 2 w 276"/>
                <a:gd name="T29" fmla="*/ 7 h 274"/>
                <a:gd name="T30" fmla="*/ 1 w 276"/>
                <a:gd name="T31" fmla="*/ 6 h 274"/>
                <a:gd name="T32" fmla="*/ 0 w 276"/>
                <a:gd name="T33" fmla="*/ 3 h 274"/>
                <a:gd name="T34" fmla="*/ 1 w 276"/>
                <a:gd name="T35" fmla="*/ 2 h 274"/>
                <a:gd name="T36" fmla="*/ 2 w 276"/>
                <a:gd name="T37" fmla="*/ 2 h 274"/>
                <a:gd name="T38" fmla="*/ 2 w 276"/>
                <a:gd name="T39" fmla="*/ 1 h 274"/>
                <a:gd name="T40" fmla="*/ 3 w 276"/>
                <a:gd name="T41" fmla="*/ 1 h 274"/>
                <a:gd name="T42" fmla="*/ 5 w 276"/>
                <a:gd name="T43" fmla="*/ 1 h 274"/>
                <a:gd name="T44" fmla="*/ 9 w 276"/>
                <a:gd name="T45" fmla="*/ 0 h 274"/>
                <a:gd name="T46" fmla="*/ 9 w 276"/>
                <a:gd name="T47" fmla="*/ 0 h 2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6"/>
                <a:gd name="T73" fmla="*/ 0 h 274"/>
                <a:gd name="T74" fmla="*/ 276 w 276"/>
                <a:gd name="T75" fmla="*/ 274 h 2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6" h="274">
                  <a:moveTo>
                    <a:pt x="276" y="0"/>
                  </a:moveTo>
                  <a:lnTo>
                    <a:pt x="255" y="7"/>
                  </a:lnTo>
                  <a:lnTo>
                    <a:pt x="208" y="29"/>
                  </a:lnTo>
                  <a:lnTo>
                    <a:pt x="180" y="44"/>
                  </a:lnTo>
                  <a:lnTo>
                    <a:pt x="156" y="61"/>
                  </a:lnTo>
                  <a:lnTo>
                    <a:pt x="135" y="83"/>
                  </a:lnTo>
                  <a:lnTo>
                    <a:pt x="122" y="105"/>
                  </a:lnTo>
                  <a:lnTo>
                    <a:pt x="112" y="159"/>
                  </a:lnTo>
                  <a:lnTo>
                    <a:pt x="122" y="213"/>
                  </a:lnTo>
                  <a:lnTo>
                    <a:pt x="135" y="257"/>
                  </a:lnTo>
                  <a:lnTo>
                    <a:pt x="140" y="274"/>
                  </a:lnTo>
                  <a:lnTo>
                    <a:pt x="116" y="262"/>
                  </a:lnTo>
                  <a:lnTo>
                    <a:pt x="91" y="245"/>
                  </a:lnTo>
                  <a:lnTo>
                    <a:pt x="63" y="224"/>
                  </a:lnTo>
                  <a:lnTo>
                    <a:pt x="36" y="197"/>
                  </a:lnTo>
                  <a:lnTo>
                    <a:pt x="15" y="165"/>
                  </a:lnTo>
                  <a:lnTo>
                    <a:pt x="0" y="89"/>
                  </a:lnTo>
                  <a:lnTo>
                    <a:pt x="19" y="53"/>
                  </a:lnTo>
                  <a:lnTo>
                    <a:pt x="35" y="40"/>
                  </a:lnTo>
                  <a:lnTo>
                    <a:pt x="52" y="29"/>
                  </a:lnTo>
                  <a:lnTo>
                    <a:pt x="96" y="12"/>
                  </a:lnTo>
                  <a:lnTo>
                    <a:pt x="147" y="3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89" name="Freeform 43"/>
            <p:cNvSpPr>
              <a:spLocks noChangeAspect="1"/>
            </p:cNvSpPr>
            <p:nvPr/>
          </p:nvSpPr>
          <p:spPr bwMode="auto">
            <a:xfrm>
              <a:off x="3566" y="3164"/>
              <a:ext cx="369" cy="248"/>
            </a:xfrm>
            <a:custGeom>
              <a:avLst/>
              <a:gdLst>
                <a:gd name="T0" fmla="*/ 0 w 738"/>
                <a:gd name="T1" fmla="*/ 8 h 497"/>
                <a:gd name="T2" fmla="*/ 1 w 738"/>
                <a:gd name="T3" fmla="*/ 8 h 497"/>
                <a:gd name="T4" fmla="*/ 1 w 738"/>
                <a:gd name="T5" fmla="*/ 9 h 497"/>
                <a:gd name="T6" fmla="*/ 1 w 738"/>
                <a:gd name="T7" fmla="*/ 9 h 497"/>
                <a:gd name="T8" fmla="*/ 2 w 738"/>
                <a:gd name="T9" fmla="*/ 10 h 497"/>
                <a:gd name="T10" fmla="*/ 2 w 738"/>
                <a:gd name="T11" fmla="*/ 10 h 497"/>
                <a:gd name="T12" fmla="*/ 3 w 738"/>
                <a:gd name="T13" fmla="*/ 11 h 497"/>
                <a:gd name="T14" fmla="*/ 4 w 738"/>
                <a:gd name="T15" fmla="*/ 12 h 497"/>
                <a:gd name="T16" fmla="*/ 5 w 738"/>
                <a:gd name="T17" fmla="*/ 12 h 497"/>
                <a:gd name="T18" fmla="*/ 6 w 738"/>
                <a:gd name="T19" fmla="*/ 13 h 497"/>
                <a:gd name="T20" fmla="*/ 6 w 738"/>
                <a:gd name="T21" fmla="*/ 14 h 497"/>
                <a:gd name="T22" fmla="*/ 7 w 738"/>
                <a:gd name="T23" fmla="*/ 14 h 497"/>
                <a:gd name="T24" fmla="*/ 8 w 738"/>
                <a:gd name="T25" fmla="*/ 15 h 497"/>
                <a:gd name="T26" fmla="*/ 9 w 738"/>
                <a:gd name="T27" fmla="*/ 15 h 497"/>
                <a:gd name="T28" fmla="*/ 11 w 738"/>
                <a:gd name="T29" fmla="*/ 15 h 497"/>
                <a:gd name="T30" fmla="*/ 14 w 738"/>
                <a:gd name="T31" fmla="*/ 14 h 497"/>
                <a:gd name="T32" fmla="*/ 16 w 738"/>
                <a:gd name="T33" fmla="*/ 14 h 497"/>
                <a:gd name="T34" fmla="*/ 17 w 738"/>
                <a:gd name="T35" fmla="*/ 13 h 497"/>
                <a:gd name="T36" fmla="*/ 18 w 738"/>
                <a:gd name="T37" fmla="*/ 13 h 497"/>
                <a:gd name="T38" fmla="*/ 18 w 738"/>
                <a:gd name="T39" fmla="*/ 12 h 497"/>
                <a:gd name="T40" fmla="*/ 19 w 738"/>
                <a:gd name="T41" fmla="*/ 12 h 497"/>
                <a:gd name="T42" fmla="*/ 20 w 738"/>
                <a:gd name="T43" fmla="*/ 11 h 497"/>
                <a:gd name="T44" fmla="*/ 20 w 738"/>
                <a:gd name="T45" fmla="*/ 10 h 497"/>
                <a:gd name="T46" fmla="*/ 21 w 738"/>
                <a:gd name="T47" fmla="*/ 10 h 497"/>
                <a:gd name="T48" fmla="*/ 22 w 738"/>
                <a:gd name="T49" fmla="*/ 9 h 497"/>
                <a:gd name="T50" fmla="*/ 23 w 738"/>
                <a:gd name="T51" fmla="*/ 7 h 497"/>
                <a:gd name="T52" fmla="*/ 24 w 738"/>
                <a:gd name="T53" fmla="*/ 4 h 497"/>
                <a:gd name="T54" fmla="*/ 23 w 738"/>
                <a:gd name="T55" fmla="*/ 2 h 497"/>
                <a:gd name="T56" fmla="*/ 23 w 738"/>
                <a:gd name="T57" fmla="*/ 1 h 497"/>
                <a:gd name="T58" fmla="*/ 23 w 738"/>
                <a:gd name="T59" fmla="*/ 0 h 497"/>
                <a:gd name="T60" fmla="*/ 23 w 738"/>
                <a:gd name="T61" fmla="*/ 0 h 497"/>
                <a:gd name="T62" fmla="*/ 10 w 738"/>
                <a:gd name="T63" fmla="*/ 13 h 497"/>
                <a:gd name="T64" fmla="*/ 0 w 738"/>
                <a:gd name="T65" fmla="*/ 8 h 497"/>
                <a:gd name="T66" fmla="*/ 0 w 738"/>
                <a:gd name="T67" fmla="*/ 8 h 4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8"/>
                <a:gd name="T103" fmla="*/ 0 h 497"/>
                <a:gd name="T104" fmla="*/ 738 w 738"/>
                <a:gd name="T105" fmla="*/ 497 h 49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8" h="497">
                  <a:moveTo>
                    <a:pt x="0" y="274"/>
                  </a:moveTo>
                  <a:lnTo>
                    <a:pt x="8" y="285"/>
                  </a:lnTo>
                  <a:lnTo>
                    <a:pt x="18" y="297"/>
                  </a:lnTo>
                  <a:lnTo>
                    <a:pt x="30" y="312"/>
                  </a:lnTo>
                  <a:lnTo>
                    <a:pt x="46" y="329"/>
                  </a:lnTo>
                  <a:lnTo>
                    <a:pt x="64" y="348"/>
                  </a:lnTo>
                  <a:lnTo>
                    <a:pt x="85" y="369"/>
                  </a:lnTo>
                  <a:lnTo>
                    <a:pt x="109" y="390"/>
                  </a:lnTo>
                  <a:lnTo>
                    <a:pt x="134" y="412"/>
                  </a:lnTo>
                  <a:lnTo>
                    <a:pt x="161" y="432"/>
                  </a:lnTo>
                  <a:lnTo>
                    <a:pt x="188" y="450"/>
                  </a:lnTo>
                  <a:lnTo>
                    <a:pt x="215" y="468"/>
                  </a:lnTo>
                  <a:lnTo>
                    <a:pt x="245" y="481"/>
                  </a:lnTo>
                  <a:lnTo>
                    <a:pt x="274" y="492"/>
                  </a:lnTo>
                  <a:lnTo>
                    <a:pt x="331" y="497"/>
                  </a:lnTo>
                  <a:lnTo>
                    <a:pt x="443" y="474"/>
                  </a:lnTo>
                  <a:lnTo>
                    <a:pt x="495" y="450"/>
                  </a:lnTo>
                  <a:lnTo>
                    <a:pt x="521" y="437"/>
                  </a:lnTo>
                  <a:lnTo>
                    <a:pt x="546" y="421"/>
                  </a:lnTo>
                  <a:lnTo>
                    <a:pt x="569" y="404"/>
                  </a:lnTo>
                  <a:lnTo>
                    <a:pt x="594" y="385"/>
                  </a:lnTo>
                  <a:lnTo>
                    <a:pt x="615" y="365"/>
                  </a:lnTo>
                  <a:lnTo>
                    <a:pt x="635" y="344"/>
                  </a:lnTo>
                  <a:lnTo>
                    <a:pt x="655" y="322"/>
                  </a:lnTo>
                  <a:lnTo>
                    <a:pt x="674" y="298"/>
                  </a:lnTo>
                  <a:lnTo>
                    <a:pt x="706" y="248"/>
                  </a:lnTo>
                  <a:lnTo>
                    <a:pt x="738" y="152"/>
                  </a:lnTo>
                  <a:lnTo>
                    <a:pt x="735" y="72"/>
                  </a:lnTo>
                  <a:lnTo>
                    <a:pt x="726" y="41"/>
                  </a:lnTo>
                  <a:lnTo>
                    <a:pt x="716" y="19"/>
                  </a:lnTo>
                  <a:lnTo>
                    <a:pt x="706" y="0"/>
                  </a:lnTo>
                  <a:lnTo>
                    <a:pt x="315" y="428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90" name="Freeform 44"/>
            <p:cNvSpPr>
              <a:spLocks noChangeAspect="1"/>
            </p:cNvSpPr>
            <p:nvPr/>
          </p:nvSpPr>
          <p:spPr bwMode="auto">
            <a:xfrm>
              <a:off x="3754" y="3492"/>
              <a:ext cx="846" cy="532"/>
            </a:xfrm>
            <a:custGeom>
              <a:avLst/>
              <a:gdLst>
                <a:gd name="T0" fmla="*/ 15 w 1693"/>
                <a:gd name="T1" fmla="*/ 21 h 1065"/>
                <a:gd name="T2" fmla="*/ 44 w 1693"/>
                <a:gd name="T3" fmla="*/ 16 h 1065"/>
                <a:gd name="T4" fmla="*/ 45 w 1693"/>
                <a:gd name="T5" fmla="*/ 17 h 1065"/>
                <a:gd name="T6" fmla="*/ 48 w 1693"/>
                <a:gd name="T7" fmla="*/ 16 h 1065"/>
                <a:gd name="T8" fmla="*/ 49 w 1693"/>
                <a:gd name="T9" fmla="*/ 14 h 1065"/>
                <a:gd name="T10" fmla="*/ 49 w 1693"/>
                <a:gd name="T11" fmla="*/ 12 h 1065"/>
                <a:gd name="T12" fmla="*/ 48 w 1693"/>
                <a:gd name="T13" fmla="*/ 11 h 1065"/>
                <a:gd name="T14" fmla="*/ 48 w 1693"/>
                <a:gd name="T15" fmla="*/ 10 h 1065"/>
                <a:gd name="T16" fmla="*/ 47 w 1693"/>
                <a:gd name="T17" fmla="*/ 9 h 1065"/>
                <a:gd name="T18" fmla="*/ 46 w 1693"/>
                <a:gd name="T19" fmla="*/ 8 h 1065"/>
                <a:gd name="T20" fmla="*/ 45 w 1693"/>
                <a:gd name="T21" fmla="*/ 7 h 1065"/>
                <a:gd name="T22" fmla="*/ 44 w 1693"/>
                <a:gd name="T23" fmla="*/ 6 h 1065"/>
                <a:gd name="T24" fmla="*/ 42 w 1693"/>
                <a:gd name="T25" fmla="*/ 5 h 1065"/>
                <a:gd name="T26" fmla="*/ 40 w 1693"/>
                <a:gd name="T27" fmla="*/ 4 h 1065"/>
                <a:gd name="T28" fmla="*/ 37 w 1693"/>
                <a:gd name="T29" fmla="*/ 3 h 1065"/>
                <a:gd name="T30" fmla="*/ 33 w 1693"/>
                <a:gd name="T31" fmla="*/ 3 h 1065"/>
                <a:gd name="T32" fmla="*/ 27 w 1693"/>
                <a:gd name="T33" fmla="*/ 2 h 1065"/>
                <a:gd name="T34" fmla="*/ 19 w 1693"/>
                <a:gd name="T35" fmla="*/ 4 h 1065"/>
                <a:gd name="T36" fmla="*/ 16 w 1693"/>
                <a:gd name="T37" fmla="*/ 5 h 1065"/>
                <a:gd name="T38" fmla="*/ 14 w 1693"/>
                <a:gd name="T39" fmla="*/ 3 h 1065"/>
                <a:gd name="T40" fmla="*/ 15 w 1693"/>
                <a:gd name="T41" fmla="*/ 3 h 1065"/>
                <a:gd name="T42" fmla="*/ 17 w 1693"/>
                <a:gd name="T43" fmla="*/ 2 h 1065"/>
                <a:gd name="T44" fmla="*/ 19 w 1693"/>
                <a:gd name="T45" fmla="*/ 1 h 1065"/>
                <a:gd name="T46" fmla="*/ 21 w 1693"/>
                <a:gd name="T47" fmla="*/ 0 h 1065"/>
                <a:gd name="T48" fmla="*/ 25 w 1693"/>
                <a:gd name="T49" fmla="*/ 0 h 1065"/>
                <a:gd name="T50" fmla="*/ 34 w 1693"/>
                <a:gd name="T51" fmla="*/ 0 h 1065"/>
                <a:gd name="T52" fmla="*/ 39 w 1693"/>
                <a:gd name="T53" fmla="*/ 1 h 1065"/>
                <a:gd name="T54" fmla="*/ 41 w 1693"/>
                <a:gd name="T55" fmla="*/ 2 h 1065"/>
                <a:gd name="T56" fmla="*/ 44 w 1693"/>
                <a:gd name="T57" fmla="*/ 3 h 1065"/>
                <a:gd name="T58" fmla="*/ 46 w 1693"/>
                <a:gd name="T59" fmla="*/ 4 h 1065"/>
                <a:gd name="T60" fmla="*/ 47 w 1693"/>
                <a:gd name="T61" fmla="*/ 6 h 1065"/>
                <a:gd name="T62" fmla="*/ 49 w 1693"/>
                <a:gd name="T63" fmla="*/ 7 h 1065"/>
                <a:gd name="T64" fmla="*/ 50 w 1693"/>
                <a:gd name="T65" fmla="*/ 8 h 1065"/>
                <a:gd name="T66" fmla="*/ 51 w 1693"/>
                <a:gd name="T67" fmla="*/ 9 h 1065"/>
                <a:gd name="T68" fmla="*/ 51 w 1693"/>
                <a:gd name="T69" fmla="*/ 11 h 1065"/>
                <a:gd name="T70" fmla="*/ 52 w 1693"/>
                <a:gd name="T71" fmla="*/ 12 h 1065"/>
                <a:gd name="T72" fmla="*/ 52 w 1693"/>
                <a:gd name="T73" fmla="*/ 14 h 1065"/>
                <a:gd name="T74" fmla="*/ 52 w 1693"/>
                <a:gd name="T75" fmla="*/ 16 h 1065"/>
                <a:gd name="T76" fmla="*/ 52 w 1693"/>
                <a:gd name="T77" fmla="*/ 17 h 1065"/>
                <a:gd name="T78" fmla="*/ 51 w 1693"/>
                <a:gd name="T79" fmla="*/ 18 h 1065"/>
                <a:gd name="T80" fmla="*/ 50 w 1693"/>
                <a:gd name="T81" fmla="*/ 19 h 1065"/>
                <a:gd name="T82" fmla="*/ 49 w 1693"/>
                <a:gd name="T83" fmla="*/ 19 h 1065"/>
                <a:gd name="T84" fmla="*/ 47 w 1693"/>
                <a:gd name="T85" fmla="*/ 20 h 1065"/>
                <a:gd name="T86" fmla="*/ 44 w 1693"/>
                <a:gd name="T87" fmla="*/ 19 h 1065"/>
                <a:gd name="T88" fmla="*/ 43 w 1693"/>
                <a:gd name="T89" fmla="*/ 19 h 1065"/>
                <a:gd name="T90" fmla="*/ 1 w 1693"/>
                <a:gd name="T91" fmla="*/ 33 h 1065"/>
                <a:gd name="T92" fmla="*/ 0 w 1693"/>
                <a:gd name="T93" fmla="*/ 32 h 10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93"/>
                <a:gd name="T142" fmla="*/ 0 h 1065"/>
                <a:gd name="T143" fmla="*/ 1693 w 1693"/>
                <a:gd name="T144" fmla="*/ 1065 h 10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93" h="1065">
                  <a:moveTo>
                    <a:pt x="0" y="1026"/>
                  </a:moveTo>
                  <a:lnTo>
                    <a:pt x="486" y="688"/>
                  </a:lnTo>
                  <a:lnTo>
                    <a:pt x="1398" y="517"/>
                  </a:lnTo>
                  <a:lnTo>
                    <a:pt x="1416" y="528"/>
                  </a:lnTo>
                  <a:lnTo>
                    <a:pt x="1435" y="536"/>
                  </a:lnTo>
                  <a:lnTo>
                    <a:pt x="1460" y="544"/>
                  </a:lnTo>
                  <a:lnTo>
                    <a:pt x="1517" y="542"/>
                  </a:lnTo>
                  <a:lnTo>
                    <a:pt x="1547" y="528"/>
                  </a:lnTo>
                  <a:lnTo>
                    <a:pt x="1575" y="501"/>
                  </a:lnTo>
                  <a:lnTo>
                    <a:pt x="1592" y="465"/>
                  </a:lnTo>
                  <a:lnTo>
                    <a:pt x="1592" y="429"/>
                  </a:lnTo>
                  <a:lnTo>
                    <a:pt x="1583" y="392"/>
                  </a:lnTo>
                  <a:lnTo>
                    <a:pt x="1575" y="376"/>
                  </a:lnTo>
                  <a:lnTo>
                    <a:pt x="1564" y="359"/>
                  </a:lnTo>
                  <a:lnTo>
                    <a:pt x="1553" y="343"/>
                  </a:lnTo>
                  <a:lnTo>
                    <a:pt x="1541" y="328"/>
                  </a:lnTo>
                  <a:lnTo>
                    <a:pt x="1521" y="305"/>
                  </a:lnTo>
                  <a:lnTo>
                    <a:pt x="1505" y="289"/>
                  </a:lnTo>
                  <a:lnTo>
                    <a:pt x="1499" y="283"/>
                  </a:lnTo>
                  <a:lnTo>
                    <a:pt x="1493" y="277"/>
                  </a:lnTo>
                  <a:lnTo>
                    <a:pt x="1473" y="259"/>
                  </a:lnTo>
                  <a:lnTo>
                    <a:pt x="1459" y="247"/>
                  </a:lnTo>
                  <a:lnTo>
                    <a:pt x="1440" y="233"/>
                  </a:lnTo>
                  <a:lnTo>
                    <a:pt x="1417" y="219"/>
                  </a:lnTo>
                  <a:lnTo>
                    <a:pt x="1392" y="203"/>
                  </a:lnTo>
                  <a:lnTo>
                    <a:pt x="1362" y="185"/>
                  </a:lnTo>
                  <a:lnTo>
                    <a:pt x="1327" y="169"/>
                  </a:lnTo>
                  <a:lnTo>
                    <a:pt x="1288" y="154"/>
                  </a:lnTo>
                  <a:lnTo>
                    <a:pt x="1244" y="139"/>
                  </a:lnTo>
                  <a:lnTo>
                    <a:pt x="1196" y="126"/>
                  </a:lnTo>
                  <a:lnTo>
                    <a:pt x="1143" y="114"/>
                  </a:lnTo>
                  <a:lnTo>
                    <a:pt x="1084" y="103"/>
                  </a:lnTo>
                  <a:lnTo>
                    <a:pt x="1020" y="95"/>
                  </a:lnTo>
                  <a:lnTo>
                    <a:pt x="895" y="90"/>
                  </a:lnTo>
                  <a:lnTo>
                    <a:pt x="789" y="95"/>
                  </a:lnTo>
                  <a:lnTo>
                    <a:pt x="622" y="128"/>
                  </a:lnTo>
                  <a:lnTo>
                    <a:pt x="565" y="151"/>
                  </a:lnTo>
                  <a:lnTo>
                    <a:pt x="524" y="169"/>
                  </a:lnTo>
                  <a:lnTo>
                    <a:pt x="490" y="189"/>
                  </a:lnTo>
                  <a:lnTo>
                    <a:pt x="466" y="124"/>
                  </a:lnTo>
                  <a:lnTo>
                    <a:pt x="474" y="120"/>
                  </a:lnTo>
                  <a:lnTo>
                    <a:pt x="500" y="106"/>
                  </a:lnTo>
                  <a:lnTo>
                    <a:pt x="540" y="86"/>
                  </a:lnTo>
                  <a:lnTo>
                    <a:pt x="565" y="75"/>
                  </a:lnTo>
                  <a:lnTo>
                    <a:pt x="593" y="63"/>
                  </a:lnTo>
                  <a:lnTo>
                    <a:pt x="625" y="52"/>
                  </a:lnTo>
                  <a:lnTo>
                    <a:pt x="659" y="40"/>
                  </a:lnTo>
                  <a:lnTo>
                    <a:pt x="697" y="28"/>
                  </a:lnTo>
                  <a:lnTo>
                    <a:pt x="737" y="20"/>
                  </a:lnTo>
                  <a:lnTo>
                    <a:pt x="826" y="6"/>
                  </a:lnTo>
                  <a:lnTo>
                    <a:pt x="922" y="0"/>
                  </a:lnTo>
                  <a:lnTo>
                    <a:pt x="1119" y="19"/>
                  </a:lnTo>
                  <a:lnTo>
                    <a:pt x="1211" y="38"/>
                  </a:lnTo>
                  <a:lnTo>
                    <a:pt x="1255" y="50"/>
                  </a:lnTo>
                  <a:lnTo>
                    <a:pt x="1296" y="64"/>
                  </a:lnTo>
                  <a:lnTo>
                    <a:pt x="1338" y="80"/>
                  </a:lnTo>
                  <a:lnTo>
                    <a:pt x="1375" y="98"/>
                  </a:lnTo>
                  <a:lnTo>
                    <a:pt x="1411" y="115"/>
                  </a:lnTo>
                  <a:lnTo>
                    <a:pt x="1445" y="135"/>
                  </a:lnTo>
                  <a:lnTo>
                    <a:pt x="1477" y="156"/>
                  </a:lnTo>
                  <a:lnTo>
                    <a:pt x="1507" y="177"/>
                  </a:lnTo>
                  <a:lnTo>
                    <a:pt x="1535" y="201"/>
                  </a:lnTo>
                  <a:lnTo>
                    <a:pt x="1559" y="225"/>
                  </a:lnTo>
                  <a:lnTo>
                    <a:pt x="1569" y="237"/>
                  </a:lnTo>
                  <a:lnTo>
                    <a:pt x="1580" y="248"/>
                  </a:lnTo>
                  <a:lnTo>
                    <a:pt x="1600" y="272"/>
                  </a:lnTo>
                  <a:lnTo>
                    <a:pt x="1619" y="293"/>
                  </a:lnTo>
                  <a:lnTo>
                    <a:pt x="1633" y="315"/>
                  </a:lnTo>
                  <a:lnTo>
                    <a:pt x="1648" y="335"/>
                  </a:lnTo>
                  <a:lnTo>
                    <a:pt x="1660" y="355"/>
                  </a:lnTo>
                  <a:lnTo>
                    <a:pt x="1671" y="373"/>
                  </a:lnTo>
                  <a:lnTo>
                    <a:pt x="1679" y="392"/>
                  </a:lnTo>
                  <a:lnTo>
                    <a:pt x="1691" y="429"/>
                  </a:lnTo>
                  <a:lnTo>
                    <a:pt x="1693" y="464"/>
                  </a:lnTo>
                  <a:lnTo>
                    <a:pt x="1691" y="500"/>
                  </a:lnTo>
                  <a:lnTo>
                    <a:pt x="1680" y="534"/>
                  </a:lnTo>
                  <a:lnTo>
                    <a:pt x="1672" y="552"/>
                  </a:lnTo>
                  <a:lnTo>
                    <a:pt x="1665" y="568"/>
                  </a:lnTo>
                  <a:lnTo>
                    <a:pt x="1657" y="581"/>
                  </a:lnTo>
                  <a:lnTo>
                    <a:pt x="1648" y="593"/>
                  </a:lnTo>
                  <a:lnTo>
                    <a:pt x="1640" y="604"/>
                  </a:lnTo>
                  <a:lnTo>
                    <a:pt x="1631" y="613"/>
                  </a:lnTo>
                  <a:lnTo>
                    <a:pt x="1612" y="628"/>
                  </a:lnTo>
                  <a:lnTo>
                    <a:pt x="1592" y="638"/>
                  </a:lnTo>
                  <a:lnTo>
                    <a:pt x="1572" y="645"/>
                  </a:lnTo>
                  <a:lnTo>
                    <a:pt x="1524" y="653"/>
                  </a:lnTo>
                  <a:lnTo>
                    <a:pt x="1475" y="649"/>
                  </a:lnTo>
                  <a:lnTo>
                    <a:pt x="1432" y="634"/>
                  </a:lnTo>
                  <a:lnTo>
                    <a:pt x="1399" y="621"/>
                  </a:lnTo>
                  <a:lnTo>
                    <a:pt x="1387" y="614"/>
                  </a:lnTo>
                  <a:lnTo>
                    <a:pt x="498" y="783"/>
                  </a:lnTo>
                  <a:lnTo>
                    <a:pt x="33" y="1065"/>
                  </a:lnTo>
                  <a:lnTo>
                    <a:pt x="0" y="10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91" name="Freeform 45"/>
            <p:cNvSpPr>
              <a:spLocks noChangeAspect="1"/>
            </p:cNvSpPr>
            <p:nvPr/>
          </p:nvSpPr>
          <p:spPr bwMode="auto">
            <a:xfrm>
              <a:off x="3853" y="3339"/>
              <a:ext cx="665" cy="318"/>
            </a:xfrm>
            <a:custGeom>
              <a:avLst/>
              <a:gdLst>
                <a:gd name="T0" fmla="*/ 42 w 1328"/>
                <a:gd name="T1" fmla="*/ 9 h 636"/>
                <a:gd name="T2" fmla="*/ 40 w 1328"/>
                <a:gd name="T3" fmla="*/ 8 h 636"/>
                <a:gd name="T4" fmla="*/ 39 w 1328"/>
                <a:gd name="T5" fmla="*/ 7 h 636"/>
                <a:gd name="T6" fmla="*/ 38 w 1328"/>
                <a:gd name="T7" fmla="*/ 6 h 636"/>
                <a:gd name="T8" fmla="*/ 36 w 1328"/>
                <a:gd name="T9" fmla="*/ 5 h 636"/>
                <a:gd name="T10" fmla="*/ 35 w 1328"/>
                <a:gd name="T11" fmla="*/ 4 h 636"/>
                <a:gd name="T12" fmla="*/ 33 w 1328"/>
                <a:gd name="T13" fmla="*/ 3 h 636"/>
                <a:gd name="T14" fmla="*/ 31 w 1328"/>
                <a:gd name="T15" fmla="*/ 3 h 636"/>
                <a:gd name="T16" fmla="*/ 29 w 1328"/>
                <a:gd name="T17" fmla="*/ 2 h 636"/>
                <a:gd name="T18" fmla="*/ 27 w 1328"/>
                <a:gd name="T19" fmla="*/ 1 h 636"/>
                <a:gd name="T20" fmla="*/ 23 w 1328"/>
                <a:gd name="T21" fmla="*/ 1 h 636"/>
                <a:gd name="T22" fmla="*/ 14 w 1328"/>
                <a:gd name="T23" fmla="*/ 1 h 636"/>
                <a:gd name="T24" fmla="*/ 10 w 1328"/>
                <a:gd name="T25" fmla="*/ 2 h 636"/>
                <a:gd name="T26" fmla="*/ 7 w 1328"/>
                <a:gd name="T27" fmla="*/ 3 h 636"/>
                <a:gd name="T28" fmla="*/ 6 w 1328"/>
                <a:gd name="T29" fmla="*/ 4 h 636"/>
                <a:gd name="T30" fmla="*/ 5 w 1328"/>
                <a:gd name="T31" fmla="*/ 5 h 636"/>
                <a:gd name="T32" fmla="*/ 4 w 1328"/>
                <a:gd name="T33" fmla="*/ 6 h 636"/>
                <a:gd name="T34" fmla="*/ 4 w 1328"/>
                <a:gd name="T35" fmla="*/ 7 h 636"/>
                <a:gd name="T36" fmla="*/ 3 w 1328"/>
                <a:gd name="T37" fmla="*/ 8 h 636"/>
                <a:gd name="T38" fmla="*/ 2 w 1328"/>
                <a:gd name="T39" fmla="*/ 9 h 636"/>
                <a:gd name="T40" fmla="*/ 2 w 1328"/>
                <a:gd name="T41" fmla="*/ 10 h 636"/>
                <a:gd name="T42" fmla="*/ 1 w 1328"/>
                <a:gd name="T43" fmla="*/ 11 h 636"/>
                <a:gd name="T44" fmla="*/ 0 w 1328"/>
                <a:gd name="T45" fmla="*/ 14 h 636"/>
                <a:gd name="T46" fmla="*/ 1 w 1328"/>
                <a:gd name="T47" fmla="*/ 16 h 636"/>
                <a:gd name="T48" fmla="*/ 2 w 1328"/>
                <a:gd name="T49" fmla="*/ 17 h 636"/>
                <a:gd name="T50" fmla="*/ 2 w 1328"/>
                <a:gd name="T51" fmla="*/ 18 h 636"/>
                <a:gd name="T52" fmla="*/ 4 w 1328"/>
                <a:gd name="T53" fmla="*/ 19 h 636"/>
                <a:gd name="T54" fmla="*/ 5 w 1328"/>
                <a:gd name="T55" fmla="*/ 20 h 636"/>
                <a:gd name="T56" fmla="*/ 9 w 1328"/>
                <a:gd name="T57" fmla="*/ 20 h 636"/>
                <a:gd name="T58" fmla="*/ 12 w 1328"/>
                <a:gd name="T59" fmla="*/ 18 h 636"/>
                <a:gd name="T60" fmla="*/ 8 w 1328"/>
                <a:gd name="T61" fmla="*/ 18 h 636"/>
                <a:gd name="T62" fmla="*/ 4 w 1328"/>
                <a:gd name="T63" fmla="*/ 16 h 636"/>
                <a:gd name="T64" fmla="*/ 4 w 1328"/>
                <a:gd name="T65" fmla="*/ 12 h 636"/>
                <a:gd name="T66" fmla="*/ 5 w 1328"/>
                <a:gd name="T67" fmla="*/ 11 h 636"/>
                <a:gd name="T68" fmla="*/ 5 w 1328"/>
                <a:gd name="T69" fmla="*/ 10 h 636"/>
                <a:gd name="T70" fmla="*/ 6 w 1328"/>
                <a:gd name="T71" fmla="*/ 9 h 636"/>
                <a:gd name="T72" fmla="*/ 7 w 1328"/>
                <a:gd name="T73" fmla="*/ 8 h 636"/>
                <a:gd name="T74" fmla="*/ 8 w 1328"/>
                <a:gd name="T75" fmla="*/ 7 h 636"/>
                <a:gd name="T76" fmla="*/ 9 w 1328"/>
                <a:gd name="T77" fmla="*/ 6 h 636"/>
                <a:gd name="T78" fmla="*/ 11 w 1328"/>
                <a:gd name="T79" fmla="*/ 5 h 636"/>
                <a:gd name="T80" fmla="*/ 14 w 1328"/>
                <a:gd name="T81" fmla="*/ 4 h 636"/>
                <a:gd name="T82" fmla="*/ 18 w 1328"/>
                <a:gd name="T83" fmla="*/ 3 h 636"/>
                <a:gd name="T84" fmla="*/ 26 w 1328"/>
                <a:gd name="T85" fmla="*/ 4 h 636"/>
                <a:gd name="T86" fmla="*/ 30 w 1328"/>
                <a:gd name="T87" fmla="*/ 5 h 636"/>
                <a:gd name="T88" fmla="*/ 32 w 1328"/>
                <a:gd name="T89" fmla="*/ 6 h 636"/>
                <a:gd name="T90" fmla="*/ 34 w 1328"/>
                <a:gd name="T91" fmla="*/ 7 h 636"/>
                <a:gd name="T92" fmla="*/ 36 w 1328"/>
                <a:gd name="T93" fmla="*/ 8 h 636"/>
                <a:gd name="T94" fmla="*/ 37 w 1328"/>
                <a:gd name="T95" fmla="*/ 8 h 636"/>
                <a:gd name="T96" fmla="*/ 39 w 1328"/>
                <a:gd name="T97" fmla="*/ 9 h 636"/>
                <a:gd name="T98" fmla="*/ 41 w 1328"/>
                <a:gd name="T99" fmla="*/ 10 h 636"/>
                <a:gd name="T100" fmla="*/ 42 w 1328"/>
                <a:gd name="T101" fmla="*/ 9 h 6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28"/>
                <a:gd name="T154" fmla="*/ 0 h 636"/>
                <a:gd name="T155" fmla="*/ 1328 w 1328"/>
                <a:gd name="T156" fmla="*/ 636 h 6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28" h="636">
                  <a:moveTo>
                    <a:pt x="1328" y="276"/>
                  </a:moveTo>
                  <a:lnTo>
                    <a:pt x="1312" y="263"/>
                  </a:lnTo>
                  <a:lnTo>
                    <a:pt x="1291" y="248"/>
                  </a:lnTo>
                  <a:lnTo>
                    <a:pt x="1263" y="229"/>
                  </a:lnTo>
                  <a:lnTo>
                    <a:pt x="1248" y="217"/>
                  </a:lnTo>
                  <a:lnTo>
                    <a:pt x="1229" y="205"/>
                  </a:lnTo>
                  <a:lnTo>
                    <a:pt x="1211" y="192"/>
                  </a:lnTo>
                  <a:lnTo>
                    <a:pt x="1190" y="180"/>
                  </a:lnTo>
                  <a:lnTo>
                    <a:pt x="1167" y="165"/>
                  </a:lnTo>
                  <a:lnTo>
                    <a:pt x="1144" y="152"/>
                  </a:lnTo>
                  <a:lnTo>
                    <a:pt x="1119" y="139"/>
                  </a:lnTo>
                  <a:lnTo>
                    <a:pt x="1094" y="126"/>
                  </a:lnTo>
                  <a:lnTo>
                    <a:pt x="1066" y="112"/>
                  </a:lnTo>
                  <a:lnTo>
                    <a:pt x="1036" y="99"/>
                  </a:lnTo>
                  <a:lnTo>
                    <a:pt x="1008" y="86"/>
                  </a:lnTo>
                  <a:lnTo>
                    <a:pt x="976" y="72"/>
                  </a:lnTo>
                  <a:lnTo>
                    <a:pt x="946" y="60"/>
                  </a:lnTo>
                  <a:lnTo>
                    <a:pt x="912" y="48"/>
                  </a:lnTo>
                  <a:lnTo>
                    <a:pt x="880" y="38"/>
                  </a:lnTo>
                  <a:lnTo>
                    <a:pt x="846" y="30"/>
                  </a:lnTo>
                  <a:lnTo>
                    <a:pt x="777" y="14"/>
                  </a:lnTo>
                  <a:lnTo>
                    <a:pt x="705" y="2"/>
                  </a:lnTo>
                  <a:lnTo>
                    <a:pt x="554" y="0"/>
                  </a:lnTo>
                  <a:lnTo>
                    <a:pt x="418" y="20"/>
                  </a:lnTo>
                  <a:lnTo>
                    <a:pt x="360" y="35"/>
                  </a:lnTo>
                  <a:lnTo>
                    <a:pt x="306" y="54"/>
                  </a:lnTo>
                  <a:lnTo>
                    <a:pt x="261" y="75"/>
                  </a:lnTo>
                  <a:lnTo>
                    <a:pt x="218" y="98"/>
                  </a:lnTo>
                  <a:lnTo>
                    <a:pt x="200" y="110"/>
                  </a:lnTo>
                  <a:lnTo>
                    <a:pt x="182" y="122"/>
                  </a:lnTo>
                  <a:lnTo>
                    <a:pt x="165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7"/>
                  </a:lnTo>
                  <a:lnTo>
                    <a:pt x="110" y="192"/>
                  </a:lnTo>
                  <a:lnTo>
                    <a:pt x="98" y="207"/>
                  </a:lnTo>
                  <a:lnTo>
                    <a:pt x="88" y="221"/>
                  </a:lnTo>
                  <a:lnTo>
                    <a:pt x="77" y="237"/>
                  </a:lnTo>
                  <a:lnTo>
                    <a:pt x="68" y="253"/>
                  </a:lnTo>
                  <a:lnTo>
                    <a:pt x="60" y="268"/>
                  </a:lnTo>
                  <a:lnTo>
                    <a:pt x="52" y="283"/>
                  </a:lnTo>
                  <a:lnTo>
                    <a:pt x="44" y="299"/>
                  </a:lnTo>
                  <a:lnTo>
                    <a:pt x="37" y="313"/>
                  </a:lnTo>
                  <a:lnTo>
                    <a:pt x="32" y="328"/>
                  </a:lnTo>
                  <a:lnTo>
                    <a:pt x="11" y="388"/>
                  </a:lnTo>
                  <a:lnTo>
                    <a:pt x="0" y="441"/>
                  </a:lnTo>
                  <a:lnTo>
                    <a:pt x="5" y="485"/>
                  </a:lnTo>
                  <a:lnTo>
                    <a:pt x="12" y="504"/>
                  </a:lnTo>
                  <a:lnTo>
                    <a:pt x="22" y="522"/>
                  </a:lnTo>
                  <a:lnTo>
                    <a:pt x="33" y="538"/>
                  </a:lnTo>
                  <a:lnTo>
                    <a:pt x="48" y="552"/>
                  </a:lnTo>
                  <a:lnTo>
                    <a:pt x="61" y="565"/>
                  </a:lnTo>
                  <a:lnTo>
                    <a:pt x="76" y="576"/>
                  </a:lnTo>
                  <a:lnTo>
                    <a:pt x="106" y="594"/>
                  </a:lnTo>
                  <a:lnTo>
                    <a:pt x="133" y="609"/>
                  </a:lnTo>
                  <a:lnTo>
                    <a:pt x="154" y="620"/>
                  </a:lnTo>
                  <a:lnTo>
                    <a:pt x="202" y="630"/>
                  </a:lnTo>
                  <a:lnTo>
                    <a:pt x="268" y="636"/>
                  </a:lnTo>
                  <a:lnTo>
                    <a:pt x="348" y="636"/>
                  </a:lnTo>
                  <a:lnTo>
                    <a:pt x="380" y="552"/>
                  </a:lnTo>
                  <a:lnTo>
                    <a:pt x="337" y="554"/>
                  </a:lnTo>
                  <a:lnTo>
                    <a:pt x="245" y="550"/>
                  </a:lnTo>
                  <a:lnTo>
                    <a:pt x="152" y="518"/>
                  </a:lnTo>
                  <a:lnTo>
                    <a:pt x="121" y="485"/>
                  </a:lnTo>
                  <a:lnTo>
                    <a:pt x="110" y="439"/>
                  </a:lnTo>
                  <a:lnTo>
                    <a:pt x="116" y="385"/>
                  </a:lnTo>
                  <a:lnTo>
                    <a:pt x="122" y="357"/>
                  </a:lnTo>
                  <a:lnTo>
                    <a:pt x="133" y="332"/>
                  </a:lnTo>
                  <a:lnTo>
                    <a:pt x="140" y="319"/>
                  </a:lnTo>
                  <a:lnTo>
                    <a:pt x="148" y="305"/>
                  </a:lnTo>
                  <a:lnTo>
                    <a:pt x="164" y="281"/>
                  </a:lnTo>
                  <a:lnTo>
                    <a:pt x="174" y="269"/>
                  </a:lnTo>
                  <a:lnTo>
                    <a:pt x="185" y="257"/>
                  </a:lnTo>
                  <a:lnTo>
                    <a:pt x="210" y="235"/>
                  </a:lnTo>
                  <a:lnTo>
                    <a:pt x="224" y="224"/>
                  </a:lnTo>
                  <a:lnTo>
                    <a:pt x="240" y="213"/>
                  </a:lnTo>
                  <a:lnTo>
                    <a:pt x="253" y="203"/>
                  </a:lnTo>
                  <a:lnTo>
                    <a:pt x="272" y="192"/>
                  </a:lnTo>
                  <a:lnTo>
                    <a:pt x="308" y="173"/>
                  </a:lnTo>
                  <a:lnTo>
                    <a:pt x="348" y="154"/>
                  </a:lnTo>
                  <a:lnTo>
                    <a:pt x="392" y="136"/>
                  </a:lnTo>
                  <a:lnTo>
                    <a:pt x="441" y="122"/>
                  </a:lnTo>
                  <a:lnTo>
                    <a:pt x="494" y="107"/>
                  </a:lnTo>
                  <a:lnTo>
                    <a:pt x="551" y="94"/>
                  </a:lnTo>
                  <a:lnTo>
                    <a:pt x="677" y="87"/>
                  </a:lnTo>
                  <a:lnTo>
                    <a:pt x="806" y="107"/>
                  </a:lnTo>
                  <a:lnTo>
                    <a:pt x="870" y="123"/>
                  </a:lnTo>
                  <a:lnTo>
                    <a:pt x="932" y="144"/>
                  </a:lnTo>
                  <a:lnTo>
                    <a:pt x="994" y="167"/>
                  </a:lnTo>
                  <a:lnTo>
                    <a:pt x="1022" y="179"/>
                  </a:lnTo>
                  <a:lnTo>
                    <a:pt x="1052" y="192"/>
                  </a:lnTo>
                  <a:lnTo>
                    <a:pt x="1079" y="204"/>
                  </a:lnTo>
                  <a:lnTo>
                    <a:pt x="1106" y="217"/>
                  </a:lnTo>
                  <a:lnTo>
                    <a:pt x="1131" y="231"/>
                  </a:lnTo>
                  <a:lnTo>
                    <a:pt x="1155" y="243"/>
                  </a:lnTo>
                  <a:lnTo>
                    <a:pt x="1178" y="255"/>
                  </a:lnTo>
                  <a:lnTo>
                    <a:pt x="1199" y="267"/>
                  </a:lnTo>
                  <a:lnTo>
                    <a:pt x="1237" y="288"/>
                  </a:lnTo>
                  <a:lnTo>
                    <a:pt x="1268" y="308"/>
                  </a:lnTo>
                  <a:lnTo>
                    <a:pt x="1291" y="321"/>
                  </a:lnTo>
                  <a:lnTo>
                    <a:pt x="1311" y="335"/>
                  </a:lnTo>
                  <a:lnTo>
                    <a:pt x="1328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92" name="Freeform 46"/>
            <p:cNvSpPr>
              <a:spLocks noChangeAspect="1"/>
            </p:cNvSpPr>
            <p:nvPr/>
          </p:nvSpPr>
          <p:spPr bwMode="auto">
            <a:xfrm>
              <a:off x="3889" y="2927"/>
              <a:ext cx="588" cy="483"/>
            </a:xfrm>
            <a:custGeom>
              <a:avLst/>
              <a:gdLst>
                <a:gd name="T0" fmla="*/ 0 w 1177"/>
                <a:gd name="T1" fmla="*/ 1 h 966"/>
                <a:gd name="T2" fmla="*/ 3 w 1177"/>
                <a:gd name="T3" fmla="*/ 2 h 966"/>
                <a:gd name="T4" fmla="*/ 7 w 1177"/>
                <a:gd name="T5" fmla="*/ 3 h 966"/>
                <a:gd name="T6" fmla="*/ 9 w 1177"/>
                <a:gd name="T7" fmla="*/ 4 h 966"/>
                <a:gd name="T8" fmla="*/ 11 w 1177"/>
                <a:gd name="T9" fmla="*/ 5 h 966"/>
                <a:gd name="T10" fmla="*/ 13 w 1177"/>
                <a:gd name="T11" fmla="*/ 6 h 966"/>
                <a:gd name="T12" fmla="*/ 15 w 1177"/>
                <a:gd name="T13" fmla="*/ 7 h 966"/>
                <a:gd name="T14" fmla="*/ 17 w 1177"/>
                <a:gd name="T15" fmla="*/ 8 h 966"/>
                <a:gd name="T16" fmla="*/ 19 w 1177"/>
                <a:gd name="T17" fmla="*/ 8 h 966"/>
                <a:gd name="T18" fmla="*/ 20 w 1177"/>
                <a:gd name="T19" fmla="*/ 9 h 966"/>
                <a:gd name="T20" fmla="*/ 22 w 1177"/>
                <a:gd name="T21" fmla="*/ 10 h 966"/>
                <a:gd name="T22" fmla="*/ 23 w 1177"/>
                <a:gd name="T23" fmla="*/ 12 h 966"/>
                <a:gd name="T24" fmla="*/ 24 w 1177"/>
                <a:gd name="T25" fmla="*/ 13 h 966"/>
                <a:gd name="T26" fmla="*/ 26 w 1177"/>
                <a:gd name="T27" fmla="*/ 14 h 966"/>
                <a:gd name="T28" fmla="*/ 26 w 1177"/>
                <a:gd name="T29" fmla="*/ 15 h 966"/>
                <a:gd name="T30" fmla="*/ 27 w 1177"/>
                <a:gd name="T31" fmla="*/ 16 h 966"/>
                <a:gd name="T32" fmla="*/ 28 w 1177"/>
                <a:gd name="T33" fmla="*/ 17 h 966"/>
                <a:gd name="T34" fmla="*/ 28 w 1177"/>
                <a:gd name="T35" fmla="*/ 18 h 966"/>
                <a:gd name="T36" fmla="*/ 29 w 1177"/>
                <a:gd name="T37" fmla="*/ 18 h 966"/>
                <a:gd name="T38" fmla="*/ 30 w 1177"/>
                <a:gd name="T39" fmla="*/ 20 h 966"/>
                <a:gd name="T40" fmla="*/ 30 w 1177"/>
                <a:gd name="T41" fmla="*/ 20 h 966"/>
                <a:gd name="T42" fmla="*/ 31 w 1177"/>
                <a:gd name="T43" fmla="*/ 21 h 966"/>
                <a:gd name="T44" fmla="*/ 31 w 1177"/>
                <a:gd name="T45" fmla="*/ 22 h 966"/>
                <a:gd name="T46" fmla="*/ 32 w 1177"/>
                <a:gd name="T47" fmla="*/ 23 h 966"/>
                <a:gd name="T48" fmla="*/ 33 w 1177"/>
                <a:gd name="T49" fmla="*/ 24 h 966"/>
                <a:gd name="T50" fmla="*/ 33 w 1177"/>
                <a:gd name="T51" fmla="*/ 25 h 966"/>
                <a:gd name="T52" fmla="*/ 34 w 1177"/>
                <a:gd name="T53" fmla="*/ 26 h 966"/>
                <a:gd name="T54" fmla="*/ 34 w 1177"/>
                <a:gd name="T55" fmla="*/ 27 h 966"/>
                <a:gd name="T56" fmla="*/ 35 w 1177"/>
                <a:gd name="T57" fmla="*/ 28 h 966"/>
                <a:gd name="T58" fmla="*/ 36 w 1177"/>
                <a:gd name="T59" fmla="*/ 29 h 966"/>
                <a:gd name="T60" fmla="*/ 36 w 1177"/>
                <a:gd name="T61" fmla="*/ 30 h 966"/>
                <a:gd name="T62" fmla="*/ 36 w 1177"/>
                <a:gd name="T63" fmla="*/ 30 h 966"/>
                <a:gd name="T64" fmla="*/ 35 w 1177"/>
                <a:gd name="T65" fmla="*/ 30 h 966"/>
                <a:gd name="T66" fmla="*/ 34 w 1177"/>
                <a:gd name="T67" fmla="*/ 29 h 966"/>
                <a:gd name="T68" fmla="*/ 32 w 1177"/>
                <a:gd name="T69" fmla="*/ 28 h 966"/>
                <a:gd name="T70" fmla="*/ 30 w 1177"/>
                <a:gd name="T71" fmla="*/ 26 h 966"/>
                <a:gd name="T72" fmla="*/ 27 w 1177"/>
                <a:gd name="T73" fmla="*/ 25 h 966"/>
                <a:gd name="T74" fmla="*/ 24 w 1177"/>
                <a:gd name="T75" fmla="*/ 24 h 966"/>
                <a:gd name="T76" fmla="*/ 21 w 1177"/>
                <a:gd name="T77" fmla="*/ 24 h 966"/>
                <a:gd name="T78" fmla="*/ 13 w 1177"/>
                <a:gd name="T79" fmla="*/ 23 h 966"/>
                <a:gd name="T80" fmla="*/ 10 w 1177"/>
                <a:gd name="T81" fmla="*/ 19 h 966"/>
                <a:gd name="T82" fmla="*/ 10 w 1177"/>
                <a:gd name="T83" fmla="*/ 14 h 966"/>
                <a:gd name="T84" fmla="*/ 9 w 1177"/>
                <a:gd name="T85" fmla="*/ 12 h 966"/>
                <a:gd name="T86" fmla="*/ 9 w 1177"/>
                <a:gd name="T87" fmla="*/ 12 h 966"/>
                <a:gd name="T88" fmla="*/ 8 w 1177"/>
                <a:gd name="T89" fmla="*/ 11 h 966"/>
                <a:gd name="T90" fmla="*/ 5 w 1177"/>
                <a:gd name="T91" fmla="*/ 10 h 966"/>
                <a:gd name="T92" fmla="*/ 2 w 1177"/>
                <a:gd name="T93" fmla="*/ 6 h 966"/>
                <a:gd name="T94" fmla="*/ 1 w 1177"/>
                <a:gd name="T95" fmla="*/ 4 h 966"/>
                <a:gd name="T96" fmla="*/ 1 w 1177"/>
                <a:gd name="T97" fmla="*/ 3 h 966"/>
                <a:gd name="T98" fmla="*/ 0 w 1177"/>
                <a:gd name="T99" fmla="*/ 2 h 966"/>
                <a:gd name="T100" fmla="*/ 0 w 1177"/>
                <a:gd name="T101" fmla="*/ 1 h 966"/>
                <a:gd name="T102" fmla="*/ 0 w 1177"/>
                <a:gd name="T103" fmla="*/ 0 h 9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77"/>
                <a:gd name="T157" fmla="*/ 0 h 966"/>
                <a:gd name="T158" fmla="*/ 1177 w 1177"/>
                <a:gd name="T159" fmla="*/ 966 h 9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77" h="966">
                  <a:moveTo>
                    <a:pt x="0" y="0"/>
                  </a:moveTo>
                  <a:lnTo>
                    <a:pt x="23" y="8"/>
                  </a:lnTo>
                  <a:lnTo>
                    <a:pt x="84" y="28"/>
                  </a:lnTo>
                  <a:lnTo>
                    <a:pt x="126" y="43"/>
                  </a:lnTo>
                  <a:lnTo>
                    <a:pt x="175" y="60"/>
                  </a:lnTo>
                  <a:lnTo>
                    <a:pt x="228" y="81"/>
                  </a:lnTo>
                  <a:lnTo>
                    <a:pt x="284" y="104"/>
                  </a:lnTo>
                  <a:lnTo>
                    <a:pt x="315" y="116"/>
                  </a:lnTo>
                  <a:lnTo>
                    <a:pt x="344" y="128"/>
                  </a:lnTo>
                  <a:lnTo>
                    <a:pt x="373" y="140"/>
                  </a:lnTo>
                  <a:lnTo>
                    <a:pt x="405" y="154"/>
                  </a:lnTo>
                  <a:lnTo>
                    <a:pt x="435" y="168"/>
                  </a:lnTo>
                  <a:lnTo>
                    <a:pt x="467" y="182"/>
                  </a:lnTo>
                  <a:lnTo>
                    <a:pt x="496" y="196"/>
                  </a:lnTo>
                  <a:lnTo>
                    <a:pt x="525" y="210"/>
                  </a:lnTo>
                  <a:lnTo>
                    <a:pt x="556" y="226"/>
                  </a:lnTo>
                  <a:lnTo>
                    <a:pt x="584" y="241"/>
                  </a:lnTo>
                  <a:lnTo>
                    <a:pt x="612" y="256"/>
                  </a:lnTo>
                  <a:lnTo>
                    <a:pt x="640" y="272"/>
                  </a:lnTo>
                  <a:lnTo>
                    <a:pt x="664" y="288"/>
                  </a:lnTo>
                  <a:lnTo>
                    <a:pt x="688" y="304"/>
                  </a:lnTo>
                  <a:lnTo>
                    <a:pt x="712" y="320"/>
                  </a:lnTo>
                  <a:lnTo>
                    <a:pt x="733" y="336"/>
                  </a:lnTo>
                  <a:lnTo>
                    <a:pt x="753" y="353"/>
                  </a:lnTo>
                  <a:lnTo>
                    <a:pt x="774" y="370"/>
                  </a:lnTo>
                  <a:lnTo>
                    <a:pt x="794" y="390"/>
                  </a:lnTo>
                  <a:lnTo>
                    <a:pt x="816" y="411"/>
                  </a:lnTo>
                  <a:lnTo>
                    <a:pt x="836" y="434"/>
                  </a:lnTo>
                  <a:lnTo>
                    <a:pt x="845" y="445"/>
                  </a:lnTo>
                  <a:lnTo>
                    <a:pt x="856" y="458"/>
                  </a:lnTo>
                  <a:lnTo>
                    <a:pt x="865" y="469"/>
                  </a:lnTo>
                  <a:lnTo>
                    <a:pt x="876" y="481"/>
                  </a:lnTo>
                  <a:lnTo>
                    <a:pt x="896" y="506"/>
                  </a:lnTo>
                  <a:lnTo>
                    <a:pt x="905" y="519"/>
                  </a:lnTo>
                  <a:lnTo>
                    <a:pt x="914" y="531"/>
                  </a:lnTo>
                  <a:lnTo>
                    <a:pt x="924" y="545"/>
                  </a:lnTo>
                  <a:lnTo>
                    <a:pt x="933" y="557"/>
                  </a:lnTo>
                  <a:lnTo>
                    <a:pt x="942" y="570"/>
                  </a:lnTo>
                  <a:lnTo>
                    <a:pt x="952" y="583"/>
                  </a:lnTo>
                  <a:lnTo>
                    <a:pt x="969" y="610"/>
                  </a:lnTo>
                  <a:lnTo>
                    <a:pt x="978" y="622"/>
                  </a:lnTo>
                  <a:lnTo>
                    <a:pt x="988" y="637"/>
                  </a:lnTo>
                  <a:lnTo>
                    <a:pt x="996" y="649"/>
                  </a:lnTo>
                  <a:lnTo>
                    <a:pt x="1005" y="662"/>
                  </a:lnTo>
                  <a:lnTo>
                    <a:pt x="1013" y="675"/>
                  </a:lnTo>
                  <a:lnTo>
                    <a:pt x="1021" y="688"/>
                  </a:lnTo>
                  <a:lnTo>
                    <a:pt x="1037" y="715"/>
                  </a:lnTo>
                  <a:lnTo>
                    <a:pt x="1045" y="727"/>
                  </a:lnTo>
                  <a:lnTo>
                    <a:pt x="1053" y="739"/>
                  </a:lnTo>
                  <a:lnTo>
                    <a:pt x="1061" y="751"/>
                  </a:lnTo>
                  <a:lnTo>
                    <a:pt x="1068" y="764"/>
                  </a:lnTo>
                  <a:lnTo>
                    <a:pt x="1081" y="788"/>
                  </a:lnTo>
                  <a:lnTo>
                    <a:pt x="1089" y="799"/>
                  </a:lnTo>
                  <a:lnTo>
                    <a:pt x="1094" y="811"/>
                  </a:lnTo>
                  <a:lnTo>
                    <a:pt x="1106" y="832"/>
                  </a:lnTo>
                  <a:lnTo>
                    <a:pt x="1118" y="854"/>
                  </a:lnTo>
                  <a:lnTo>
                    <a:pt x="1129" y="872"/>
                  </a:lnTo>
                  <a:lnTo>
                    <a:pt x="1139" y="890"/>
                  </a:lnTo>
                  <a:lnTo>
                    <a:pt x="1147" y="907"/>
                  </a:lnTo>
                  <a:lnTo>
                    <a:pt x="1155" y="922"/>
                  </a:lnTo>
                  <a:lnTo>
                    <a:pt x="1162" y="934"/>
                  </a:lnTo>
                  <a:lnTo>
                    <a:pt x="1167" y="944"/>
                  </a:lnTo>
                  <a:lnTo>
                    <a:pt x="1177" y="966"/>
                  </a:lnTo>
                  <a:lnTo>
                    <a:pt x="1167" y="958"/>
                  </a:lnTo>
                  <a:lnTo>
                    <a:pt x="1154" y="948"/>
                  </a:lnTo>
                  <a:lnTo>
                    <a:pt x="1138" y="936"/>
                  </a:lnTo>
                  <a:lnTo>
                    <a:pt x="1117" y="922"/>
                  </a:lnTo>
                  <a:lnTo>
                    <a:pt x="1093" y="906"/>
                  </a:lnTo>
                  <a:lnTo>
                    <a:pt x="1064" y="888"/>
                  </a:lnTo>
                  <a:lnTo>
                    <a:pt x="1033" y="870"/>
                  </a:lnTo>
                  <a:lnTo>
                    <a:pt x="998" y="850"/>
                  </a:lnTo>
                  <a:lnTo>
                    <a:pt x="962" y="832"/>
                  </a:lnTo>
                  <a:lnTo>
                    <a:pt x="922" y="814"/>
                  </a:lnTo>
                  <a:lnTo>
                    <a:pt x="880" y="796"/>
                  </a:lnTo>
                  <a:lnTo>
                    <a:pt x="837" y="782"/>
                  </a:lnTo>
                  <a:lnTo>
                    <a:pt x="792" y="767"/>
                  </a:lnTo>
                  <a:lnTo>
                    <a:pt x="746" y="755"/>
                  </a:lnTo>
                  <a:lnTo>
                    <a:pt x="699" y="747"/>
                  </a:lnTo>
                  <a:lnTo>
                    <a:pt x="536" y="732"/>
                  </a:lnTo>
                  <a:lnTo>
                    <a:pt x="428" y="734"/>
                  </a:lnTo>
                  <a:lnTo>
                    <a:pt x="347" y="747"/>
                  </a:lnTo>
                  <a:lnTo>
                    <a:pt x="351" y="594"/>
                  </a:lnTo>
                  <a:lnTo>
                    <a:pt x="344" y="471"/>
                  </a:lnTo>
                  <a:lnTo>
                    <a:pt x="334" y="421"/>
                  </a:lnTo>
                  <a:lnTo>
                    <a:pt x="327" y="398"/>
                  </a:lnTo>
                  <a:lnTo>
                    <a:pt x="318" y="382"/>
                  </a:lnTo>
                  <a:lnTo>
                    <a:pt x="306" y="369"/>
                  </a:lnTo>
                  <a:lnTo>
                    <a:pt x="292" y="357"/>
                  </a:lnTo>
                  <a:lnTo>
                    <a:pt x="276" y="348"/>
                  </a:lnTo>
                  <a:lnTo>
                    <a:pt x="256" y="338"/>
                  </a:lnTo>
                  <a:lnTo>
                    <a:pt x="216" y="326"/>
                  </a:lnTo>
                  <a:lnTo>
                    <a:pt x="175" y="318"/>
                  </a:lnTo>
                  <a:lnTo>
                    <a:pt x="70" y="312"/>
                  </a:lnTo>
                  <a:lnTo>
                    <a:pt x="75" y="165"/>
                  </a:lnTo>
                  <a:lnTo>
                    <a:pt x="66" y="134"/>
                  </a:lnTo>
                  <a:lnTo>
                    <a:pt x="54" y="104"/>
                  </a:lnTo>
                  <a:lnTo>
                    <a:pt x="47" y="90"/>
                  </a:lnTo>
                  <a:lnTo>
                    <a:pt x="42" y="77"/>
                  </a:lnTo>
                  <a:lnTo>
                    <a:pt x="35" y="64"/>
                  </a:lnTo>
                  <a:lnTo>
                    <a:pt x="30" y="51"/>
                  </a:lnTo>
                  <a:lnTo>
                    <a:pt x="18" y="31"/>
                  </a:lnTo>
                  <a:lnTo>
                    <a:pt x="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93" name="Freeform 47"/>
            <p:cNvSpPr>
              <a:spLocks noChangeAspect="1"/>
            </p:cNvSpPr>
            <p:nvPr/>
          </p:nvSpPr>
          <p:spPr bwMode="auto">
            <a:xfrm>
              <a:off x="3750" y="2647"/>
              <a:ext cx="796" cy="627"/>
            </a:xfrm>
            <a:custGeom>
              <a:avLst/>
              <a:gdLst>
                <a:gd name="T0" fmla="*/ 3 w 1592"/>
                <a:gd name="T1" fmla="*/ 4 h 1255"/>
                <a:gd name="T2" fmla="*/ 5 w 1592"/>
                <a:gd name="T3" fmla="*/ 5 h 1255"/>
                <a:gd name="T4" fmla="*/ 6 w 1592"/>
                <a:gd name="T5" fmla="*/ 11 h 1255"/>
                <a:gd name="T6" fmla="*/ 15 w 1592"/>
                <a:gd name="T7" fmla="*/ 13 h 1255"/>
                <a:gd name="T8" fmla="*/ 20 w 1592"/>
                <a:gd name="T9" fmla="*/ 14 h 1255"/>
                <a:gd name="T10" fmla="*/ 25 w 1592"/>
                <a:gd name="T11" fmla="*/ 16 h 1255"/>
                <a:gd name="T12" fmla="*/ 28 w 1592"/>
                <a:gd name="T13" fmla="*/ 17 h 1255"/>
                <a:gd name="T14" fmla="*/ 31 w 1592"/>
                <a:gd name="T15" fmla="*/ 18 h 1255"/>
                <a:gd name="T16" fmla="*/ 34 w 1592"/>
                <a:gd name="T17" fmla="*/ 20 h 1255"/>
                <a:gd name="T18" fmla="*/ 36 w 1592"/>
                <a:gd name="T19" fmla="*/ 21 h 1255"/>
                <a:gd name="T20" fmla="*/ 38 w 1592"/>
                <a:gd name="T21" fmla="*/ 22 h 1255"/>
                <a:gd name="T22" fmla="*/ 39 w 1592"/>
                <a:gd name="T23" fmla="*/ 23 h 1255"/>
                <a:gd name="T24" fmla="*/ 42 w 1592"/>
                <a:gd name="T25" fmla="*/ 25 h 1255"/>
                <a:gd name="T26" fmla="*/ 43 w 1592"/>
                <a:gd name="T27" fmla="*/ 27 h 1255"/>
                <a:gd name="T28" fmla="*/ 44 w 1592"/>
                <a:gd name="T29" fmla="*/ 28 h 1255"/>
                <a:gd name="T30" fmla="*/ 46 w 1592"/>
                <a:gd name="T31" fmla="*/ 30 h 1255"/>
                <a:gd name="T32" fmla="*/ 46 w 1592"/>
                <a:gd name="T33" fmla="*/ 31 h 1255"/>
                <a:gd name="T34" fmla="*/ 47 w 1592"/>
                <a:gd name="T35" fmla="*/ 32 h 1255"/>
                <a:gd name="T36" fmla="*/ 48 w 1592"/>
                <a:gd name="T37" fmla="*/ 34 h 1255"/>
                <a:gd name="T38" fmla="*/ 49 w 1592"/>
                <a:gd name="T39" fmla="*/ 36 h 1255"/>
                <a:gd name="T40" fmla="*/ 49 w 1592"/>
                <a:gd name="T41" fmla="*/ 37 h 1255"/>
                <a:gd name="T42" fmla="*/ 50 w 1592"/>
                <a:gd name="T43" fmla="*/ 38 h 1255"/>
                <a:gd name="T44" fmla="*/ 50 w 1592"/>
                <a:gd name="T45" fmla="*/ 36 h 1255"/>
                <a:gd name="T46" fmla="*/ 49 w 1592"/>
                <a:gd name="T47" fmla="*/ 33 h 1255"/>
                <a:gd name="T48" fmla="*/ 47 w 1592"/>
                <a:gd name="T49" fmla="*/ 29 h 1255"/>
                <a:gd name="T50" fmla="*/ 47 w 1592"/>
                <a:gd name="T51" fmla="*/ 27 h 1255"/>
                <a:gd name="T52" fmla="*/ 46 w 1592"/>
                <a:gd name="T53" fmla="*/ 26 h 1255"/>
                <a:gd name="T54" fmla="*/ 45 w 1592"/>
                <a:gd name="T55" fmla="*/ 24 h 1255"/>
                <a:gd name="T56" fmla="*/ 44 w 1592"/>
                <a:gd name="T57" fmla="*/ 23 h 1255"/>
                <a:gd name="T58" fmla="*/ 42 w 1592"/>
                <a:gd name="T59" fmla="*/ 21 h 1255"/>
                <a:gd name="T60" fmla="*/ 40 w 1592"/>
                <a:gd name="T61" fmla="*/ 19 h 1255"/>
                <a:gd name="T62" fmla="*/ 38 w 1592"/>
                <a:gd name="T63" fmla="*/ 18 h 1255"/>
                <a:gd name="T64" fmla="*/ 37 w 1592"/>
                <a:gd name="T65" fmla="*/ 17 h 1255"/>
                <a:gd name="T66" fmla="*/ 35 w 1592"/>
                <a:gd name="T67" fmla="*/ 15 h 1255"/>
                <a:gd name="T68" fmla="*/ 33 w 1592"/>
                <a:gd name="T69" fmla="*/ 14 h 1255"/>
                <a:gd name="T70" fmla="*/ 30 w 1592"/>
                <a:gd name="T71" fmla="*/ 13 h 1255"/>
                <a:gd name="T72" fmla="*/ 26 w 1592"/>
                <a:gd name="T73" fmla="*/ 11 h 1255"/>
                <a:gd name="T74" fmla="*/ 22 w 1592"/>
                <a:gd name="T75" fmla="*/ 9 h 1255"/>
                <a:gd name="T76" fmla="*/ 18 w 1592"/>
                <a:gd name="T77" fmla="*/ 8 h 1255"/>
                <a:gd name="T78" fmla="*/ 14 w 1592"/>
                <a:gd name="T79" fmla="*/ 7 h 1255"/>
                <a:gd name="T80" fmla="*/ 11 w 1592"/>
                <a:gd name="T81" fmla="*/ 6 h 1255"/>
                <a:gd name="T82" fmla="*/ 8 w 1592"/>
                <a:gd name="T83" fmla="*/ 4 h 1255"/>
                <a:gd name="T84" fmla="*/ 8 w 1592"/>
                <a:gd name="T85" fmla="*/ 1 h 1255"/>
                <a:gd name="T86" fmla="*/ 7 w 1592"/>
                <a:gd name="T87" fmla="*/ 0 h 1255"/>
                <a:gd name="T88" fmla="*/ 4 w 1592"/>
                <a:gd name="T89" fmla="*/ 0 h 1255"/>
                <a:gd name="T90" fmla="*/ 1 w 1592"/>
                <a:gd name="T91" fmla="*/ 2 h 1255"/>
                <a:gd name="T92" fmla="*/ 0 w 1592"/>
                <a:gd name="T93" fmla="*/ 3 h 12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92"/>
                <a:gd name="T142" fmla="*/ 0 h 1255"/>
                <a:gd name="T143" fmla="*/ 1592 w 1592"/>
                <a:gd name="T144" fmla="*/ 1255 h 12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92" h="1255">
                  <a:moveTo>
                    <a:pt x="0" y="108"/>
                  </a:moveTo>
                  <a:lnTo>
                    <a:pt x="24" y="115"/>
                  </a:lnTo>
                  <a:lnTo>
                    <a:pt x="76" y="136"/>
                  </a:lnTo>
                  <a:lnTo>
                    <a:pt x="106" y="152"/>
                  </a:lnTo>
                  <a:lnTo>
                    <a:pt x="132" y="169"/>
                  </a:lnTo>
                  <a:lnTo>
                    <a:pt x="154" y="191"/>
                  </a:lnTo>
                  <a:lnTo>
                    <a:pt x="168" y="213"/>
                  </a:lnTo>
                  <a:lnTo>
                    <a:pt x="188" y="317"/>
                  </a:lnTo>
                  <a:lnTo>
                    <a:pt x="191" y="372"/>
                  </a:lnTo>
                  <a:lnTo>
                    <a:pt x="265" y="382"/>
                  </a:lnTo>
                  <a:lnTo>
                    <a:pt x="348" y="398"/>
                  </a:lnTo>
                  <a:lnTo>
                    <a:pt x="453" y="418"/>
                  </a:lnTo>
                  <a:lnTo>
                    <a:pt x="511" y="432"/>
                  </a:lnTo>
                  <a:lnTo>
                    <a:pt x="572" y="448"/>
                  </a:lnTo>
                  <a:lnTo>
                    <a:pt x="636" y="465"/>
                  </a:lnTo>
                  <a:lnTo>
                    <a:pt x="700" y="484"/>
                  </a:lnTo>
                  <a:lnTo>
                    <a:pt x="764" y="505"/>
                  </a:lnTo>
                  <a:lnTo>
                    <a:pt x="796" y="517"/>
                  </a:lnTo>
                  <a:lnTo>
                    <a:pt x="829" y="530"/>
                  </a:lnTo>
                  <a:lnTo>
                    <a:pt x="861" y="542"/>
                  </a:lnTo>
                  <a:lnTo>
                    <a:pt x="892" y="556"/>
                  </a:lnTo>
                  <a:lnTo>
                    <a:pt x="922" y="570"/>
                  </a:lnTo>
                  <a:lnTo>
                    <a:pt x="952" y="584"/>
                  </a:lnTo>
                  <a:lnTo>
                    <a:pt x="981" y="600"/>
                  </a:lnTo>
                  <a:lnTo>
                    <a:pt x="1009" y="614"/>
                  </a:lnTo>
                  <a:lnTo>
                    <a:pt x="1035" y="627"/>
                  </a:lnTo>
                  <a:lnTo>
                    <a:pt x="1059" y="642"/>
                  </a:lnTo>
                  <a:lnTo>
                    <a:pt x="1083" y="655"/>
                  </a:lnTo>
                  <a:lnTo>
                    <a:pt x="1107" y="669"/>
                  </a:lnTo>
                  <a:lnTo>
                    <a:pt x="1127" y="682"/>
                  </a:lnTo>
                  <a:lnTo>
                    <a:pt x="1147" y="694"/>
                  </a:lnTo>
                  <a:lnTo>
                    <a:pt x="1166" y="706"/>
                  </a:lnTo>
                  <a:lnTo>
                    <a:pt x="1185" y="719"/>
                  </a:lnTo>
                  <a:lnTo>
                    <a:pt x="1201" y="731"/>
                  </a:lnTo>
                  <a:lnTo>
                    <a:pt x="1218" y="743"/>
                  </a:lnTo>
                  <a:lnTo>
                    <a:pt x="1246" y="766"/>
                  </a:lnTo>
                  <a:lnTo>
                    <a:pt x="1273" y="787"/>
                  </a:lnTo>
                  <a:lnTo>
                    <a:pt x="1295" y="809"/>
                  </a:lnTo>
                  <a:lnTo>
                    <a:pt x="1315" y="827"/>
                  </a:lnTo>
                  <a:lnTo>
                    <a:pt x="1334" y="845"/>
                  </a:lnTo>
                  <a:lnTo>
                    <a:pt x="1350" y="862"/>
                  </a:lnTo>
                  <a:lnTo>
                    <a:pt x="1363" y="878"/>
                  </a:lnTo>
                  <a:lnTo>
                    <a:pt x="1378" y="894"/>
                  </a:lnTo>
                  <a:lnTo>
                    <a:pt x="1390" y="907"/>
                  </a:lnTo>
                  <a:lnTo>
                    <a:pt x="1402" y="921"/>
                  </a:lnTo>
                  <a:lnTo>
                    <a:pt x="1415" y="934"/>
                  </a:lnTo>
                  <a:lnTo>
                    <a:pt x="1428" y="952"/>
                  </a:lnTo>
                  <a:lnTo>
                    <a:pt x="1443" y="975"/>
                  </a:lnTo>
                  <a:lnTo>
                    <a:pt x="1451" y="987"/>
                  </a:lnTo>
                  <a:lnTo>
                    <a:pt x="1459" y="999"/>
                  </a:lnTo>
                  <a:lnTo>
                    <a:pt x="1467" y="1012"/>
                  </a:lnTo>
                  <a:lnTo>
                    <a:pt x="1475" y="1026"/>
                  </a:lnTo>
                  <a:lnTo>
                    <a:pt x="1482" y="1040"/>
                  </a:lnTo>
                  <a:lnTo>
                    <a:pt x="1490" y="1054"/>
                  </a:lnTo>
                  <a:lnTo>
                    <a:pt x="1506" y="1083"/>
                  </a:lnTo>
                  <a:lnTo>
                    <a:pt x="1514" y="1098"/>
                  </a:lnTo>
                  <a:lnTo>
                    <a:pt x="1522" y="1111"/>
                  </a:lnTo>
                  <a:lnTo>
                    <a:pt x="1528" y="1126"/>
                  </a:lnTo>
                  <a:lnTo>
                    <a:pt x="1535" y="1139"/>
                  </a:lnTo>
                  <a:lnTo>
                    <a:pt x="1543" y="1154"/>
                  </a:lnTo>
                  <a:lnTo>
                    <a:pt x="1548" y="1166"/>
                  </a:lnTo>
                  <a:lnTo>
                    <a:pt x="1555" y="1179"/>
                  </a:lnTo>
                  <a:lnTo>
                    <a:pt x="1562" y="1191"/>
                  </a:lnTo>
                  <a:lnTo>
                    <a:pt x="1571" y="1212"/>
                  </a:lnTo>
                  <a:lnTo>
                    <a:pt x="1580" y="1231"/>
                  </a:lnTo>
                  <a:lnTo>
                    <a:pt x="1587" y="1244"/>
                  </a:lnTo>
                  <a:lnTo>
                    <a:pt x="1592" y="1255"/>
                  </a:lnTo>
                  <a:lnTo>
                    <a:pt x="1584" y="1199"/>
                  </a:lnTo>
                  <a:lnTo>
                    <a:pt x="1579" y="1170"/>
                  </a:lnTo>
                  <a:lnTo>
                    <a:pt x="1571" y="1138"/>
                  </a:lnTo>
                  <a:lnTo>
                    <a:pt x="1563" y="1100"/>
                  </a:lnTo>
                  <a:lnTo>
                    <a:pt x="1550" y="1060"/>
                  </a:lnTo>
                  <a:lnTo>
                    <a:pt x="1538" y="1019"/>
                  </a:lnTo>
                  <a:lnTo>
                    <a:pt x="1520" y="975"/>
                  </a:lnTo>
                  <a:lnTo>
                    <a:pt x="1502" y="930"/>
                  </a:lnTo>
                  <a:lnTo>
                    <a:pt x="1491" y="909"/>
                  </a:lnTo>
                  <a:lnTo>
                    <a:pt x="1486" y="897"/>
                  </a:lnTo>
                  <a:lnTo>
                    <a:pt x="1480" y="886"/>
                  </a:lnTo>
                  <a:lnTo>
                    <a:pt x="1468" y="863"/>
                  </a:lnTo>
                  <a:lnTo>
                    <a:pt x="1463" y="853"/>
                  </a:lnTo>
                  <a:lnTo>
                    <a:pt x="1456" y="842"/>
                  </a:lnTo>
                  <a:lnTo>
                    <a:pt x="1450" y="830"/>
                  </a:lnTo>
                  <a:lnTo>
                    <a:pt x="1442" y="819"/>
                  </a:lnTo>
                  <a:lnTo>
                    <a:pt x="1428" y="798"/>
                  </a:lnTo>
                  <a:lnTo>
                    <a:pt x="1412" y="777"/>
                  </a:lnTo>
                  <a:lnTo>
                    <a:pt x="1397" y="757"/>
                  </a:lnTo>
                  <a:lnTo>
                    <a:pt x="1379" y="738"/>
                  </a:lnTo>
                  <a:lnTo>
                    <a:pt x="1362" y="719"/>
                  </a:lnTo>
                  <a:lnTo>
                    <a:pt x="1345" y="701"/>
                  </a:lnTo>
                  <a:lnTo>
                    <a:pt x="1325" y="683"/>
                  </a:lnTo>
                  <a:lnTo>
                    <a:pt x="1306" y="667"/>
                  </a:lnTo>
                  <a:lnTo>
                    <a:pt x="1287" y="650"/>
                  </a:lnTo>
                  <a:lnTo>
                    <a:pt x="1269" y="634"/>
                  </a:lnTo>
                  <a:lnTo>
                    <a:pt x="1249" y="618"/>
                  </a:lnTo>
                  <a:lnTo>
                    <a:pt x="1230" y="604"/>
                  </a:lnTo>
                  <a:lnTo>
                    <a:pt x="1210" y="589"/>
                  </a:lnTo>
                  <a:lnTo>
                    <a:pt x="1191" y="574"/>
                  </a:lnTo>
                  <a:lnTo>
                    <a:pt x="1173" y="560"/>
                  </a:lnTo>
                  <a:lnTo>
                    <a:pt x="1153" y="546"/>
                  </a:lnTo>
                  <a:lnTo>
                    <a:pt x="1133" y="533"/>
                  </a:lnTo>
                  <a:lnTo>
                    <a:pt x="1114" y="520"/>
                  </a:lnTo>
                  <a:lnTo>
                    <a:pt x="1094" y="508"/>
                  </a:lnTo>
                  <a:lnTo>
                    <a:pt x="1074" y="494"/>
                  </a:lnTo>
                  <a:lnTo>
                    <a:pt x="1054" y="484"/>
                  </a:lnTo>
                  <a:lnTo>
                    <a:pt x="1034" y="472"/>
                  </a:lnTo>
                  <a:lnTo>
                    <a:pt x="1014" y="461"/>
                  </a:lnTo>
                  <a:lnTo>
                    <a:pt x="974" y="438"/>
                  </a:lnTo>
                  <a:lnTo>
                    <a:pt x="934" y="418"/>
                  </a:lnTo>
                  <a:lnTo>
                    <a:pt x="894" y="400"/>
                  </a:lnTo>
                  <a:lnTo>
                    <a:pt x="853" y="381"/>
                  </a:lnTo>
                  <a:lnTo>
                    <a:pt x="813" y="364"/>
                  </a:lnTo>
                  <a:lnTo>
                    <a:pt x="773" y="348"/>
                  </a:lnTo>
                  <a:lnTo>
                    <a:pt x="733" y="332"/>
                  </a:lnTo>
                  <a:lnTo>
                    <a:pt x="693" y="316"/>
                  </a:lnTo>
                  <a:lnTo>
                    <a:pt x="650" y="300"/>
                  </a:lnTo>
                  <a:lnTo>
                    <a:pt x="607" y="285"/>
                  </a:lnTo>
                  <a:lnTo>
                    <a:pt x="565" y="269"/>
                  </a:lnTo>
                  <a:lnTo>
                    <a:pt x="521" y="255"/>
                  </a:lnTo>
                  <a:lnTo>
                    <a:pt x="480" y="241"/>
                  </a:lnTo>
                  <a:lnTo>
                    <a:pt x="441" y="227"/>
                  </a:lnTo>
                  <a:lnTo>
                    <a:pt x="403" y="215"/>
                  </a:lnTo>
                  <a:lnTo>
                    <a:pt x="367" y="204"/>
                  </a:lnTo>
                  <a:lnTo>
                    <a:pt x="335" y="193"/>
                  </a:lnTo>
                  <a:lnTo>
                    <a:pt x="280" y="176"/>
                  </a:lnTo>
                  <a:lnTo>
                    <a:pt x="232" y="160"/>
                  </a:lnTo>
                  <a:lnTo>
                    <a:pt x="240" y="141"/>
                  </a:lnTo>
                  <a:lnTo>
                    <a:pt x="253" y="97"/>
                  </a:lnTo>
                  <a:lnTo>
                    <a:pt x="251" y="47"/>
                  </a:lnTo>
                  <a:lnTo>
                    <a:pt x="245" y="35"/>
                  </a:lnTo>
                  <a:lnTo>
                    <a:pt x="237" y="24"/>
                  </a:lnTo>
                  <a:lnTo>
                    <a:pt x="228" y="15"/>
                  </a:lnTo>
                  <a:lnTo>
                    <a:pt x="214" y="8"/>
                  </a:lnTo>
                  <a:lnTo>
                    <a:pt x="182" y="0"/>
                  </a:lnTo>
                  <a:lnTo>
                    <a:pt x="147" y="8"/>
                  </a:lnTo>
                  <a:lnTo>
                    <a:pt x="111" y="24"/>
                  </a:lnTo>
                  <a:lnTo>
                    <a:pt x="78" y="44"/>
                  </a:lnTo>
                  <a:lnTo>
                    <a:pt x="47" y="67"/>
                  </a:lnTo>
                  <a:lnTo>
                    <a:pt x="23" y="87"/>
                  </a:lnTo>
                  <a:lnTo>
                    <a:pt x="6" y="103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94" name="Freeform 48"/>
            <p:cNvSpPr>
              <a:spLocks noChangeAspect="1"/>
            </p:cNvSpPr>
            <p:nvPr/>
          </p:nvSpPr>
          <p:spPr bwMode="auto">
            <a:xfrm>
              <a:off x="4524" y="2904"/>
              <a:ext cx="149" cy="455"/>
            </a:xfrm>
            <a:custGeom>
              <a:avLst/>
              <a:gdLst>
                <a:gd name="T0" fmla="*/ 0 w 298"/>
                <a:gd name="T1" fmla="*/ 2 h 909"/>
                <a:gd name="T2" fmla="*/ 1 w 298"/>
                <a:gd name="T3" fmla="*/ 3 h 909"/>
                <a:gd name="T4" fmla="*/ 1 w 298"/>
                <a:gd name="T5" fmla="*/ 3 h 909"/>
                <a:gd name="T6" fmla="*/ 1 w 298"/>
                <a:gd name="T7" fmla="*/ 4 h 909"/>
                <a:gd name="T8" fmla="*/ 2 w 298"/>
                <a:gd name="T9" fmla="*/ 4 h 909"/>
                <a:gd name="T10" fmla="*/ 2 w 298"/>
                <a:gd name="T11" fmla="*/ 5 h 909"/>
                <a:gd name="T12" fmla="*/ 2 w 298"/>
                <a:gd name="T13" fmla="*/ 5 h 909"/>
                <a:gd name="T14" fmla="*/ 3 w 298"/>
                <a:gd name="T15" fmla="*/ 6 h 909"/>
                <a:gd name="T16" fmla="*/ 3 w 298"/>
                <a:gd name="T17" fmla="*/ 6 h 909"/>
                <a:gd name="T18" fmla="*/ 3 w 298"/>
                <a:gd name="T19" fmla="*/ 7 h 909"/>
                <a:gd name="T20" fmla="*/ 3 w 298"/>
                <a:gd name="T21" fmla="*/ 7 h 909"/>
                <a:gd name="T22" fmla="*/ 4 w 298"/>
                <a:gd name="T23" fmla="*/ 7 h 909"/>
                <a:gd name="T24" fmla="*/ 4 w 298"/>
                <a:gd name="T25" fmla="*/ 8 h 909"/>
                <a:gd name="T26" fmla="*/ 4 w 298"/>
                <a:gd name="T27" fmla="*/ 8 h 909"/>
                <a:gd name="T28" fmla="*/ 4 w 298"/>
                <a:gd name="T29" fmla="*/ 9 h 909"/>
                <a:gd name="T30" fmla="*/ 5 w 298"/>
                <a:gd name="T31" fmla="*/ 10 h 909"/>
                <a:gd name="T32" fmla="*/ 5 w 298"/>
                <a:gd name="T33" fmla="*/ 10 h 909"/>
                <a:gd name="T34" fmla="*/ 5 w 298"/>
                <a:gd name="T35" fmla="*/ 11 h 909"/>
                <a:gd name="T36" fmla="*/ 6 w 298"/>
                <a:gd name="T37" fmla="*/ 13 h 909"/>
                <a:gd name="T38" fmla="*/ 7 w 298"/>
                <a:gd name="T39" fmla="*/ 15 h 909"/>
                <a:gd name="T40" fmla="*/ 8 w 298"/>
                <a:gd name="T41" fmla="*/ 20 h 909"/>
                <a:gd name="T42" fmla="*/ 8 w 298"/>
                <a:gd name="T43" fmla="*/ 24 h 909"/>
                <a:gd name="T44" fmla="*/ 9 w 298"/>
                <a:gd name="T45" fmla="*/ 29 h 909"/>
                <a:gd name="T46" fmla="*/ 9 w 298"/>
                <a:gd name="T47" fmla="*/ 28 h 909"/>
                <a:gd name="T48" fmla="*/ 9 w 298"/>
                <a:gd name="T49" fmla="*/ 24 h 909"/>
                <a:gd name="T50" fmla="*/ 10 w 298"/>
                <a:gd name="T51" fmla="*/ 19 h 909"/>
                <a:gd name="T52" fmla="*/ 10 w 298"/>
                <a:gd name="T53" fmla="*/ 16 h 909"/>
                <a:gd name="T54" fmla="*/ 9 w 298"/>
                <a:gd name="T55" fmla="*/ 13 h 909"/>
                <a:gd name="T56" fmla="*/ 9 w 298"/>
                <a:gd name="T57" fmla="*/ 10 h 909"/>
                <a:gd name="T58" fmla="*/ 8 w 298"/>
                <a:gd name="T59" fmla="*/ 8 h 909"/>
                <a:gd name="T60" fmla="*/ 8 w 298"/>
                <a:gd name="T61" fmla="*/ 7 h 909"/>
                <a:gd name="T62" fmla="*/ 8 w 298"/>
                <a:gd name="T63" fmla="*/ 6 h 909"/>
                <a:gd name="T64" fmla="*/ 7 w 298"/>
                <a:gd name="T65" fmla="*/ 4 h 909"/>
                <a:gd name="T66" fmla="*/ 7 w 298"/>
                <a:gd name="T67" fmla="*/ 4 h 909"/>
                <a:gd name="T68" fmla="*/ 7 w 298"/>
                <a:gd name="T69" fmla="*/ 4 h 909"/>
                <a:gd name="T70" fmla="*/ 7 w 298"/>
                <a:gd name="T71" fmla="*/ 3 h 909"/>
                <a:gd name="T72" fmla="*/ 6 w 298"/>
                <a:gd name="T73" fmla="*/ 3 h 909"/>
                <a:gd name="T74" fmla="*/ 6 w 298"/>
                <a:gd name="T75" fmla="*/ 2 h 909"/>
                <a:gd name="T76" fmla="*/ 6 w 298"/>
                <a:gd name="T77" fmla="*/ 2 h 909"/>
                <a:gd name="T78" fmla="*/ 5 w 298"/>
                <a:gd name="T79" fmla="*/ 1 h 909"/>
                <a:gd name="T80" fmla="*/ 4 w 298"/>
                <a:gd name="T81" fmla="*/ 1 h 909"/>
                <a:gd name="T82" fmla="*/ 3 w 298"/>
                <a:gd name="T83" fmla="*/ 0 h 909"/>
                <a:gd name="T84" fmla="*/ 2 w 298"/>
                <a:gd name="T85" fmla="*/ 0 h 909"/>
                <a:gd name="T86" fmla="*/ 1 w 298"/>
                <a:gd name="T87" fmla="*/ 1 h 909"/>
                <a:gd name="T88" fmla="*/ 1 w 298"/>
                <a:gd name="T89" fmla="*/ 2 h 909"/>
                <a:gd name="T90" fmla="*/ 0 w 298"/>
                <a:gd name="T91" fmla="*/ 2 h 909"/>
                <a:gd name="T92" fmla="*/ 0 w 298"/>
                <a:gd name="T93" fmla="*/ 2 h 9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8"/>
                <a:gd name="T142" fmla="*/ 0 h 909"/>
                <a:gd name="T143" fmla="*/ 298 w 298"/>
                <a:gd name="T144" fmla="*/ 909 h 9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8" h="909">
                  <a:moveTo>
                    <a:pt x="0" y="62"/>
                  </a:moveTo>
                  <a:lnTo>
                    <a:pt x="5" y="72"/>
                  </a:lnTo>
                  <a:lnTo>
                    <a:pt x="15" y="84"/>
                  </a:lnTo>
                  <a:lnTo>
                    <a:pt x="24" y="98"/>
                  </a:lnTo>
                  <a:lnTo>
                    <a:pt x="37" y="117"/>
                  </a:lnTo>
                  <a:lnTo>
                    <a:pt x="51" y="139"/>
                  </a:lnTo>
                  <a:lnTo>
                    <a:pt x="60" y="153"/>
                  </a:lnTo>
                  <a:lnTo>
                    <a:pt x="67" y="165"/>
                  </a:lnTo>
                  <a:lnTo>
                    <a:pt x="76" y="178"/>
                  </a:lnTo>
                  <a:lnTo>
                    <a:pt x="84" y="193"/>
                  </a:lnTo>
                  <a:lnTo>
                    <a:pt x="92" y="207"/>
                  </a:lnTo>
                  <a:lnTo>
                    <a:pt x="101" y="223"/>
                  </a:lnTo>
                  <a:lnTo>
                    <a:pt x="111" y="238"/>
                  </a:lnTo>
                  <a:lnTo>
                    <a:pt x="119" y="255"/>
                  </a:lnTo>
                  <a:lnTo>
                    <a:pt x="128" y="271"/>
                  </a:lnTo>
                  <a:lnTo>
                    <a:pt x="136" y="289"/>
                  </a:lnTo>
                  <a:lnTo>
                    <a:pt x="145" y="306"/>
                  </a:lnTo>
                  <a:lnTo>
                    <a:pt x="152" y="323"/>
                  </a:lnTo>
                  <a:lnTo>
                    <a:pt x="184" y="395"/>
                  </a:lnTo>
                  <a:lnTo>
                    <a:pt x="208" y="468"/>
                  </a:lnTo>
                  <a:lnTo>
                    <a:pt x="237" y="620"/>
                  </a:lnTo>
                  <a:lnTo>
                    <a:pt x="253" y="761"/>
                  </a:lnTo>
                  <a:lnTo>
                    <a:pt x="259" y="909"/>
                  </a:lnTo>
                  <a:lnTo>
                    <a:pt x="269" y="867"/>
                  </a:lnTo>
                  <a:lnTo>
                    <a:pt x="288" y="753"/>
                  </a:lnTo>
                  <a:lnTo>
                    <a:pt x="298" y="590"/>
                  </a:lnTo>
                  <a:lnTo>
                    <a:pt x="294" y="495"/>
                  </a:lnTo>
                  <a:lnTo>
                    <a:pt x="282" y="398"/>
                  </a:lnTo>
                  <a:lnTo>
                    <a:pt x="265" y="307"/>
                  </a:lnTo>
                  <a:lnTo>
                    <a:pt x="252" y="231"/>
                  </a:lnTo>
                  <a:lnTo>
                    <a:pt x="244" y="199"/>
                  </a:lnTo>
                  <a:lnTo>
                    <a:pt x="236" y="170"/>
                  </a:lnTo>
                  <a:lnTo>
                    <a:pt x="220" y="119"/>
                  </a:lnTo>
                  <a:lnTo>
                    <a:pt x="216" y="109"/>
                  </a:lnTo>
                  <a:lnTo>
                    <a:pt x="212" y="100"/>
                  </a:lnTo>
                  <a:lnTo>
                    <a:pt x="201" y="81"/>
                  </a:lnTo>
                  <a:lnTo>
                    <a:pt x="191" y="65"/>
                  </a:lnTo>
                  <a:lnTo>
                    <a:pt x="179" y="50"/>
                  </a:lnTo>
                  <a:lnTo>
                    <a:pt x="165" y="38"/>
                  </a:lnTo>
                  <a:lnTo>
                    <a:pt x="151" y="28"/>
                  </a:lnTo>
                  <a:lnTo>
                    <a:pt x="115" y="1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19" y="21"/>
                  </a:lnTo>
                  <a:lnTo>
                    <a:pt x="3" y="4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95" name="Freeform 49"/>
            <p:cNvSpPr>
              <a:spLocks noChangeAspect="1"/>
            </p:cNvSpPr>
            <p:nvPr/>
          </p:nvSpPr>
          <p:spPr bwMode="auto">
            <a:xfrm>
              <a:off x="3964" y="3421"/>
              <a:ext cx="476" cy="109"/>
            </a:xfrm>
            <a:custGeom>
              <a:avLst/>
              <a:gdLst>
                <a:gd name="T0" fmla="*/ 0 w 951"/>
                <a:gd name="T1" fmla="*/ 6 h 219"/>
                <a:gd name="T2" fmla="*/ 2 w 951"/>
                <a:gd name="T3" fmla="*/ 6 h 219"/>
                <a:gd name="T4" fmla="*/ 3 w 951"/>
                <a:gd name="T5" fmla="*/ 5 h 219"/>
                <a:gd name="T6" fmla="*/ 4 w 951"/>
                <a:gd name="T7" fmla="*/ 5 h 219"/>
                <a:gd name="T8" fmla="*/ 5 w 951"/>
                <a:gd name="T9" fmla="*/ 4 h 219"/>
                <a:gd name="T10" fmla="*/ 6 w 951"/>
                <a:gd name="T11" fmla="*/ 4 h 219"/>
                <a:gd name="T12" fmla="*/ 7 w 951"/>
                <a:gd name="T13" fmla="*/ 4 h 219"/>
                <a:gd name="T14" fmla="*/ 8 w 951"/>
                <a:gd name="T15" fmla="*/ 3 h 219"/>
                <a:gd name="T16" fmla="*/ 9 w 951"/>
                <a:gd name="T17" fmla="*/ 3 h 219"/>
                <a:gd name="T18" fmla="*/ 11 w 951"/>
                <a:gd name="T19" fmla="*/ 2 h 219"/>
                <a:gd name="T20" fmla="*/ 14 w 951"/>
                <a:gd name="T21" fmla="*/ 2 h 219"/>
                <a:gd name="T22" fmla="*/ 17 w 951"/>
                <a:gd name="T23" fmla="*/ 2 h 219"/>
                <a:gd name="T24" fmla="*/ 19 w 951"/>
                <a:gd name="T25" fmla="*/ 2 h 219"/>
                <a:gd name="T26" fmla="*/ 22 w 951"/>
                <a:gd name="T27" fmla="*/ 3 h 219"/>
                <a:gd name="T28" fmla="*/ 25 w 951"/>
                <a:gd name="T29" fmla="*/ 4 h 219"/>
                <a:gd name="T30" fmla="*/ 27 w 951"/>
                <a:gd name="T31" fmla="*/ 4 h 219"/>
                <a:gd name="T32" fmla="*/ 29 w 951"/>
                <a:gd name="T33" fmla="*/ 5 h 219"/>
                <a:gd name="T34" fmla="*/ 30 w 951"/>
                <a:gd name="T35" fmla="*/ 5 h 219"/>
                <a:gd name="T36" fmla="*/ 30 w 951"/>
                <a:gd name="T37" fmla="*/ 6 h 219"/>
                <a:gd name="T38" fmla="*/ 30 w 951"/>
                <a:gd name="T39" fmla="*/ 5 h 219"/>
                <a:gd name="T40" fmla="*/ 29 w 951"/>
                <a:gd name="T41" fmla="*/ 5 h 219"/>
                <a:gd name="T42" fmla="*/ 29 w 951"/>
                <a:gd name="T43" fmla="*/ 4 h 219"/>
                <a:gd name="T44" fmla="*/ 28 w 951"/>
                <a:gd name="T45" fmla="*/ 4 h 219"/>
                <a:gd name="T46" fmla="*/ 27 w 951"/>
                <a:gd name="T47" fmla="*/ 3 h 219"/>
                <a:gd name="T48" fmla="*/ 26 w 951"/>
                <a:gd name="T49" fmla="*/ 3 h 219"/>
                <a:gd name="T50" fmla="*/ 25 w 951"/>
                <a:gd name="T51" fmla="*/ 2 h 219"/>
                <a:gd name="T52" fmla="*/ 24 w 951"/>
                <a:gd name="T53" fmla="*/ 2 h 219"/>
                <a:gd name="T54" fmla="*/ 23 w 951"/>
                <a:gd name="T55" fmla="*/ 1 h 219"/>
                <a:gd name="T56" fmla="*/ 21 w 951"/>
                <a:gd name="T57" fmla="*/ 1 h 219"/>
                <a:gd name="T58" fmla="*/ 20 w 951"/>
                <a:gd name="T59" fmla="*/ 0 h 219"/>
                <a:gd name="T60" fmla="*/ 18 w 951"/>
                <a:gd name="T61" fmla="*/ 0 h 219"/>
                <a:gd name="T62" fmla="*/ 15 w 951"/>
                <a:gd name="T63" fmla="*/ 0 h 219"/>
                <a:gd name="T64" fmla="*/ 11 w 951"/>
                <a:gd name="T65" fmla="*/ 0 h 219"/>
                <a:gd name="T66" fmla="*/ 9 w 951"/>
                <a:gd name="T67" fmla="*/ 0 h 219"/>
                <a:gd name="T68" fmla="*/ 6 w 951"/>
                <a:gd name="T69" fmla="*/ 1 h 219"/>
                <a:gd name="T70" fmla="*/ 5 w 951"/>
                <a:gd name="T71" fmla="*/ 1 h 219"/>
                <a:gd name="T72" fmla="*/ 4 w 951"/>
                <a:gd name="T73" fmla="*/ 2 h 219"/>
                <a:gd name="T74" fmla="*/ 3 w 951"/>
                <a:gd name="T75" fmla="*/ 2 h 219"/>
                <a:gd name="T76" fmla="*/ 2 w 951"/>
                <a:gd name="T77" fmla="*/ 3 h 219"/>
                <a:gd name="T78" fmla="*/ 2 w 951"/>
                <a:gd name="T79" fmla="*/ 3 h 219"/>
                <a:gd name="T80" fmla="*/ 1 w 951"/>
                <a:gd name="T81" fmla="*/ 4 h 219"/>
                <a:gd name="T82" fmla="*/ 1 w 951"/>
                <a:gd name="T83" fmla="*/ 4 h 219"/>
                <a:gd name="T84" fmla="*/ 0 w 951"/>
                <a:gd name="T85" fmla="*/ 5 h 219"/>
                <a:gd name="T86" fmla="*/ 0 w 951"/>
                <a:gd name="T87" fmla="*/ 6 h 219"/>
                <a:gd name="T88" fmla="*/ 0 w 951"/>
                <a:gd name="T89" fmla="*/ 6 h 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51"/>
                <a:gd name="T136" fmla="*/ 0 h 219"/>
                <a:gd name="T137" fmla="*/ 951 w 951"/>
                <a:gd name="T138" fmla="*/ 219 h 2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51" h="219">
                  <a:moveTo>
                    <a:pt x="0" y="219"/>
                  </a:moveTo>
                  <a:lnTo>
                    <a:pt x="37" y="200"/>
                  </a:lnTo>
                  <a:lnTo>
                    <a:pt x="80" y="180"/>
                  </a:lnTo>
                  <a:lnTo>
                    <a:pt x="107" y="169"/>
                  </a:lnTo>
                  <a:lnTo>
                    <a:pt x="136" y="157"/>
                  </a:lnTo>
                  <a:lnTo>
                    <a:pt x="168" y="145"/>
                  </a:lnTo>
                  <a:lnTo>
                    <a:pt x="201" y="133"/>
                  </a:lnTo>
                  <a:lnTo>
                    <a:pt x="237" y="123"/>
                  </a:lnTo>
                  <a:lnTo>
                    <a:pt x="274" y="112"/>
                  </a:lnTo>
                  <a:lnTo>
                    <a:pt x="352" y="95"/>
                  </a:lnTo>
                  <a:lnTo>
                    <a:pt x="433" y="83"/>
                  </a:lnTo>
                  <a:lnTo>
                    <a:pt x="516" y="83"/>
                  </a:lnTo>
                  <a:lnTo>
                    <a:pt x="603" y="93"/>
                  </a:lnTo>
                  <a:lnTo>
                    <a:pt x="690" y="111"/>
                  </a:lnTo>
                  <a:lnTo>
                    <a:pt x="771" y="133"/>
                  </a:lnTo>
                  <a:lnTo>
                    <a:pt x="843" y="155"/>
                  </a:lnTo>
                  <a:lnTo>
                    <a:pt x="901" y="175"/>
                  </a:lnTo>
                  <a:lnTo>
                    <a:pt x="938" y="189"/>
                  </a:lnTo>
                  <a:lnTo>
                    <a:pt x="951" y="195"/>
                  </a:lnTo>
                  <a:lnTo>
                    <a:pt x="943" y="188"/>
                  </a:lnTo>
                  <a:lnTo>
                    <a:pt x="918" y="167"/>
                  </a:lnTo>
                  <a:lnTo>
                    <a:pt x="901" y="153"/>
                  </a:lnTo>
                  <a:lnTo>
                    <a:pt x="878" y="139"/>
                  </a:lnTo>
                  <a:lnTo>
                    <a:pt x="853" y="121"/>
                  </a:lnTo>
                  <a:lnTo>
                    <a:pt x="822" y="105"/>
                  </a:lnTo>
                  <a:lnTo>
                    <a:pt x="790" y="87"/>
                  </a:lnTo>
                  <a:lnTo>
                    <a:pt x="753" y="71"/>
                  </a:lnTo>
                  <a:lnTo>
                    <a:pt x="713" y="53"/>
                  </a:lnTo>
                  <a:lnTo>
                    <a:pt x="669" y="39"/>
                  </a:lnTo>
                  <a:lnTo>
                    <a:pt x="622" y="25"/>
                  </a:lnTo>
                  <a:lnTo>
                    <a:pt x="572" y="15"/>
                  </a:lnTo>
                  <a:lnTo>
                    <a:pt x="461" y="0"/>
                  </a:lnTo>
                  <a:lnTo>
                    <a:pt x="352" y="1"/>
                  </a:lnTo>
                  <a:lnTo>
                    <a:pt x="257" y="19"/>
                  </a:lnTo>
                  <a:lnTo>
                    <a:pt x="177" y="43"/>
                  </a:lnTo>
                  <a:lnTo>
                    <a:pt x="144" y="57"/>
                  </a:lnTo>
                  <a:lnTo>
                    <a:pt x="113" y="73"/>
                  </a:lnTo>
                  <a:lnTo>
                    <a:pt x="87" y="89"/>
                  </a:lnTo>
                  <a:lnTo>
                    <a:pt x="64" y="105"/>
                  </a:lnTo>
                  <a:lnTo>
                    <a:pt x="44" y="119"/>
                  </a:lnTo>
                  <a:lnTo>
                    <a:pt x="27" y="133"/>
                  </a:lnTo>
                  <a:lnTo>
                    <a:pt x="7" y="152"/>
                  </a:lnTo>
                  <a:lnTo>
                    <a:pt x="0" y="16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96" name="Freeform 50"/>
            <p:cNvSpPr>
              <a:spLocks noChangeAspect="1"/>
            </p:cNvSpPr>
            <p:nvPr/>
          </p:nvSpPr>
          <p:spPr bwMode="auto">
            <a:xfrm>
              <a:off x="4071" y="3568"/>
              <a:ext cx="449" cy="173"/>
            </a:xfrm>
            <a:custGeom>
              <a:avLst/>
              <a:gdLst>
                <a:gd name="T0" fmla="*/ 1 w 899"/>
                <a:gd name="T1" fmla="*/ 1 h 346"/>
                <a:gd name="T2" fmla="*/ 0 w 899"/>
                <a:gd name="T3" fmla="*/ 6 h 346"/>
                <a:gd name="T4" fmla="*/ 15 w 899"/>
                <a:gd name="T5" fmla="*/ 3 h 346"/>
                <a:gd name="T6" fmla="*/ 23 w 899"/>
                <a:gd name="T7" fmla="*/ 7 h 346"/>
                <a:gd name="T8" fmla="*/ 21 w 899"/>
                <a:gd name="T9" fmla="*/ 10 h 346"/>
                <a:gd name="T10" fmla="*/ 22 w 899"/>
                <a:gd name="T11" fmla="*/ 10 h 346"/>
                <a:gd name="T12" fmla="*/ 23 w 899"/>
                <a:gd name="T13" fmla="*/ 10 h 346"/>
                <a:gd name="T14" fmla="*/ 24 w 899"/>
                <a:gd name="T15" fmla="*/ 11 h 346"/>
                <a:gd name="T16" fmla="*/ 25 w 899"/>
                <a:gd name="T17" fmla="*/ 11 h 346"/>
                <a:gd name="T18" fmla="*/ 26 w 899"/>
                <a:gd name="T19" fmla="*/ 11 h 346"/>
                <a:gd name="T20" fmla="*/ 27 w 899"/>
                <a:gd name="T21" fmla="*/ 11 h 346"/>
                <a:gd name="T22" fmla="*/ 28 w 899"/>
                <a:gd name="T23" fmla="*/ 10 h 346"/>
                <a:gd name="T24" fmla="*/ 28 w 899"/>
                <a:gd name="T25" fmla="*/ 9 h 346"/>
                <a:gd name="T26" fmla="*/ 27 w 899"/>
                <a:gd name="T27" fmla="*/ 8 h 346"/>
                <a:gd name="T28" fmla="*/ 27 w 899"/>
                <a:gd name="T29" fmla="*/ 8 h 346"/>
                <a:gd name="T30" fmla="*/ 27 w 899"/>
                <a:gd name="T31" fmla="*/ 7 h 346"/>
                <a:gd name="T32" fmla="*/ 27 w 899"/>
                <a:gd name="T33" fmla="*/ 7 h 346"/>
                <a:gd name="T34" fmla="*/ 26 w 899"/>
                <a:gd name="T35" fmla="*/ 6 h 346"/>
                <a:gd name="T36" fmla="*/ 26 w 899"/>
                <a:gd name="T37" fmla="*/ 6 h 346"/>
                <a:gd name="T38" fmla="*/ 25 w 899"/>
                <a:gd name="T39" fmla="*/ 5 h 346"/>
                <a:gd name="T40" fmla="*/ 24 w 899"/>
                <a:gd name="T41" fmla="*/ 5 h 346"/>
                <a:gd name="T42" fmla="*/ 24 w 899"/>
                <a:gd name="T43" fmla="*/ 4 h 346"/>
                <a:gd name="T44" fmla="*/ 23 w 899"/>
                <a:gd name="T45" fmla="*/ 4 h 346"/>
                <a:gd name="T46" fmla="*/ 22 w 899"/>
                <a:gd name="T47" fmla="*/ 3 h 346"/>
                <a:gd name="T48" fmla="*/ 21 w 899"/>
                <a:gd name="T49" fmla="*/ 3 h 346"/>
                <a:gd name="T50" fmla="*/ 19 w 899"/>
                <a:gd name="T51" fmla="*/ 2 h 346"/>
                <a:gd name="T52" fmla="*/ 18 w 899"/>
                <a:gd name="T53" fmla="*/ 2 h 346"/>
                <a:gd name="T54" fmla="*/ 16 w 899"/>
                <a:gd name="T55" fmla="*/ 1 h 346"/>
                <a:gd name="T56" fmla="*/ 15 w 899"/>
                <a:gd name="T57" fmla="*/ 1 h 346"/>
                <a:gd name="T58" fmla="*/ 13 w 899"/>
                <a:gd name="T59" fmla="*/ 1 h 346"/>
                <a:gd name="T60" fmla="*/ 10 w 899"/>
                <a:gd name="T61" fmla="*/ 0 h 346"/>
                <a:gd name="T62" fmla="*/ 4 w 899"/>
                <a:gd name="T63" fmla="*/ 1 h 346"/>
                <a:gd name="T64" fmla="*/ 1 w 899"/>
                <a:gd name="T65" fmla="*/ 1 h 346"/>
                <a:gd name="T66" fmla="*/ 1 w 899"/>
                <a:gd name="T67" fmla="*/ 1 h 3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9"/>
                <a:gd name="T103" fmla="*/ 0 h 346"/>
                <a:gd name="T104" fmla="*/ 899 w 899"/>
                <a:gd name="T105" fmla="*/ 346 h 3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9" h="346">
                  <a:moveTo>
                    <a:pt x="57" y="17"/>
                  </a:moveTo>
                  <a:lnTo>
                    <a:pt x="0" y="171"/>
                  </a:lnTo>
                  <a:lnTo>
                    <a:pt x="490" y="99"/>
                  </a:lnTo>
                  <a:lnTo>
                    <a:pt x="738" y="223"/>
                  </a:lnTo>
                  <a:lnTo>
                    <a:pt x="698" y="294"/>
                  </a:lnTo>
                  <a:lnTo>
                    <a:pt x="720" y="307"/>
                  </a:lnTo>
                  <a:lnTo>
                    <a:pt x="742" y="319"/>
                  </a:lnTo>
                  <a:lnTo>
                    <a:pt x="771" y="332"/>
                  </a:lnTo>
                  <a:lnTo>
                    <a:pt x="801" y="342"/>
                  </a:lnTo>
                  <a:lnTo>
                    <a:pt x="833" y="346"/>
                  </a:lnTo>
                  <a:lnTo>
                    <a:pt x="882" y="330"/>
                  </a:lnTo>
                  <a:lnTo>
                    <a:pt x="897" y="307"/>
                  </a:lnTo>
                  <a:lnTo>
                    <a:pt x="899" y="279"/>
                  </a:lnTo>
                  <a:lnTo>
                    <a:pt x="891" y="249"/>
                  </a:lnTo>
                  <a:lnTo>
                    <a:pt x="885" y="231"/>
                  </a:lnTo>
                  <a:lnTo>
                    <a:pt x="877" y="214"/>
                  </a:lnTo>
                  <a:lnTo>
                    <a:pt x="865" y="197"/>
                  </a:lnTo>
                  <a:lnTo>
                    <a:pt x="850" y="181"/>
                  </a:lnTo>
                  <a:lnTo>
                    <a:pt x="834" y="163"/>
                  </a:lnTo>
                  <a:lnTo>
                    <a:pt x="817" y="149"/>
                  </a:lnTo>
                  <a:lnTo>
                    <a:pt x="797" y="134"/>
                  </a:lnTo>
                  <a:lnTo>
                    <a:pt x="775" y="119"/>
                  </a:lnTo>
                  <a:lnTo>
                    <a:pt x="752" y="106"/>
                  </a:lnTo>
                  <a:lnTo>
                    <a:pt x="728" y="94"/>
                  </a:lnTo>
                  <a:lnTo>
                    <a:pt x="676" y="73"/>
                  </a:lnTo>
                  <a:lnTo>
                    <a:pt x="629" y="54"/>
                  </a:lnTo>
                  <a:lnTo>
                    <a:pt x="582" y="38"/>
                  </a:lnTo>
                  <a:lnTo>
                    <a:pt x="537" y="25"/>
                  </a:lnTo>
                  <a:lnTo>
                    <a:pt x="492" y="14"/>
                  </a:lnTo>
                  <a:lnTo>
                    <a:pt x="445" y="6"/>
                  </a:lnTo>
                  <a:lnTo>
                    <a:pt x="340" y="0"/>
                  </a:lnTo>
                  <a:lnTo>
                    <a:pt x="143" y="9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4344" name="Picture 51" descr="an0254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060576"/>
            <a:ext cx="17922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5" name="Group 57"/>
          <p:cNvGrpSpPr>
            <a:grpSpLocks/>
          </p:cNvGrpSpPr>
          <p:nvPr/>
        </p:nvGrpSpPr>
        <p:grpSpPr bwMode="auto">
          <a:xfrm>
            <a:off x="9358313" y="2847975"/>
            <a:ext cx="931862" cy="609600"/>
            <a:chOff x="4950" y="1327"/>
            <a:chExt cx="587" cy="384"/>
          </a:xfrm>
        </p:grpSpPr>
        <p:sp>
          <p:nvSpPr>
            <p:cNvPr id="14349" name="AutoShape 58"/>
            <p:cNvSpPr>
              <a:spLocks/>
            </p:cNvSpPr>
            <p:nvPr/>
          </p:nvSpPr>
          <p:spPr bwMode="auto">
            <a:xfrm>
              <a:off x="4950" y="1327"/>
              <a:ext cx="96" cy="38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4350" name="Text Box 59"/>
            <p:cNvSpPr txBox="1">
              <a:spLocks noChangeArrowheads="1"/>
            </p:cNvSpPr>
            <p:nvPr/>
          </p:nvSpPr>
          <p:spPr bwMode="auto">
            <a:xfrm>
              <a:off x="5036" y="1375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US" altLang="cs-CZ" sz="2400">
                  <a:solidFill>
                    <a:srgbClr val="80A74D"/>
                  </a:solidFill>
                  <a:latin typeface="Franklin Gothic Medium" panose="020B0603020102020204" pitchFamily="34" charset="0"/>
                </a:rPr>
                <a:t>0.65</a:t>
              </a:r>
            </a:p>
          </p:txBody>
        </p:sp>
      </p:grpSp>
      <p:grpSp>
        <p:nvGrpSpPr>
          <p:cNvPr id="14346" name="Group 60"/>
          <p:cNvGrpSpPr>
            <a:grpSpLocks/>
          </p:cNvGrpSpPr>
          <p:nvPr/>
        </p:nvGrpSpPr>
        <p:grpSpPr bwMode="auto">
          <a:xfrm>
            <a:off x="6348413" y="2822575"/>
            <a:ext cx="838200" cy="609600"/>
            <a:chOff x="2688" y="1318"/>
            <a:chExt cx="528" cy="384"/>
          </a:xfrm>
        </p:grpSpPr>
        <p:sp>
          <p:nvSpPr>
            <p:cNvPr id="14347" name="AutoShape 61"/>
            <p:cNvSpPr>
              <a:spLocks/>
            </p:cNvSpPr>
            <p:nvPr/>
          </p:nvSpPr>
          <p:spPr bwMode="auto">
            <a:xfrm flipH="1">
              <a:off x="3120" y="1318"/>
              <a:ext cx="96" cy="38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Aft>
                  <a:spcPts val="1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endParaRPr lang="cs-CZ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4348" name="Text Box 62"/>
            <p:cNvSpPr txBox="1">
              <a:spLocks noChangeArrowheads="1"/>
            </p:cNvSpPr>
            <p:nvPr/>
          </p:nvSpPr>
          <p:spPr bwMode="auto">
            <a:xfrm>
              <a:off x="2688" y="1366"/>
              <a:ext cx="4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ts val="1000"/>
                </a:spcAft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948A5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ts val="400"/>
                </a:spcBef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FontTx/>
                <a:buNone/>
              </a:pPr>
              <a:r>
                <a:rPr lang="en-US" altLang="cs-CZ" sz="2400">
                  <a:solidFill>
                    <a:srgbClr val="80A74D"/>
                  </a:solidFill>
                  <a:latin typeface="Franklin Gothic Medium" panose="020B0603020102020204" pitchFamily="34" charset="0"/>
                </a:rPr>
                <a:t>260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3479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18</TotalTime>
  <Words>2826</Words>
  <Application>Microsoft Office PowerPoint</Application>
  <PresentationFormat>Širokoúhlá obrazovka</PresentationFormat>
  <Paragraphs>552</Paragraphs>
  <Slides>66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5" baseType="lpstr">
      <vt:lpstr>Arial</vt:lpstr>
      <vt:lpstr>Calibri</vt:lpstr>
      <vt:lpstr>Comic Sans MS</vt:lpstr>
      <vt:lpstr>Franklin Gothic Medium</vt:lpstr>
      <vt:lpstr>Tahoma</vt:lpstr>
      <vt:lpstr>TNO Oranda Wide</vt:lpstr>
      <vt:lpstr>Wingdings</vt:lpstr>
      <vt:lpstr>Prezentace_MU_CZ</vt:lpstr>
      <vt:lpstr>Photo Editor Photo</vt:lpstr>
      <vt:lpstr>Prezentace aplikace PowerPoint</vt:lpstr>
      <vt:lpstr>Populační genetika</vt:lpstr>
      <vt:lpstr>Populační genetika</vt:lpstr>
      <vt:lpstr>Populační genetika </vt:lpstr>
      <vt:lpstr>Popis genetické struktury</vt:lpstr>
      <vt:lpstr>Popis genetické struktury</vt:lpstr>
      <vt:lpstr>Popis genetické struktury</vt:lpstr>
      <vt:lpstr>Pro populaci s genotypy:</vt:lpstr>
      <vt:lpstr>Pro populaci s genotypy:</vt:lpstr>
      <vt:lpstr>Jiný způsob výpočtu alelických frekvencí:</vt:lpstr>
      <vt:lpstr>Populační genetika</vt:lpstr>
      <vt:lpstr>Genetické změny v prostoru</vt:lpstr>
      <vt:lpstr>Genetické změny v čase a prostoru</vt:lpstr>
      <vt:lpstr>Jak se mění genetické varianty v čase a prostoru</vt:lpstr>
      <vt:lpstr>Proč jsou genetické variace důležité?</vt:lpstr>
      <vt:lpstr>Proč jsou genetické varianty důležité?</vt:lpstr>
      <vt:lpstr>Proč jsou genetické variace důležité?</vt:lpstr>
      <vt:lpstr>Jak se genetická struktura mění?</vt:lpstr>
      <vt:lpstr>Jak se genetická struktura mění?</vt:lpstr>
      <vt:lpstr>Jak se genetická struktura mění?</vt:lpstr>
      <vt:lpstr>Jak se genetická struktura mění?</vt:lpstr>
      <vt:lpstr>Jak se genetická struktura mění?</vt:lpstr>
      <vt:lpstr>Jak se genetická struktura mění?</vt:lpstr>
      <vt:lpstr>Přirozený výběr</vt:lpstr>
      <vt:lpstr>Přirozený výběr</vt:lpstr>
      <vt:lpstr>Přírodní výběr</vt:lpstr>
      <vt:lpstr>Přírodní výběr</vt:lpstr>
      <vt:lpstr>Přírodní výběr může vést k divergenci populací</vt:lpstr>
      <vt:lpstr>Jak se genetická struktura mění?</vt:lpstr>
      <vt:lpstr>Genetický drift</vt:lpstr>
      <vt:lpstr>Jak se genetická struktura mění v čase?</vt:lpstr>
      <vt:lpstr>Jak se genetická struktura mění?</vt:lpstr>
      <vt:lpstr>Prezentace aplikace PowerPoint</vt:lpstr>
      <vt:lpstr>GENOM</vt:lpstr>
      <vt:lpstr>VARIABILITA DNA</vt:lpstr>
      <vt:lpstr>JSME IDENTIČTÍ?</vt:lpstr>
      <vt:lpstr>STRAVA</vt:lpstr>
      <vt:lpstr>PARADIGMA MOLEKULÁRNÍ BIOLOGIE</vt:lpstr>
      <vt:lpstr>GENY-ŽIVOTNÍ STYL</vt:lpstr>
      <vt:lpstr>VÝŽIVA A ZDRAVÍ: HISTORIE A TRENDY</vt:lpstr>
      <vt:lpstr>HISTORIE: POKRAČOVÁNÍ</vt:lpstr>
      <vt:lpstr>CO JE NUTRIGENOMIKA?</vt:lpstr>
      <vt:lpstr>NUTRIGENOMIKA VS. NUTRIGENETIKA</vt:lpstr>
      <vt:lpstr>NUTRIGENOMIKA VS. NUTRIGENETIKA</vt:lpstr>
      <vt:lpstr>NUTRIGENOMIKA VS. NUTRIGENETIKA</vt:lpstr>
      <vt:lpstr>NUTRIGENOMIKA VS. NUTRIGENETIKA</vt:lpstr>
      <vt:lpstr>NUTRIGENOMIKA: PRINCIPY</vt:lpstr>
      <vt:lpstr>NUTRIGENOMIKA: NÁSTROJE</vt:lpstr>
      <vt:lpstr>NUTRIGENOMIKA: NOVÁ DEFINICE</vt:lpstr>
      <vt:lpstr>NUTRIGENOMIKA </vt:lpstr>
      <vt:lpstr>VÝŽIVA A REGULACE GENOVÉ EXPRESE</vt:lpstr>
      <vt:lpstr>NUTRIGENETIKA A NUTRIGENOMIKA – DVĚ STRANY TÉŽE MINCE</vt:lpstr>
      <vt:lpstr>NUTRIGENOMIKA – NOVÁ VLNA V NUTRIČNÍM VÝZKUMU</vt:lpstr>
      <vt:lpstr>POTRAVINÁŘSKÝ PRŮMYSL SMĚŘUJE K VYTVOŘENÍ TŘETÍ GENERACE TZV. FUNKČNÍCH POTRAVIN </vt:lpstr>
      <vt:lpstr>TRADIČNÍ ZKOUMÁNÍ BIOLOGICKÝCH CEST  V RÁMCI JE MNOHOSTUPŇOVÝ PROCES</vt:lpstr>
      <vt:lpstr>ÚČINEK SLOŽEK POTRAVY NA ZDRAVOTNÍ STAV BÝVÁ NEJČASTĚJI SPOJEN SE SPECIFICKÝMI INTERAKCEMI NA MOLEKULÁRNÍ ÚROVNI</vt:lpstr>
      <vt:lpstr>VYBRANÉ PŘÍKLADY NUTRIGENOMICKÝCH PROJEKTŮ </vt:lpstr>
      <vt:lpstr>Prezentace aplikace PowerPoint</vt:lpstr>
      <vt:lpstr>NUTRIGENOMIKA</vt:lpstr>
      <vt:lpstr>STEJNÉ GENY, RŮZNÁ STRAVA</vt:lpstr>
      <vt:lpstr>GENOMIKA – VĚDA O GENOMU</vt:lpstr>
      <vt:lpstr>NUTRIGENOMIKA</vt:lpstr>
      <vt:lpstr>Prezentace aplikace PowerPoint</vt:lpstr>
      <vt:lpstr>„PERZONALIZOVANÉ“ STRAOVÁNÍ?</vt:lpstr>
      <vt:lpstr>NUTRIGENOMIKA</vt:lpstr>
      <vt:lpstr>STRATEGIE NUTRIGENOMIKY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Markéta Grulichová</dc:creator>
  <cp:lastModifiedBy>Markéta Grulichová</cp:lastModifiedBy>
  <cp:revision>2</cp:revision>
  <cp:lastPrinted>1601-01-01T00:00:00Z</cp:lastPrinted>
  <dcterms:created xsi:type="dcterms:W3CDTF">2020-03-23T08:44:45Z</dcterms:created>
  <dcterms:modified xsi:type="dcterms:W3CDTF">2020-03-23T09:03:06Z</dcterms:modified>
</cp:coreProperties>
</file>