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87" r:id="rId3"/>
    <p:sldId id="288" r:id="rId4"/>
    <p:sldId id="290" r:id="rId5"/>
    <p:sldId id="289" r:id="rId6"/>
    <p:sldId id="291" r:id="rId7"/>
    <p:sldId id="292" r:id="rId8"/>
    <p:sldId id="299" r:id="rId9"/>
    <p:sldId id="294" r:id="rId10"/>
    <p:sldId id="29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82C8-6092-4764-9C5A-20732C08AB29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06AD-3236-4B10-8510-23A4EC87E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Míry variability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Rozpětí (variační šíře,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Rozptyl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Směrodatná odchylka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Variační koeficient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Kvantily,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kvartily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decily a percentily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4457656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Entropie, </a:t>
            </a:r>
            <a:r>
              <a:rPr lang="cs-CZ" b="1" dirty="0" err="1" smtClean="0">
                <a:solidFill>
                  <a:schemeClr val="tx1"/>
                </a:solidFill>
              </a:rPr>
              <a:t>variation</a:t>
            </a:r>
            <a:r>
              <a:rPr lang="cs-CZ" b="1" dirty="0" smtClean="0">
                <a:solidFill>
                  <a:schemeClr val="tx1"/>
                </a:solidFill>
              </a:rPr>
              <a:t> ratio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Rozmezí, </a:t>
            </a:r>
            <a:r>
              <a:rPr lang="cs-CZ" b="1" dirty="0" err="1" smtClean="0">
                <a:solidFill>
                  <a:schemeClr val="tx1"/>
                </a:solidFill>
              </a:rPr>
              <a:t>kvartilové</a:t>
            </a:r>
            <a:r>
              <a:rPr lang="cs-CZ" b="1" dirty="0" smtClean="0">
                <a:solidFill>
                  <a:schemeClr val="tx1"/>
                </a:solidFill>
              </a:rPr>
              <a:t> rozpětí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Rozptyl, směrodatná odchylka, variační koeficient 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Rozpětí (variační šíře, </a:t>
            </a:r>
            <a:r>
              <a:rPr lang="cs-CZ" dirty="0" err="1" smtClean="0"/>
              <a:t>range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Rozdíl mezi nejvyšší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 nejnižší hodnotou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Závisí na extrémních hodnotách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Vhodný pro malé výběry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785786" y="2571744"/>
          <a:ext cx="3071834" cy="778775"/>
        </p:xfrm>
        <a:graphic>
          <a:graphicData uri="http://schemas.openxmlformats.org/presentationml/2006/ole">
            <p:oleObj spid="_x0000_s30725" name="Rovnice" r:id="rId3" imgW="9014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Rozptyl, směrodatná odchylka a variační koeficient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2000240"/>
            <a:ext cx="8686800" cy="414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Odchylky pozorování od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Blízké průměru =&gt; malá variabilita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Roztroušená daleko od průměru =&gt; velká variabilita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čtverců odchylek jednotlivých pozorování od aritmetického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Pro roztříděná data nebo opakovaná pozorování: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i="1" dirty="0" smtClean="0">
                <a:solidFill>
                  <a:schemeClr val="bg1"/>
                </a:solidFill>
              </a:rPr>
              <a:t>k </a:t>
            </a:r>
            <a:r>
              <a:rPr lang="cs-CZ" sz="3200" dirty="0" smtClean="0">
                <a:solidFill>
                  <a:schemeClr val="bg1"/>
                </a:solidFill>
              </a:rPr>
              <a:t>– počet tříd (různých hodnot);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i="1" baseline="-25000" dirty="0" smtClean="0">
                <a:solidFill>
                  <a:schemeClr val="bg1"/>
                </a:solidFill>
              </a:rPr>
              <a:t>i</a:t>
            </a:r>
            <a:r>
              <a:rPr lang="cs-CZ" sz="3200" baseline="-25000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– četnosti hodnot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i="1" baseline="-25000" dirty="0" err="1" smtClean="0">
                <a:solidFill>
                  <a:schemeClr val="bg1"/>
                </a:solidFill>
              </a:rPr>
              <a:t>i</a:t>
            </a:r>
            <a:endParaRPr lang="cs-CZ" sz="3200" i="1" baseline="-250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85786" y="2214554"/>
          <a:ext cx="4214842" cy="1377608"/>
        </p:xfrm>
        <a:graphic>
          <a:graphicData uri="http://schemas.openxmlformats.org/presentationml/2006/ole">
            <p:oleObj spid="_x0000_s47107" name="Rovnice" r:id="rId3" imgW="1320480" imgH="431640" progId="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755576" y="4077072"/>
          <a:ext cx="4579937" cy="1377950"/>
        </p:xfrm>
        <a:graphic>
          <a:graphicData uri="http://schemas.openxmlformats.org/presentationml/2006/ole">
            <p:oleObj spid="_x0000_s47109" name="Rovnice" r:id="rId4" imgW="143496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Směrodatná odchylka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Nejčastěji používaná míra variability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Druhá odmocnina z rozptylu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Stejné jednotky jako původní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Relativní rozptýlení dat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směrodatné odchylky k průměru v procentech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Kontrola kvality laboratorních testů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785786" y="2928934"/>
          <a:ext cx="3000396" cy="1476385"/>
        </p:xfrm>
        <a:graphic>
          <a:graphicData uri="http://schemas.openxmlformats.org/presentationml/2006/ole">
            <p:oleObj spid="_x0000_s48131" name="Rovnice" r:id="rId3" imgW="79992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Kvantily, </a:t>
            </a:r>
            <a:r>
              <a:rPr lang="cs-CZ" dirty="0" err="1" smtClean="0">
                <a:effectLst/>
              </a:rPr>
              <a:t>kvartily</a:t>
            </a:r>
            <a:r>
              <a:rPr lang="cs-CZ" dirty="0" smtClean="0">
                <a:effectLst/>
              </a:rPr>
              <a:t>, decily a percentily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100P% kvantil = hodnota, kdy 100P% hodnot ve výběru má hodnotu menší nebo rovnou tomuto kvantilu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25% =&gt; </a:t>
            </a:r>
            <a:r>
              <a:rPr lang="cs-CZ" sz="3200" dirty="0" err="1" smtClean="0">
                <a:solidFill>
                  <a:schemeClr val="bg1"/>
                </a:solidFill>
              </a:rPr>
              <a:t>kvartily</a:t>
            </a:r>
            <a:r>
              <a:rPr lang="cs-CZ" sz="3200" dirty="0" smtClean="0">
                <a:solidFill>
                  <a:schemeClr val="bg1"/>
                </a:solidFill>
              </a:rPr>
              <a:t> (1.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25% kvantil (dolní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), 2.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50% kvantil = medián, 3.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75% kvantil (horní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10% =&gt; decily (1. decil = 10% kvantil, 5. decil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1% =&gt; percentily (1. percentil = 1% kvantil, 50. percentil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kvartilové</a:t>
            </a:r>
            <a:r>
              <a:rPr lang="cs-CZ" sz="3200" dirty="0" smtClean="0">
                <a:solidFill>
                  <a:schemeClr val="bg1"/>
                </a:solidFill>
              </a:rPr>
              <a:t> rozpětí – rozdíl mezi 3.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r>
              <a:rPr lang="cs-CZ" sz="3200" dirty="0" smtClean="0">
                <a:solidFill>
                  <a:schemeClr val="bg1"/>
                </a:solidFill>
              </a:rPr>
              <a:t> a 1.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</a:t>
            </a:r>
            <a:r>
              <a:rPr lang="cs-CZ" sz="3200" baseline="-25000" dirty="0" smtClean="0">
                <a:solidFill>
                  <a:schemeClr val="bg1"/>
                </a:solidFill>
              </a:rPr>
              <a:t>Q</a:t>
            </a:r>
            <a:r>
              <a:rPr lang="cs-CZ" sz="3200" dirty="0" smtClean="0">
                <a:solidFill>
                  <a:schemeClr val="bg1"/>
                </a:solidFill>
              </a:rPr>
              <a:t> = Q</a:t>
            </a:r>
            <a:r>
              <a:rPr lang="cs-CZ" sz="3200" baseline="-25000" dirty="0" smtClean="0">
                <a:solidFill>
                  <a:schemeClr val="bg1"/>
                </a:solidFill>
              </a:rPr>
              <a:t>3</a:t>
            </a:r>
            <a:r>
              <a:rPr lang="cs-CZ" sz="3200" dirty="0" smtClean="0">
                <a:solidFill>
                  <a:schemeClr val="bg1"/>
                </a:solidFill>
              </a:rPr>
              <a:t> – Q</a:t>
            </a:r>
            <a:r>
              <a:rPr lang="cs-CZ" sz="3200" baseline="-25000" dirty="0" smtClean="0">
                <a:solidFill>
                  <a:schemeClr val="bg1"/>
                </a:solidFill>
              </a:rPr>
              <a:t>1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Výpočet percentilu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571588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prvku: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+0,5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Percentilem je hodnota prvku vypočteného pořadí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</a:t>
            </a:r>
            <a:endParaRPr kumimoji="0" lang="cs-CZ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Variabilita systolického a diastolického krevního tlaku</a:t>
            </a:r>
            <a:endParaRPr lang="cs-CZ" dirty="0"/>
          </a:p>
        </p:txBody>
      </p:sp>
      <p:pic>
        <p:nvPicPr>
          <p:cNvPr id="51202" name="Picture 2" descr="http://blogs.sas.com/content/graphicallyspeaking/files/2014/08/Grouped_Histogram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400925" cy="443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17627</TotalTime>
  <Words>324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4. Výběrové charakteristiky </vt:lpstr>
      <vt:lpstr>Rozpětí (variační šíře, range)</vt:lpstr>
      <vt:lpstr>Rozptyl, směrodatná odchylka a variační koeficient</vt:lpstr>
      <vt:lpstr>Rozptyl</vt:lpstr>
      <vt:lpstr>Směrodatná odchylka</vt:lpstr>
      <vt:lpstr>Variační koeficient</vt:lpstr>
      <vt:lpstr>Kvantily, kvartily, decily a percentily</vt:lpstr>
      <vt:lpstr>Výpočet percentilu</vt:lpstr>
      <vt:lpstr>Variabilita systolického a diastolického krevního tlaku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47</cp:revision>
  <dcterms:created xsi:type="dcterms:W3CDTF">2010-01-04T11:16:54Z</dcterms:created>
  <dcterms:modified xsi:type="dcterms:W3CDTF">2020-03-11T15:51:28Z</dcterms:modified>
</cp:coreProperties>
</file>