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f2cef278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f2cef278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f2cef278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f2cef278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2cef278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2cef278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2cef278e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2cef278e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2cef278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2cef278e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2cef278e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2cef278e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2cef278e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2cef278e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estonaprice.org/health-topics/costa-rica-land-centenarians/" TargetMode="External"/><Relationship Id="rId4" Type="http://schemas.openxmlformats.org/officeDocument/2006/relationships/hyperlink" Target="https://www.ncbi.nlm.nih.gov/pubmed/?term=Vienna+Yearb+Popul+Res.+2013%3B11%3A109-136.+The+Nicoya+reg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Dlouhověkost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30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Dají se najít společné faktory v životě lidí, kteří se dožívají vysokého věku ve zdraví ?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638" y="1241950"/>
            <a:ext cx="608271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Faktorů je mnoho, je to strašně zamotané a je mnoho výjmek potvrzující pravidlo.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Můžeme, ale čerpat z knihy</a:t>
            </a:r>
            <a:r>
              <a:rPr lang="cs" b="1"/>
              <a:t> Blue zones</a:t>
            </a:r>
            <a:r>
              <a:rPr lang="cs"/>
              <a:t> od Dana Buettnera, který pozoroval životní styl v oblastech, kde se lidé dožívají nadprůměrného věku.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Blue zones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1996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b="1"/>
              <a:t>Sardinie, Italie</a:t>
            </a:r>
            <a:endParaRPr b="1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25" y="1597975"/>
            <a:ext cx="4086225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076350" y="1152475"/>
            <a:ext cx="363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Ikara, Řecko</a:t>
            </a:r>
            <a:endParaRPr sz="1800" b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9200" y="1517575"/>
            <a:ext cx="4587150" cy="308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389450"/>
            <a:ext cx="2978400" cy="4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b="1"/>
              <a:t>Loma Linda, Californie</a:t>
            </a:r>
            <a:endParaRPr b="1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5450"/>
            <a:ext cx="405765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646600" y="147725"/>
            <a:ext cx="4203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Okinawa, Japonsko</a:t>
            </a:r>
            <a:endParaRPr sz="1800" b="1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600" y="564125"/>
            <a:ext cx="3114675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646600" y="2511350"/>
            <a:ext cx="35184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Nicoya, Costa Rica</a:t>
            </a:r>
            <a:endParaRPr sz="1800" b="1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200" y="2913750"/>
            <a:ext cx="2688050" cy="20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Buettner tyto společné znaky:</a:t>
            </a:r>
            <a:endParaRPr dirty="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275" y="955250"/>
            <a:ext cx="372001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74575" y="980350"/>
            <a:ext cx="47943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b="1" dirty="0"/>
              <a:t>Přirozený pohyb - </a:t>
            </a:r>
            <a:r>
              <a:rPr lang="cs" dirty="0"/>
              <a:t>Nenáročná častá aktvita např chůze.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b="1" dirty="0"/>
              <a:t>Účel - </a:t>
            </a:r>
            <a:r>
              <a:rPr lang="cs" dirty="0"/>
              <a:t>Tihle dlouhověcí lidé, ví jaký mají účel když se ráno probudí.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b="1" dirty="0"/>
              <a:t>Umět zpomalit a uvolnit se -</a:t>
            </a:r>
            <a:r>
              <a:rPr lang="cs" dirty="0"/>
              <a:t> Ať už modlitba, vzpomínání na předky nebo  šlofík.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b="1" dirty="0"/>
              <a:t>Pravidlo 80% - </a:t>
            </a:r>
            <a:r>
              <a:rPr lang="cs" dirty="0"/>
              <a:t>Přestanou jíst když jsou najezení z 80%. Nepřejídají se.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b="1" dirty="0"/>
              <a:t>Rostlinná strava - </a:t>
            </a:r>
            <a:r>
              <a:rPr lang="cs" dirty="0"/>
              <a:t>Buettner udává jak jsou všechny Blue Zones ‘’Plant Based’’ s tím já nesouhlasím a vidím v tom jeho velký bias, a manipulaci. Např udává jak v Costa Rice je strava založena na fazolích, ale už zapomene udat, že si je připravují na sádle a takových věcí je tam plno, které si protiřečí s jinými studiemi a daty, které tvrdí, že v těchhle oblastech je naopak </a:t>
            </a:r>
            <a:r>
              <a:rPr lang="cs" b="1" dirty="0"/>
              <a:t>vyšší</a:t>
            </a:r>
            <a:r>
              <a:rPr lang="cs" dirty="0"/>
              <a:t> spotřeba živ. produktů, než v okolních regionech. To dokládají i rozhovory s místnímy centeneriány.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1</a:t>
            </a:r>
            <a:r>
              <a:rPr lang="cs" dirty="0"/>
              <a:t> </a:t>
            </a:r>
            <a:r>
              <a:rPr lang="cs" u="sng" dirty="0">
                <a:solidFill>
                  <a:schemeClr val="hlink"/>
                </a:solidFill>
                <a:hlinkClick r:id="rId5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214875"/>
            <a:ext cx="8520600" cy="4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6) Víno v 5 - </a:t>
            </a:r>
            <a:r>
              <a:rPr lang="cs"/>
              <a:t>všichni lidé v Blue zones pijí alkohol, kromě adventistů v Loma Linda, pravidelně, ale s mírou. 1-2 sklenice s jídlem a přáteli.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7) Někam patřit - </a:t>
            </a:r>
            <a:r>
              <a:rPr lang="cs"/>
              <a:t> téměř všichni centeneriáni, náleželi k nějaké věřící komunitě.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8) Rodina na prvním místě - </a:t>
            </a:r>
            <a:r>
              <a:rPr lang="cs"/>
              <a:t>Nechávají své rodiče blízko svého domu, nebo přímo ve stejném domě, věnují se svým dětem i partnerům.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9) Správný ‘’kmen’’ - </a:t>
            </a:r>
            <a:r>
              <a:rPr lang="cs"/>
              <a:t>Výzkum z Framinghamské studie ukazuje, že kouření, obezita, radost dokonce i samota jsou nakažlivé. Sociální sítě dlouhověkých lidí ovlivnili pozitivním způsobem jejich vlastní chování.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Tohle byly společné znaky, lidí, kteří se dožívají pozoruhodného věku v dobrém zdraví a často jsou soběstační i když jim je přes 100 let.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Určitě to není kompletní výčet, ale něco z toho by nám mohlo být inspirací.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Předvádění na obrazovce (16:9)</PresentationFormat>
  <Paragraphs>23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Dlouhověkost</vt:lpstr>
      <vt:lpstr>Dají se najít společné faktory v životě lidí, kteří se dožívají vysokého věku ve zdraví ?</vt:lpstr>
      <vt:lpstr>Faktorů je mnoho, je to strašně zamotané a je mnoho výjmek potvrzující pravidlo. </vt:lpstr>
      <vt:lpstr>Blue zones</vt:lpstr>
      <vt:lpstr>Prezentace aplikace PowerPoint</vt:lpstr>
      <vt:lpstr>Buettner tyto společné znaky:</vt:lpstr>
      <vt:lpstr>Prezentace aplikace PowerPoint</vt:lpstr>
      <vt:lpstr>Tohle byly společné znaky, lidí, kteří se dožívají pozoruhodného věku v dobrém zdraví a často jsou soběstační i když jim je přes 100 let.  Určitě to není kompletní výčet, ale něco z toho by nám mohlo být inspirací.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Dlouhověkost</dc:title>
  <dc:creator>Andrea Menšíková</dc:creator>
  <cp:lastModifiedBy>Andrea Menšíková</cp:lastModifiedBy>
  <cp:revision>1</cp:revision>
  <dcterms:modified xsi:type="dcterms:W3CDTF">2020-03-23T07:10:30Z</dcterms:modified>
</cp:coreProperties>
</file>