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37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85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25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09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79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3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55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46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99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43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63B9E-5942-4882-B528-C6F3326FA65A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DD053-802E-408A-B81B-4385685F1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13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Demografie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Bartoš Martin</a:t>
            </a:r>
          </a:p>
        </p:txBody>
      </p:sp>
    </p:spTree>
    <p:extLst>
      <p:ext uri="{BB962C8B-B14F-4D97-AF65-F5344CB8AC3E}">
        <p14:creationId xmlns:p14="http://schemas.microsoft.com/office/powerpoint/2010/main" val="539143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demografie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Demografie je řecké slovo a znamená doslova popis obyvatelstva (démos – lid, obyvatelstvo; </a:t>
            </a:r>
            <a:r>
              <a:rPr lang="cs-CZ" dirty="0" err="1"/>
              <a:t>grafein</a:t>
            </a:r>
            <a:r>
              <a:rPr lang="cs-CZ" dirty="0"/>
              <a:t> – popisovat)</a:t>
            </a:r>
          </a:p>
          <a:p>
            <a:r>
              <a:rPr lang="cs-CZ" dirty="0"/>
              <a:t>Demografie je vědní obor, který se zabývá událostmi dotýkajícími se každého z nás: narozením dítěte, úmrtím, sňatkem, rozvodem apod. Demografie však nestuduje jednotlivce, ale analyzuje události jako hromadné jevy.</a:t>
            </a:r>
          </a:p>
          <a:p>
            <a:r>
              <a:rPr lang="cs-CZ" dirty="0"/>
              <a:t>Demografie je věda, která studuje lidské populace</a:t>
            </a:r>
          </a:p>
          <a:p>
            <a:r>
              <a:rPr lang="cs-CZ" dirty="0"/>
              <a:t>1855 Achille </a:t>
            </a:r>
            <a:r>
              <a:rPr lang="cs-CZ" dirty="0" err="1"/>
              <a:t>Guillard</a:t>
            </a:r>
            <a:r>
              <a:rPr lang="cs-CZ" dirty="0"/>
              <a:t> použil jako první termín demografie</a:t>
            </a:r>
          </a:p>
          <a:p>
            <a:r>
              <a:rPr lang="cs-CZ" dirty="0"/>
              <a:t>Zrod však již 1662, John </a:t>
            </a:r>
            <a:r>
              <a:rPr lang="cs-CZ" dirty="0" err="1"/>
              <a:t>Graunt</a:t>
            </a:r>
            <a:r>
              <a:rPr lang="cs-CZ" dirty="0"/>
              <a:t> publikoval práci Přirozená a politická pozorování … založená na seznamech zemřelých</a:t>
            </a:r>
          </a:p>
        </p:txBody>
      </p:sp>
    </p:spTree>
    <p:extLst>
      <p:ext uri="{BB962C8B-B14F-4D97-AF65-F5344CB8AC3E}">
        <p14:creationId xmlns:p14="http://schemas.microsoft.com/office/powerpoint/2010/main" val="107679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Demografické stáří a stárnutí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Stáří: počáteční stáří (60-75 let), pokročilé stáří (75-90 let), krajní stáří (nad 90 let)</a:t>
            </a:r>
          </a:p>
          <a:p>
            <a:r>
              <a:rPr lang="cs-CZ" dirty="0"/>
              <a:t>Demografické stárnutí je proces, při němž dochází k nárůstu podílu osob ve vyšším věku v celkové populaci</a:t>
            </a:r>
          </a:p>
          <a:p>
            <a:r>
              <a:rPr lang="cs-CZ" dirty="0"/>
              <a:t>Demografické stárnutí se v současné době stává jednou z nejzávažnějších a nejdiskutovanějších společenských otázek</a:t>
            </a:r>
          </a:p>
          <a:p>
            <a:r>
              <a:rPr lang="cs-CZ" dirty="0"/>
              <a:t>OSN udává hranici pro starou populaci 7 % a více podílu vyšších věkových skupin na celkové populaci</a:t>
            </a:r>
          </a:p>
          <a:p>
            <a:r>
              <a:rPr lang="cs-CZ" dirty="0"/>
              <a:t>Co ovlivňuje? Nižší plodnost a vyšší délka života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868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délka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Střední délka života neboli naděje dožití je statistický údaj udávající průměrný věk, jehož dosahují členové dané populace</a:t>
            </a:r>
          </a:p>
          <a:p>
            <a:r>
              <a:rPr lang="cs-CZ" dirty="0"/>
              <a:t>Hodnoty ovlivňují různé faktory jako je strava, ekonomika země, infrastruktura, stav zdravotnictví, úroveň kriminality, vojenský stav země, životní prostředí a řada dalších faktorů</a:t>
            </a:r>
          </a:p>
          <a:p>
            <a:r>
              <a:rPr lang="cs-CZ" dirty="0"/>
              <a:t>V roce 2018 u mužů 76,08 roku a u žen 81,89 roku</a:t>
            </a:r>
          </a:p>
          <a:p>
            <a:r>
              <a:rPr lang="cs-CZ" dirty="0"/>
              <a:t>Podle středních předpovědí OSN bude v roce 2050 tento věk činit 82 let respektive 86 let.</a:t>
            </a:r>
          </a:p>
        </p:txBody>
      </p:sp>
    </p:spTree>
    <p:extLst>
      <p:ext uri="{BB962C8B-B14F-4D97-AF65-F5344CB8AC3E}">
        <p14:creationId xmlns:p14="http://schemas.microsoft.com/office/powerpoint/2010/main" val="176831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Východoevropský a západoevropský model reprodukčního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Východoevropský model: nízký věk lidí, kteří uzavírají manželství, vysoká sňatečnost, vysoká úroveň plodnosti, vysoká úmrtnost</a:t>
            </a:r>
          </a:p>
          <a:p>
            <a:r>
              <a:rPr lang="cs-CZ" dirty="0"/>
              <a:t>Západoevropský model: mnohem nižší sňatečnost, vyšší věk pro uzavření manželství, nižší plodnost, vyšší podíl dětí, které se rodí neprovdaným matkám, výrazně lepší jsou úmrtnostní poměry, zvyšuje se naděje dožití</a:t>
            </a:r>
          </a:p>
          <a:p>
            <a:r>
              <a:rPr lang="cs-CZ" dirty="0"/>
              <a:t>V ČR před rokem 1989 byl charakteristický východoevropský model, nyní je v ČR převážně západoevropský model</a:t>
            </a:r>
          </a:p>
        </p:txBody>
      </p:sp>
    </p:spTree>
    <p:extLst>
      <p:ext uri="{BB962C8B-B14F-4D97-AF65-F5344CB8AC3E}">
        <p14:creationId xmlns:p14="http://schemas.microsoft.com/office/powerpoint/2010/main" val="4084949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181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Demografie </vt:lpstr>
      <vt:lpstr>Definice demografie</vt:lpstr>
      <vt:lpstr>Demografické stáří a stárnutí</vt:lpstr>
      <vt:lpstr>Střední délka života</vt:lpstr>
      <vt:lpstr>Východoevropský a západoevropský model reprodukčního chování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Demografie</dc:title>
  <dc:creator>Martin Bartoš</dc:creator>
  <cp:lastModifiedBy>Andrea Menšíková</cp:lastModifiedBy>
  <cp:revision>8</cp:revision>
  <dcterms:created xsi:type="dcterms:W3CDTF">2020-03-17T17:30:47Z</dcterms:created>
  <dcterms:modified xsi:type="dcterms:W3CDTF">2020-03-23T07:06:27Z</dcterms:modified>
</cp:coreProperties>
</file>