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65" r:id="rId5"/>
    <p:sldId id="269" r:id="rId6"/>
    <p:sldId id="271" r:id="rId7"/>
    <p:sldId id="270" r:id="rId8"/>
    <p:sldId id="272" r:id="rId9"/>
    <p:sldId id="263" r:id="rId10"/>
    <p:sldId id="267" r:id="rId11"/>
    <p:sldId id="262" r:id="rId12"/>
    <p:sldId id="266" r:id="rId13"/>
    <p:sldId id="268" r:id="rId14"/>
    <p:sldId id="264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F20C6F-3473-456E-87A6-2A61A8A7F6C1}" type="datetimeFigureOut">
              <a:rPr lang="cs-CZ" smtClean="0"/>
              <a:t>23.03.2020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BEFF6BA-87CF-48D7-8CE7-656C2C948B7E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X-9D9GCm50" TargetMode="External"/><Relationship Id="rId2" Type="http://schemas.openxmlformats.org/officeDocument/2006/relationships/hyperlink" Target="https://www.youtube.com/watch?v=8t221KKXB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PFIZwIhh_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528" y="620688"/>
            <a:ext cx="5832648" cy="19442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400" b="1" dirty="0">
                <a:latin typeface="Calibri" panose="020F0502020204030204" pitchFamily="34" charset="0"/>
              </a:rPr>
              <a:t>CANISTERAPIE</a:t>
            </a:r>
            <a:br>
              <a:rPr lang="cs-CZ" sz="4000" b="1" dirty="0">
                <a:latin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</a:rPr>
              <a:t>Tomešová Andrea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4365104"/>
            <a:ext cx="6228184" cy="223224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NEJLEPŠÍ TERAPEUT MÁ SRST A ČTYŘI NOHY!</a:t>
            </a:r>
          </a:p>
        </p:txBody>
      </p:sp>
    </p:spTree>
    <p:extLst>
      <p:ext uri="{BB962C8B-B14F-4D97-AF65-F5344CB8AC3E}">
        <p14:creationId xmlns:p14="http://schemas.microsoft.com/office/powerpoint/2010/main" val="55518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6628"/>
            <a:ext cx="9721080" cy="68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7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20940" cy="936104"/>
          </a:xfrm>
        </p:spPr>
        <p:txBody>
          <a:bodyPr/>
          <a:lstStyle/>
          <a:p>
            <a:r>
              <a:rPr lang="cs-CZ" sz="3600" b="1" dirty="0"/>
              <a:t>Podpora a rozvoj různých dovedností: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520940" cy="36724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motorika (hrubá i jemná)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komunikace (verbální i neverbální)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orientace (časem i prostorem)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nácvik koncentrace a paměti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sociální cítění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0" indent="0"/>
            <a:endParaRPr 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248312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3245"/>
            <a:ext cx="9865096" cy="72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8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92948" cy="792088"/>
          </a:xfrm>
        </p:spPr>
        <p:txBody>
          <a:bodyPr/>
          <a:lstStyle/>
          <a:p>
            <a:r>
              <a:rPr lang="cs-CZ" sz="3600" b="1" dirty="0"/>
              <a:t>TERAPIE POLOHOVÁNÍM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484784"/>
            <a:ext cx="7781488" cy="3816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pes nahrazuje polštáře a polohovací pomůcky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svoji fyziologickou  teplotou  ( 38 – 39 °C) působí na klienta příznivě až relaxačně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dýchání psa většinou zklidní dech pacienta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významné výsledky lze vidět například u osob se spasticitou (roztroušená skleróza) či třesem (Parkinsonova choroba)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8597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1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r>
              <a:rPr lang="cs-CZ" sz="3600" b="1" dirty="0"/>
              <a:t>Když psí láska léčí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6724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hlinkClick r:id="rId2"/>
              </a:rPr>
              <a:t>https://www.youtube.com/watch?v=8t221KKXB-0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hlinkClick r:id="rId3"/>
              </a:rPr>
              <a:t>https://www.youtube.com/watch?v=8X-9D9GCm50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hlinkClick r:id="rId4"/>
              </a:rPr>
              <a:t>https://www.youtube.com/watch?v=bPFIZwIhh_w</a:t>
            </a:r>
            <a:r>
              <a:rPr lang="cs-CZ" sz="2800" dirty="0"/>
              <a:t> </a:t>
            </a:r>
          </a:p>
          <a:p>
            <a:pPr marL="0" indent="0"/>
            <a:endParaRPr 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361517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9995988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6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140000">
            <a:off x="775810" y="1447587"/>
            <a:ext cx="5650992" cy="1665524"/>
          </a:xfrm>
        </p:spPr>
        <p:txBody>
          <a:bodyPr/>
          <a:lstStyle/>
          <a:p>
            <a:r>
              <a:rPr lang="cs-CZ" sz="3600" b="1" dirty="0"/>
              <a:t>DĚKUJI ZA POZORNOST!!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24311" y="4149080"/>
            <a:ext cx="29880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cs-CZ" sz="2600" b="1" cap="all" spc="400" dirty="0">
                <a:solidFill>
                  <a:prstClr val="black"/>
                </a:solidFill>
                <a:ea typeface="+mj-ea"/>
                <a:cs typeface="Tunga" pitchFamily="2"/>
              </a:rPr>
              <a:t>Pac a pusu </a:t>
            </a:r>
            <a:r>
              <a:rPr lang="cs-CZ" sz="2600" b="1" cap="all" spc="400" dirty="0">
                <a:solidFill>
                  <a:prstClr val="black"/>
                </a:solidFill>
                <a:ea typeface="+mj-ea"/>
                <a:cs typeface="Tunga" pitchFamily="2"/>
                <a:sym typeface="Wingdings" panose="05000000000000000000" pitchFamily="2" charset="2"/>
              </a:rPr>
              <a:t></a:t>
            </a:r>
            <a:endParaRPr lang="cs-CZ" sz="2600" b="1" cap="all" spc="400" dirty="0">
              <a:solidFill>
                <a:prstClr val="black"/>
              </a:solidFill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713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4/48/Vz%C3%A1jemn%C3%A9_pohlazen%C3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536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32340" cy="792088"/>
          </a:xfrm>
        </p:spPr>
        <p:txBody>
          <a:bodyPr/>
          <a:lstStyle/>
          <a:p>
            <a:r>
              <a:rPr lang="cs-CZ" sz="3600" b="1" dirty="0"/>
              <a:t>Co je canisterapie?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3816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metoda pozitivního psychosociálního a fyziorehabilitačního působení na potřebné osoby prostřednictvím speciálně vedeného a cvičeného psa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s canisterapií se lze nejčastěji setkat v zařízeních pro seniory, v dětských domovech, v ústavech pro duševně či fyzicky nemocné atd.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b="0" dirty="0"/>
          </a:p>
        </p:txBody>
      </p:sp>
    </p:spTree>
    <p:extLst>
      <p:ext uri="{BB962C8B-B14F-4D97-AF65-F5344CB8AC3E}">
        <p14:creationId xmlns:p14="http://schemas.microsoft.com/office/powerpoint/2010/main" val="216951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577064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6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0940" cy="720080"/>
          </a:xfrm>
        </p:spPr>
        <p:txBody>
          <a:bodyPr/>
          <a:lstStyle/>
          <a:p>
            <a:r>
              <a:rPr lang="cs-CZ" sz="3600" b="1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4032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9. st. </a:t>
            </a:r>
            <a:r>
              <a:rPr lang="cs-CZ" sz="2600" b="0" dirty="0"/>
              <a:t>– první doklad o terapii s pomocí zvířat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1792</a:t>
            </a:r>
            <a:r>
              <a:rPr lang="cs-CZ" sz="2600" b="0" dirty="0"/>
              <a:t> – založena specializovaná klinika se zooterapií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po 2. sv. válce </a:t>
            </a:r>
            <a:r>
              <a:rPr lang="cs-CZ" sz="2600" b="0" dirty="0"/>
              <a:t>– zvířata rozptylovala zraněné letce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1969</a:t>
            </a:r>
            <a:r>
              <a:rPr lang="cs-CZ" sz="2600" b="0" dirty="0"/>
              <a:t> – psycholog  B. Levinson </a:t>
            </a:r>
            <a:r>
              <a:rPr lang="cs-CZ" sz="2600" b="0" dirty="0">
                <a:latin typeface="Arial"/>
                <a:cs typeface="Arial"/>
              </a:rPr>
              <a:t>→ </a:t>
            </a:r>
            <a:r>
              <a:rPr lang="cs-CZ" sz="2600" b="0" dirty="0"/>
              <a:t>hypotéza: zvířata nepředstavují způsob vyléčení, ale působí jako sociální katalyzátor, který zahajuje a podněcuje společenský kontakt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1993 - </a:t>
            </a:r>
            <a:r>
              <a:rPr lang="cs-CZ" sz="2600" b="0" dirty="0"/>
              <a:t>Jiřina Lacinová zprůkopnila canisterapii v ČR</a:t>
            </a:r>
          </a:p>
        </p:txBody>
      </p:sp>
    </p:spTree>
    <p:extLst>
      <p:ext uri="{BB962C8B-B14F-4D97-AF65-F5344CB8AC3E}">
        <p14:creationId xmlns:p14="http://schemas.microsoft.com/office/powerpoint/2010/main" val="28507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10454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9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864096"/>
          </a:xfrm>
        </p:spPr>
        <p:txBody>
          <a:bodyPr/>
          <a:lstStyle/>
          <a:p>
            <a:r>
              <a:rPr lang="cs-CZ" sz="3600" b="1" dirty="0"/>
              <a:t>Jaký pes se hodí pro canisterapii?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7444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typická volba je retrívr, labrador, border kolie, kokršpaněl, australský ovčák, čivava,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pejsci absolvují speciální výcvik již od štěněte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každý pes má svého vlastního psovoda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v terapii je vždy nutno respektovat individualitu, charakter, potřeby a kondici každého konkrétního klienta i psa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73784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71400"/>
            <a:ext cx="10729191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8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936104"/>
          </a:xfrm>
        </p:spPr>
        <p:txBody>
          <a:bodyPr/>
          <a:lstStyle/>
          <a:p>
            <a:r>
              <a:rPr lang="cs-CZ" sz="3600" b="1" dirty="0"/>
              <a:t>PROČ SE canisterapie PRAKTIKUJE?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520940" cy="33843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pro rozptýlení pozornosti, rozveselení, odbourání stresu a samoty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účinná pomoc při rehabilitacích (polohování)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někdy součástí psychoterapie</a:t>
            </a:r>
          </a:p>
          <a:p>
            <a:pPr marL="0" indent="0"/>
            <a:endParaRPr lang="cs-CZ" sz="2600" dirty="0"/>
          </a:p>
          <a:p>
            <a:pPr marL="0" indent="0"/>
            <a:r>
              <a:rPr lang="cs-CZ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3748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Vlastní 4">
      <a:dk1>
        <a:sysClr val="windowText" lastClr="000000"/>
      </a:dk1>
      <a:lt1>
        <a:sysClr val="window" lastClr="FFFFFF"/>
      </a:lt1>
      <a:dk2>
        <a:srgbClr val="EBDAEE"/>
      </a:dk2>
      <a:lt2>
        <a:srgbClr val="A24A73"/>
      </a:lt2>
      <a:accent1>
        <a:srgbClr val="E9BDD5"/>
      </a:accent1>
      <a:accent2>
        <a:srgbClr val="581D3D"/>
      </a:accent2>
      <a:accent3>
        <a:srgbClr val="F6E8F3"/>
      </a:accent3>
      <a:accent4>
        <a:srgbClr val="F4E7ED"/>
      </a:accent4>
      <a:accent5>
        <a:srgbClr val="CF6DA4"/>
      </a:accent5>
      <a:accent6>
        <a:srgbClr val="EBC4DA"/>
      </a:accent6>
      <a:hlink>
        <a:srgbClr val="EDD2E7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586</TotalTime>
  <Words>330</Words>
  <Application>Microsoft Office PowerPoint</Application>
  <PresentationFormat>Předvádění na obrazovce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Tunga</vt:lpstr>
      <vt:lpstr>Wingdings</vt:lpstr>
      <vt:lpstr>Úhly</vt:lpstr>
      <vt:lpstr>CANISTERAPIE Tomešová Andrea</vt:lpstr>
      <vt:lpstr>Prezentace aplikace PowerPoint</vt:lpstr>
      <vt:lpstr>Co je canisterapie?</vt:lpstr>
      <vt:lpstr>Prezentace aplikace PowerPoint</vt:lpstr>
      <vt:lpstr>Historie</vt:lpstr>
      <vt:lpstr>Prezentace aplikace PowerPoint</vt:lpstr>
      <vt:lpstr>Jaký pes se hodí pro canisterapii?</vt:lpstr>
      <vt:lpstr>Prezentace aplikace PowerPoint</vt:lpstr>
      <vt:lpstr>PROČ SE canisterapie PRAKTIKUJE?</vt:lpstr>
      <vt:lpstr>Prezentace aplikace PowerPoint</vt:lpstr>
      <vt:lpstr>Podpora a rozvoj různých dovedností:</vt:lpstr>
      <vt:lpstr>Prezentace aplikace PowerPoint</vt:lpstr>
      <vt:lpstr>TERAPIE POLOHOVÁNÍM</vt:lpstr>
      <vt:lpstr>Prezentace aplikace PowerPoint</vt:lpstr>
      <vt:lpstr>Když psí láska léčí</vt:lpstr>
      <vt:lpstr>Prezentace aplikace PowerPoint</vt:lpstr>
      <vt:lpstr>DĚKUJI ZA POZORNOST!!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Tomešová ANDREA</dc:title>
  <dc:creator>OEM</dc:creator>
  <cp:lastModifiedBy>Andrea Menšíková</cp:lastModifiedBy>
  <cp:revision>73</cp:revision>
  <dcterms:created xsi:type="dcterms:W3CDTF">2019-04-13T11:55:05Z</dcterms:created>
  <dcterms:modified xsi:type="dcterms:W3CDTF">2020-03-23T07:03:00Z</dcterms:modified>
</cp:coreProperties>
</file>