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90" autoAdjust="0"/>
  </p:normalViewPr>
  <p:slideViewPr>
    <p:cSldViewPr showGuides="1">
      <p:cViewPr varScale="1">
        <p:scale>
          <a:sx n="67" d="100"/>
          <a:sy n="67" d="100"/>
        </p:scale>
        <p:origin x="546" y="72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17.02.2020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17.02.2020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17.02.2020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</a:t>
            </a:r>
            <a:r>
              <a:rPr lang="cs-CZ" i="1" dirty="0" err="1" smtClean="0"/>
              <a:t>Jarkovský</a:t>
            </a:r>
            <a:r>
              <a:rPr lang="cs-CZ" i="1" dirty="0" smtClean="0"/>
              <a:t>, L. Dušek, M. </a:t>
            </a:r>
            <a:r>
              <a:rPr lang="cs-CZ" i="1" dirty="0" err="1" smtClean="0"/>
              <a:t>Cvanová</a:t>
            </a:r>
            <a:r>
              <a:rPr lang="cs-CZ" i="1" dirty="0" smtClean="0"/>
              <a:t>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17.02.2020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17.02.2020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17.02.2020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i="1" dirty="0" smtClean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 smtClean="0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 smtClean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7299"/>
            <a:ext cx="7772400" cy="1723549"/>
          </a:xfrm>
          <a:noFill/>
        </p:spPr>
        <p:txBody>
          <a:bodyPr>
            <a:spAutoFit/>
          </a:bodyPr>
          <a:lstStyle/>
          <a:p>
            <a:r>
              <a:rPr lang="cs-CZ" sz="4200" dirty="0" smtClean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 smtClean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Bi7541 Analýza dat na </a:t>
            </a:r>
            <a:r>
              <a:rPr lang="cs-CZ" sz="3200" dirty="0" smtClean="0"/>
              <a:t>PC</a:t>
            </a:r>
            <a:br>
              <a:rPr lang="cs-CZ" sz="3200" dirty="0" smtClean="0"/>
            </a:br>
            <a:endParaRPr lang="cs-CZ" sz="3200" dirty="0" smtClean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A29 místnost 123 (</a:t>
            </a:r>
            <a:r>
              <a:rPr lang="cs-CZ" sz="3600" b="1" dirty="0" err="1" smtClean="0">
                <a:solidFill>
                  <a:srgbClr val="C00000"/>
                </a:solidFill>
              </a:rPr>
              <a:t>Recetox</a:t>
            </a:r>
            <a:r>
              <a:rPr lang="cs-CZ" sz="3600" b="1" dirty="0" smtClean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 smtClean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 smtClean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smtClean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14755" y="1484784"/>
            <a:ext cx="8590855" cy="4919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17.   2. 2020 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	úvod do analýzy dat, </a:t>
            </a:r>
            <a:r>
              <a:rPr lang="cs-CZ" sz="2000" dirty="0"/>
              <a:t>typy dat 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24.   2. 2020</a:t>
            </a:r>
            <a:r>
              <a:rPr lang="cs-CZ" sz="2000" dirty="0" smtClean="0"/>
              <a:t>	</a:t>
            </a:r>
            <a:r>
              <a:rPr lang="cs-CZ" sz="2000" dirty="0"/>
              <a:t>příprava dat – MS </a:t>
            </a:r>
            <a:r>
              <a:rPr lang="cs-CZ" sz="2000" dirty="0" smtClean="0"/>
              <a:t>Excel</a:t>
            </a:r>
            <a:endParaRPr lang="cs-CZ" sz="2000" dirty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</a:t>
            </a:r>
            <a:r>
              <a:rPr lang="cs-CZ" sz="2000" dirty="0"/>
              <a:t>2.   3. 2020 </a:t>
            </a:r>
            <a:r>
              <a:rPr lang="cs-CZ" sz="2000" dirty="0" smtClean="0"/>
              <a:t>	</a:t>
            </a:r>
            <a:r>
              <a:rPr lang="cs-CZ" sz="2000" dirty="0" smtClean="0"/>
              <a:t>MS </a:t>
            </a:r>
            <a:r>
              <a:rPr lang="cs-CZ" sz="2000" dirty="0"/>
              <a:t>Excel, zpracování větších objemů dat, tipy, triky, ovládání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9</a:t>
            </a:r>
            <a:r>
              <a:rPr lang="cs-CZ" sz="2000" dirty="0"/>
              <a:t>.   3. 2020 </a:t>
            </a:r>
            <a:r>
              <a:rPr lang="cs-CZ" sz="2000" dirty="0"/>
              <a:t>	</a:t>
            </a:r>
            <a:r>
              <a:rPr lang="cs-CZ" sz="2000" dirty="0" smtClean="0"/>
              <a:t>makra </a:t>
            </a:r>
            <a:r>
              <a:rPr lang="cs-CZ" sz="2000" dirty="0" err="1"/>
              <a:t>Visual</a:t>
            </a:r>
            <a:r>
              <a:rPr lang="cs-CZ" sz="2000" dirty="0"/>
              <a:t> Basic v MS Excel?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16.   3. 2020 </a:t>
            </a:r>
            <a:r>
              <a:rPr lang="cs-CZ" sz="2000" dirty="0" smtClean="0"/>
              <a:t>	</a:t>
            </a:r>
            <a:r>
              <a:rPr lang="cs-CZ" sz="2000" dirty="0" smtClean="0"/>
              <a:t>práce </a:t>
            </a:r>
            <a:r>
              <a:rPr lang="cs-CZ" sz="2000" dirty="0"/>
              <a:t>se software </a:t>
            </a:r>
            <a:r>
              <a:rPr lang="cs-CZ" sz="2000" dirty="0" err="1"/>
              <a:t>Statistica</a:t>
            </a:r>
            <a:r>
              <a:rPr lang="cs-CZ" sz="2000" dirty="0"/>
              <a:t>, popisné statistiky </a:t>
            </a:r>
            <a:endParaRPr lang="cs-CZ" sz="2000" dirty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23.   3. 2020</a:t>
            </a:r>
            <a:r>
              <a:rPr lang="cs-CZ" sz="2000" dirty="0" smtClean="0"/>
              <a:t>	</a:t>
            </a:r>
            <a:r>
              <a:rPr lang="cs-CZ" sz="2000" dirty="0" smtClean="0"/>
              <a:t>rozdělení </a:t>
            </a:r>
            <a:r>
              <a:rPr lang="cs-CZ" sz="2000" dirty="0"/>
              <a:t>pravděpodobnosti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30.   3. 2020</a:t>
            </a:r>
            <a:r>
              <a:rPr lang="cs-CZ" sz="2000" dirty="0" smtClean="0"/>
              <a:t>	</a:t>
            </a:r>
            <a:r>
              <a:rPr lang="cs-CZ" sz="2000" dirty="0"/>
              <a:t>principy statistického </a:t>
            </a:r>
            <a:r>
              <a:rPr lang="cs-CZ" sz="2000" dirty="0" smtClean="0"/>
              <a:t>testování</a:t>
            </a:r>
            <a:endParaRPr lang="cs-CZ" sz="2000" dirty="0" smtClean="0"/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6.   3. 2020</a:t>
            </a:r>
            <a:r>
              <a:rPr lang="cs-CZ" sz="2000" dirty="0"/>
              <a:t>	</a:t>
            </a:r>
            <a:r>
              <a:rPr lang="cs-CZ" sz="2000" dirty="0" smtClean="0"/>
              <a:t>parametrické </a:t>
            </a:r>
            <a:r>
              <a:rPr lang="cs-CZ" sz="2000" dirty="0"/>
              <a:t>testy shody</a:t>
            </a:r>
            <a:endParaRPr lang="cs-CZ" sz="2000" dirty="0" smtClean="0"/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13.   4. 2020</a:t>
            </a:r>
            <a:r>
              <a:rPr lang="cs-CZ" sz="2000" dirty="0" smtClean="0"/>
              <a:t>	</a:t>
            </a:r>
            <a:r>
              <a:rPr lang="cs-CZ" sz="2000" dirty="0" smtClean="0"/>
              <a:t>odpadá - Velikonoce</a:t>
            </a:r>
            <a:endParaRPr lang="cs-CZ" sz="2000" dirty="0"/>
          </a:p>
          <a:p>
            <a:pPr marL="27305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20.   4. 2020</a:t>
            </a:r>
            <a:r>
              <a:rPr lang="cs-CZ" sz="2000" dirty="0" smtClean="0"/>
              <a:t>	</a:t>
            </a:r>
            <a:r>
              <a:rPr lang="cs-CZ" sz="2000" dirty="0" err="1" smtClean="0"/>
              <a:t>neparametrické</a:t>
            </a:r>
            <a:r>
              <a:rPr lang="cs-CZ" sz="2000" dirty="0" smtClean="0"/>
              <a:t> </a:t>
            </a:r>
            <a:r>
              <a:rPr lang="cs-CZ" sz="2000" dirty="0"/>
              <a:t>testy shody</a:t>
            </a:r>
          </a:p>
          <a:p>
            <a:pPr marL="27305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27.   4. 2020</a:t>
            </a:r>
            <a:r>
              <a:rPr lang="cs-CZ" sz="2000" dirty="0" smtClean="0"/>
              <a:t>	</a:t>
            </a:r>
            <a:r>
              <a:rPr lang="cs-CZ" sz="2000" dirty="0"/>
              <a:t>analýza </a:t>
            </a:r>
            <a:r>
              <a:rPr lang="cs-CZ" sz="2000" dirty="0" smtClean="0"/>
              <a:t>rozptylu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</a:t>
            </a:r>
            <a:r>
              <a:rPr lang="cs-CZ" sz="2000" dirty="0" smtClean="0"/>
              <a:t>4.   5. 2020</a:t>
            </a:r>
            <a:r>
              <a:rPr lang="cs-CZ" sz="2000" dirty="0"/>
              <a:t>	</a:t>
            </a:r>
            <a:r>
              <a:rPr lang="cs-CZ" sz="2000" dirty="0" smtClean="0"/>
              <a:t>kontingenční </a:t>
            </a:r>
            <a:r>
              <a:rPr lang="cs-CZ" sz="2000" dirty="0"/>
              <a:t>tabulky + X2 test </a:t>
            </a:r>
            <a:endParaRPr lang="cs-CZ" sz="2000" dirty="0" smtClean="0"/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11.   5. 2020</a:t>
            </a:r>
            <a:r>
              <a:rPr lang="cs-CZ" sz="2000" dirty="0" smtClean="0"/>
              <a:t>	</a:t>
            </a:r>
            <a:r>
              <a:rPr lang="cs-CZ" sz="2000" dirty="0" smtClean="0"/>
              <a:t>korelace</a:t>
            </a:r>
            <a:r>
              <a:rPr lang="cs-CZ" sz="2000" dirty="0"/>
              <a:t>, regrese, lineární modely</a:t>
            </a:r>
            <a:endParaRPr lang="cs-CZ" sz="2000" dirty="0" smtClean="0"/>
          </a:p>
          <a:p>
            <a:pPr marL="27305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18.   5. 2020</a:t>
            </a:r>
            <a:r>
              <a:rPr lang="cs-CZ" sz="2000" dirty="0" smtClean="0"/>
              <a:t>	zkušební test nanečisto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25.   5. </a:t>
            </a:r>
            <a:r>
              <a:rPr lang="cs-CZ" sz="2000" dirty="0"/>
              <a:t>2020	</a:t>
            </a:r>
            <a:r>
              <a:rPr lang="cs-CZ" sz="2000" dirty="0" smtClean="0"/>
              <a:t>zápočtový </a:t>
            </a:r>
            <a:r>
              <a:rPr lang="cs-CZ" sz="2000" dirty="0"/>
              <a:t>test</a:t>
            </a:r>
            <a:endParaRPr lang="cs-CZ" sz="2000" dirty="0" smtClean="0"/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 smtClean="0"/>
              <a:t>  1.   6. </a:t>
            </a:r>
            <a:r>
              <a:rPr lang="cs-CZ" sz="2000" dirty="0" smtClean="0"/>
              <a:t>2020	opravný </a:t>
            </a:r>
            <a:r>
              <a:rPr lang="cs-CZ" sz="2000" dirty="0"/>
              <a:t>termín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 smtClean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Podklady ke cvičením a studijní materiály budou postupně zveřejňovány v </a:t>
            </a:r>
            <a:r>
              <a:rPr lang="cs-CZ" sz="2500" dirty="0" err="1" smtClean="0"/>
              <a:t>ISu</a:t>
            </a:r>
            <a:r>
              <a:rPr lang="cs-CZ" sz="2500" dirty="0" smtClean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 smtClean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 smtClean="0"/>
              <a:t>Klasifikace zápočtu:</a:t>
            </a:r>
            <a:r>
              <a:rPr lang="cs-CZ" sz="2800" dirty="0" smtClean="0"/>
              <a:t> 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 smtClean="0"/>
              <a:t>	92 %–100 %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 smtClean="0"/>
              <a:t>	84 %–91%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 smtClean="0"/>
              <a:t>	76 %–83 %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 smtClean="0"/>
              <a:t>	68 %–75 %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 smtClean="0"/>
              <a:t> 	60 %–67 %</a:t>
            </a:r>
            <a:br>
              <a:rPr lang="cs-CZ" dirty="0" smtClean="0"/>
            </a:br>
            <a:r>
              <a:rPr lang="cs-CZ" dirty="0" smtClean="0"/>
              <a:t>					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 smtClean="0"/>
              <a:t> 	  0 %–59 %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>
                <a:hlinkClick r:id="rId2"/>
              </a:rPr>
              <a:t>http://inet.muni.cz</a:t>
            </a:r>
            <a:r>
              <a:rPr lang="cs-CZ" sz="2400" dirty="0" smtClean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Inet</a:t>
            </a:r>
            <a:r>
              <a:rPr lang="cs-CZ" dirty="0" smtClean="0"/>
              <a:t> MUNI – software </a:t>
            </a:r>
            <a:r>
              <a:rPr lang="cs-CZ" dirty="0" err="1" smtClean="0"/>
              <a:t>Statistica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 smtClean="0"/>
              <a:t>Kódy potřebné pro časově omezenou instalaci (rok 2018).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 smtClean="0"/>
              <a:t> J. Kalina</a:t>
            </a:r>
            <a:endParaRPr lang="cs-CZ" dirty="0"/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 smtClean="0"/>
              <a:t>Daemon</a:t>
            </a:r>
            <a:r>
              <a:rPr lang="cs-CZ" dirty="0" smtClean="0"/>
              <a:t> </a:t>
            </a:r>
            <a:r>
              <a:rPr lang="cs-CZ" dirty="0" err="1" smtClean="0"/>
              <a:t>tools</a:t>
            </a:r>
            <a:endParaRPr lang="cs-CZ" dirty="0" smtClean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 smtClean="0"/>
              <a:t>Připojit diskovou jednotku (</a:t>
            </a:r>
            <a:r>
              <a:rPr lang="cs-CZ" sz="2400" dirty="0" err="1" smtClean="0"/>
              <a:t>mount</a:t>
            </a:r>
            <a:r>
              <a:rPr lang="cs-CZ" sz="2400" dirty="0" smtClean="0"/>
              <a:t>) pomocí </a:t>
            </a:r>
            <a:r>
              <a:rPr lang="cs-CZ" sz="2400" dirty="0" err="1" smtClean="0"/>
              <a:t>Daemon</a:t>
            </a:r>
            <a:r>
              <a:rPr lang="cs-CZ" sz="2400" dirty="0" smtClean="0"/>
              <a:t> </a:t>
            </a:r>
            <a:r>
              <a:rPr lang="cs-CZ" sz="2400" dirty="0" err="1" smtClean="0"/>
              <a:t>tools</a:t>
            </a:r>
            <a:r>
              <a:rPr lang="cs-CZ" sz="2400" dirty="0" smtClean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236</Words>
  <Application>Microsoft Office PowerPoint</Application>
  <PresentationFormat>Předvádění na obrazovce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Administrativní</vt:lpstr>
      <vt:lpstr>0. Organizace výuky Bi7541 Analýza dat na PC 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109</cp:revision>
  <dcterms:created xsi:type="dcterms:W3CDTF">2011-03-03T07:28:24Z</dcterms:created>
  <dcterms:modified xsi:type="dcterms:W3CDTF">2020-02-17T11:29:17Z</dcterms:modified>
</cp:coreProperties>
</file>