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3FA60-A6E8-462A-8950-3AD703CE420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ADDCAD-0E93-41C0-972E-E4938FC2395E}">
      <dgm:prSet/>
      <dgm:spPr/>
      <dgm:t>
        <a:bodyPr/>
        <a:lstStyle/>
        <a:p>
          <a:r>
            <a:rPr lang="cs-CZ" dirty="0"/>
            <a:t>Váhání a nerozhodnost –může ohrozit život pacienta</a:t>
          </a:r>
          <a:endParaRPr lang="en-US" dirty="0"/>
        </a:p>
      </dgm:t>
    </dgm:pt>
    <dgm:pt modelId="{84699506-1D5A-40A9-820C-4A2FA59C6450}" type="parTrans" cxnId="{FAA42562-F50B-420A-8AA3-1FEBC566500F}">
      <dgm:prSet/>
      <dgm:spPr/>
      <dgm:t>
        <a:bodyPr/>
        <a:lstStyle/>
        <a:p>
          <a:endParaRPr lang="en-US"/>
        </a:p>
      </dgm:t>
    </dgm:pt>
    <dgm:pt modelId="{773700E8-1848-4106-AE0D-AE1E89C05FF7}" type="sibTrans" cxnId="{FAA42562-F50B-420A-8AA3-1FEBC566500F}">
      <dgm:prSet/>
      <dgm:spPr/>
      <dgm:t>
        <a:bodyPr/>
        <a:lstStyle/>
        <a:p>
          <a:endParaRPr lang="en-US" dirty="0"/>
        </a:p>
      </dgm:t>
    </dgm:pt>
    <dgm:pt modelId="{E52AF190-D9E7-42E0-B1A0-3F395F2E5135}">
      <dgm:prSet/>
      <dgm:spPr/>
      <dgm:t>
        <a:bodyPr/>
        <a:lstStyle/>
        <a:p>
          <a:r>
            <a:rPr lang="cs-CZ" dirty="0"/>
            <a:t>Léčba  musí být racionální</a:t>
          </a:r>
          <a:endParaRPr lang="en-US" dirty="0"/>
        </a:p>
      </dgm:t>
    </dgm:pt>
    <dgm:pt modelId="{D33567FE-B06D-4BCE-9EBC-6CF110D704DE}" type="parTrans" cxnId="{914203F1-5B81-4499-AA6F-DA4646205252}">
      <dgm:prSet/>
      <dgm:spPr/>
      <dgm:t>
        <a:bodyPr/>
        <a:lstStyle/>
        <a:p>
          <a:endParaRPr lang="en-US"/>
        </a:p>
      </dgm:t>
    </dgm:pt>
    <dgm:pt modelId="{13FBE776-1846-46B7-8415-E6E2B0510A84}" type="sibTrans" cxnId="{914203F1-5B81-4499-AA6F-DA4646205252}">
      <dgm:prSet/>
      <dgm:spPr/>
      <dgm:t>
        <a:bodyPr/>
        <a:lstStyle/>
        <a:p>
          <a:endParaRPr lang="en-US" dirty="0"/>
        </a:p>
      </dgm:t>
    </dgm:pt>
    <dgm:pt modelId="{C6A23CCA-A0DD-4DBC-A274-FBAD71C1F1F5}">
      <dgm:prSet/>
      <dgm:spPr/>
      <dgm:t>
        <a:bodyPr/>
        <a:lstStyle/>
        <a:p>
          <a:r>
            <a:rPr lang="cs-CZ" dirty="0"/>
            <a:t>Stanovení závažnosti onemocnění, poměr rizika/přínos léčby.</a:t>
          </a:r>
          <a:endParaRPr lang="en-US" dirty="0"/>
        </a:p>
      </dgm:t>
    </dgm:pt>
    <dgm:pt modelId="{20900213-6E32-4807-B431-5EDE44F0FCC1}" type="parTrans" cxnId="{30E25AD7-9720-4773-B847-603AA89A3D32}">
      <dgm:prSet/>
      <dgm:spPr/>
      <dgm:t>
        <a:bodyPr/>
        <a:lstStyle/>
        <a:p>
          <a:endParaRPr lang="en-US"/>
        </a:p>
      </dgm:t>
    </dgm:pt>
    <dgm:pt modelId="{BBABBE8A-A714-4996-AA20-7E0ABD2808B0}" type="sibTrans" cxnId="{30E25AD7-9720-4773-B847-603AA89A3D32}">
      <dgm:prSet/>
      <dgm:spPr/>
      <dgm:t>
        <a:bodyPr/>
        <a:lstStyle/>
        <a:p>
          <a:endParaRPr lang="en-US" dirty="0"/>
        </a:p>
      </dgm:t>
    </dgm:pt>
    <dgm:pt modelId="{3E36375F-854E-45B8-A8C4-D19A15A5A621}">
      <dgm:prSet/>
      <dgm:spPr/>
      <dgm:t>
        <a:bodyPr/>
        <a:lstStyle/>
        <a:p>
          <a:r>
            <a:rPr lang="cs-CZ" dirty="0"/>
            <a:t>Způsob léčby je nutní přizpůsobit pacientovi </a:t>
          </a:r>
          <a:endParaRPr lang="en-US" dirty="0"/>
        </a:p>
      </dgm:t>
    </dgm:pt>
    <dgm:pt modelId="{0D679DA5-CF54-41F1-908A-3EFA2EE9D23B}" type="parTrans" cxnId="{9505CE75-5DDC-4E30-837F-9AD0EA384758}">
      <dgm:prSet/>
      <dgm:spPr/>
      <dgm:t>
        <a:bodyPr/>
        <a:lstStyle/>
        <a:p>
          <a:endParaRPr lang="en-US"/>
        </a:p>
      </dgm:t>
    </dgm:pt>
    <dgm:pt modelId="{1A185D29-17BD-4D40-9AE7-E7F8927E3457}" type="sibTrans" cxnId="{9505CE75-5DDC-4E30-837F-9AD0EA384758}">
      <dgm:prSet/>
      <dgm:spPr/>
      <dgm:t>
        <a:bodyPr/>
        <a:lstStyle/>
        <a:p>
          <a:endParaRPr lang="en-US" dirty="0"/>
        </a:p>
      </dgm:t>
    </dgm:pt>
    <dgm:pt modelId="{1C2049B4-45BD-4E91-B3E3-BB1A16B57841}">
      <dgm:prSet/>
      <dgm:spPr/>
      <dgm:t>
        <a:bodyPr/>
        <a:lstStyle/>
        <a:p>
          <a:r>
            <a:rPr lang="cs-CZ" dirty="0"/>
            <a:t>Nespoléhat  na neužitečné postupy,  nutno používat ruce a mozek. </a:t>
          </a:r>
          <a:endParaRPr lang="en-US" dirty="0"/>
        </a:p>
      </dgm:t>
    </dgm:pt>
    <dgm:pt modelId="{0BC31B57-82C2-4277-B45C-FDF6C6D9F994}" type="parTrans" cxnId="{C4BB6B1E-C3D1-4876-9A59-E4A7206C1759}">
      <dgm:prSet/>
      <dgm:spPr/>
      <dgm:t>
        <a:bodyPr/>
        <a:lstStyle/>
        <a:p>
          <a:endParaRPr lang="en-US"/>
        </a:p>
      </dgm:t>
    </dgm:pt>
    <dgm:pt modelId="{175494BB-6C77-4337-A4E5-8A9113571471}" type="sibTrans" cxnId="{C4BB6B1E-C3D1-4876-9A59-E4A7206C1759}">
      <dgm:prSet/>
      <dgm:spPr/>
      <dgm:t>
        <a:bodyPr/>
        <a:lstStyle/>
        <a:p>
          <a:endParaRPr lang="en-US" dirty="0"/>
        </a:p>
      </dgm:t>
    </dgm:pt>
    <dgm:pt modelId="{F02E1F5B-0C34-46DB-B550-05C49CA25CFE}">
      <dgm:prSet/>
      <dgm:spPr/>
      <dgm:t>
        <a:bodyPr/>
        <a:lstStyle/>
        <a:p>
          <a:r>
            <a:rPr lang="cs-CZ" dirty="0"/>
            <a:t>Neohrozit pacienta.</a:t>
          </a:r>
          <a:endParaRPr lang="en-US" dirty="0"/>
        </a:p>
      </dgm:t>
    </dgm:pt>
    <dgm:pt modelId="{EE5009C2-3BEC-4AD2-B296-9A7A0ADB2722}" type="parTrans" cxnId="{814BBABA-5732-4F73-AF48-4B6A79F1B7BF}">
      <dgm:prSet/>
      <dgm:spPr/>
      <dgm:t>
        <a:bodyPr/>
        <a:lstStyle/>
        <a:p>
          <a:endParaRPr lang="en-US"/>
        </a:p>
      </dgm:t>
    </dgm:pt>
    <dgm:pt modelId="{903D2C8A-C3FB-4D55-A1E6-B75EF531A580}" type="sibTrans" cxnId="{814BBABA-5732-4F73-AF48-4B6A79F1B7BF}">
      <dgm:prSet/>
      <dgm:spPr/>
      <dgm:t>
        <a:bodyPr/>
        <a:lstStyle/>
        <a:p>
          <a:endParaRPr lang="en-US"/>
        </a:p>
      </dgm:t>
    </dgm:pt>
    <dgm:pt modelId="{C97458B6-CFB3-084B-9EC0-FB6E07B5FCCD}" type="pres">
      <dgm:prSet presAssocID="{EC33FA60-A6E8-462A-8950-3AD703CE420C}" presName="Name0" presStyleCnt="0">
        <dgm:presLayoutVars>
          <dgm:dir/>
          <dgm:resizeHandles val="exact"/>
        </dgm:presLayoutVars>
      </dgm:prSet>
      <dgm:spPr/>
    </dgm:pt>
    <dgm:pt modelId="{B091EBB0-ABCF-934C-BDD7-F2B25A56C846}" type="pres">
      <dgm:prSet presAssocID="{C7ADDCAD-0E93-41C0-972E-E4938FC2395E}" presName="node" presStyleLbl="node1" presStyleIdx="0" presStyleCnt="6">
        <dgm:presLayoutVars>
          <dgm:bulletEnabled val="1"/>
        </dgm:presLayoutVars>
      </dgm:prSet>
      <dgm:spPr/>
    </dgm:pt>
    <dgm:pt modelId="{7EF351EB-BCD2-6648-B51B-09EFD1D8201F}" type="pres">
      <dgm:prSet presAssocID="{773700E8-1848-4106-AE0D-AE1E89C05FF7}" presName="sibTrans" presStyleLbl="sibTrans1D1" presStyleIdx="0" presStyleCnt="5"/>
      <dgm:spPr/>
    </dgm:pt>
    <dgm:pt modelId="{2A690496-9D08-574E-A225-526A4DBC77B6}" type="pres">
      <dgm:prSet presAssocID="{773700E8-1848-4106-AE0D-AE1E89C05FF7}" presName="connectorText" presStyleLbl="sibTrans1D1" presStyleIdx="0" presStyleCnt="5"/>
      <dgm:spPr/>
    </dgm:pt>
    <dgm:pt modelId="{F27650D0-5802-2A41-93B4-E6FDF817486A}" type="pres">
      <dgm:prSet presAssocID="{E52AF190-D9E7-42E0-B1A0-3F395F2E5135}" presName="node" presStyleLbl="node1" presStyleIdx="1" presStyleCnt="6">
        <dgm:presLayoutVars>
          <dgm:bulletEnabled val="1"/>
        </dgm:presLayoutVars>
      </dgm:prSet>
      <dgm:spPr/>
    </dgm:pt>
    <dgm:pt modelId="{AE110869-F19D-9846-8F85-9F2CFC996112}" type="pres">
      <dgm:prSet presAssocID="{13FBE776-1846-46B7-8415-E6E2B0510A84}" presName="sibTrans" presStyleLbl="sibTrans1D1" presStyleIdx="1" presStyleCnt="5"/>
      <dgm:spPr/>
    </dgm:pt>
    <dgm:pt modelId="{C0973A9B-ED4E-4441-BEDD-344AFD9E4CC8}" type="pres">
      <dgm:prSet presAssocID="{13FBE776-1846-46B7-8415-E6E2B0510A84}" presName="connectorText" presStyleLbl="sibTrans1D1" presStyleIdx="1" presStyleCnt="5"/>
      <dgm:spPr/>
    </dgm:pt>
    <dgm:pt modelId="{C294D88E-E67C-B64F-B6B0-DB699E30766D}" type="pres">
      <dgm:prSet presAssocID="{C6A23CCA-A0DD-4DBC-A274-FBAD71C1F1F5}" presName="node" presStyleLbl="node1" presStyleIdx="2" presStyleCnt="6">
        <dgm:presLayoutVars>
          <dgm:bulletEnabled val="1"/>
        </dgm:presLayoutVars>
      </dgm:prSet>
      <dgm:spPr/>
    </dgm:pt>
    <dgm:pt modelId="{E778C52B-8E8F-B846-AEBD-63B8EA62F766}" type="pres">
      <dgm:prSet presAssocID="{BBABBE8A-A714-4996-AA20-7E0ABD2808B0}" presName="sibTrans" presStyleLbl="sibTrans1D1" presStyleIdx="2" presStyleCnt="5"/>
      <dgm:spPr/>
    </dgm:pt>
    <dgm:pt modelId="{8E1BA8EA-E3ED-BC48-9051-DDAF59539684}" type="pres">
      <dgm:prSet presAssocID="{BBABBE8A-A714-4996-AA20-7E0ABD2808B0}" presName="connectorText" presStyleLbl="sibTrans1D1" presStyleIdx="2" presStyleCnt="5"/>
      <dgm:spPr/>
    </dgm:pt>
    <dgm:pt modelId="{03326575-E523-FB48-9E6E-3803DD883B05}" type="pres">
      <dgm:prSet presAssocID="{3E36375F-854E-45B8-A8C4-D19A15A5A621}" presName="node" presStyleLbl="node1" presStyleIdx="3" presStyleCnt="6">
        <dgm:presLayoutVars>
          <dgm:bulletEnabled val="1"/>
        </dgm:presLayoutVars>
      </dgm:prSet>
      <dgm:spPr/>
    </dgm:pt>
    <dgm:pt modelId="{B093878D-D646-D048-8862-6683E8C1327E}" type="pres">
      <dgm:prSet presAssocID="{1A185D29-17BD-4D40-9AE7-E7F8927E3457}" presName="sibTrans" presStyleLbl="sibTrans1D1" presStyleIdx="3" presStyleCnt="5"/>
      <dgm:spPr/>
    </dgm:pt>
    <dgm:pt modelId="{8A6A30AE-5115-944A-8727-F53E2CCE8E6A}" type="pres">
      <dgm:prSet presAssocID="{1A185D29-17BD-4D40-9AE7-E7F8927E3457}" presName="connectorText" presStyleLbl="sibTrans1D1" presStyleIdx="3" presStyleCnt="5"/>
      <dgm:spPr/>
    </dgm:pt>
    <dgm:pt modelId="{141C6238-8325-7640-88D9-83751FBA7298}" type="pres">
      <dgm:prSet presAssocID="{1C2049B4-45BD-4E91-B3E3-BB1A16B57841}" presName="node" presStyleLbl="node1" presStyleIdx="4" presStyleCnt="6">
        <dgm:presLayoutVars>
          <dgm:bulletEnabled val="1"/>
        </dgm:presLayoutVars>
      </dgm:prSet>
      <dgm:spPr/>
    </dgm:pt>
    <dgm:pt modelId="{76AB849C-2477-B141-AED2-6FB9FEADCFBC}" type="pres">
      <dgm:prSet presAssocID="{175494BB-6C77-4337-A4E5-8A9113571471}" presName="sibTrans" presStyleLbl="sibTrans1D1" presStyleIdx="4" presStyleCnt="5"/>
      <dgm:spPr/>
    </dgm:pt>
    <dgm:pt modelId="{102794E3-2A8B-6545-90DC-600E76C236EC}" type="pres">
      <dgm:prSet presAssocID="{175494BB-6C77-4337-A4E5-8A9113571471}" presName="connectorText" presStyleLbl="sibTrans1D1" presStyleIdx="4" presStyleCnt="5"/>
      <dgm:spPr/>
    </dgm:pt>
    <dgm:pt modelId="{D8E4D8F1-6B55-A541-9A9B-B43C9BEBDB68}" type="pres">
      <dgm:prSet presAssocID="{F02E1F5B-0C34-46DB-B550-05C49CA25CFE}" presName="node" presStyleLbl="node1" presStyleIdx="5" presStyleCnt="6">
        <dgm:presLayoutVars>
          <dgm:bulletEnabled val="1"/>
        </dgm:presLayoutVars>
      </dgm:prSet>
      <dgm:spPr/>
    </dgm:pt>
  </dgm:ptLst>
  <dgm:cxnLst>
    <dgm:cxn modelId="{EC79621B-8756-7B4A-AC89-71AFC1AF6C19}" type="presOf" srcId="{C7ADDCAD-0E93-41C0-972E-E4938FC2395E}" destId="{B091EBB0-ABCF-934C-BDD7-F2B25A56C846}" srcOrd="0" destOrd="0" presId="urn:microsoft.com/office/officeart/2016/7/layout/RepeatingBendingProcessNew"/>
    <dgm:cxn modelId="{647EF11C-BE88-764E-8B7A-0F286DBF2E34}" type="presOf" srcId="{773700E8-1848-4106-AE0D-AE1E89C05FF7}" destId="{7EF351EB-BCD2-6648-B51B-09EFD1D8201F}" srcOrd="0" destOrd="0" presId="urn:microsoft.com/office/officeart/2016/7/layout/RepeatingBendingProcessNew"/>
    <dgm:cxn modelId="{C4BB6B1E-C3D1-4876-9A59-E4A7206C1759}" srcId="{EC33FA60-A6E8-462A-8950-3AD703CE420C}" destId="{1C2049B4-45BD-4E91-B3E3-BB1A16B57841}" srcOrd="4" destOrd="0" parTransId="{0BC31B57-82C2-4277-B45C-FDF6C6D9F994}" sibTransId="{175494BB-6C77-4337-A4E5-8A9113571471}"/>
    <dgm:cxn modelId="{6019B22C-44D3-6B49-AC3E-6CD717990D4C}" type="presOf" srcId="{13FBE776-1846-46B7-8415-E6E2B0510A84}" destId="{C0973A9B-ED4E-4441-BEDD-344AFD9E4CC8}" srcOrd="1" destOrd="0" presId="urn:microsoft.com/office/officeart/2016/7/layout/RepeatingBendingProcessNew"/>
    <dgm:cxn modelId="{63935C2D-A4ED-094E-B501-967AA7697588}" type="presOf" srcId="{175494BB-6C77-4337-A4E5-8A9113571471}" destId="{102794E3-2A8B-6545-90DC-600E76C236EC}" srcOrd="1" destOrd="0" presId="urn:microsoft.com/office/officeart/2016/7/layout/RepeatingBendingProcessNew"/>
    <dgm:cxn modelId="{164D5634-3A06-BF46-9226-857860570527}" type="presOf" srcId="{E52AF190-D9E7-42E0-B1A0-3F395F2E5135}" destId="{F27650D0-5802-2A41-93B4-E6FDF817486A}" srcOrd="0" destOrd="0" presId="urn:microsoft.com/office/officeart/2016/7/layout/RepeatingBendingProcessNew"/>
    <dgm:cxn modelId="{4D313436-3E25-1E4C-8D18-B0D0F13570B9}" type="presOf" srcId="{1C2049B4-45BD-4E91-B3E3-BB1A16B57841}" destId="{141C6238-8325-7640-88D9-83751FBA7298}" srcOrd="0" destOrd="0" presId="urn:microsoft.com/office/officeart/2016/7/layout/RepeatingBendingProcessNew"/>
    <dgm:cxn modelId="{2CC82E42-95E8-7740-8368-6AFCF0D23E2B}" type="presOf" srcId="{C6A23CCA-A0DD-4DBC-A274-FBAD71C1F1F5}" destId="{C294D88E-E67C-B64F-B6B0-DB699E30766D}" srcOrd="0" destOrd="0" presId="urn:microsoft.com/office/officeart/2016/7/layout/RepeatingBendingProcessNew"/>
    <dgm:cxn modelId="{070FFF57-F23B-2F48-8D59-17061FBC0EC0}" type="presOf" srcId="{EC33FA60-A6E8-462A-8950-3AD703CE420C}" destId="{C97458B6-CFB3-084B-9EC0-FB6E07B5FCCD}" srcOrd="0" destOrd="0" presId="urn:microsoft.com/office/officeart/2016/7/layout/RepeatingBendingProcessNew"/>
    <dgm:cxn modelId="{15C25F59-3063-C141-980E-A81DDC9C099B}" type="presOf" srcId="{175494BB-6C77-4337-A4E5-8A9113571471}" destId="{76AB849C-2477-B141-AED2-6FB9FEADCFBC}" srcOrd="0" destOrd="0" presId="urn:microsoft.com/office/officeart/2016/7/layout/RepeatingBendingProcessNew"/>
    <dgm:cxn modelId="{FAA42562-F50B-420A-8AA3-1FEBC566500F}" srcId="{EC33FA60-A6E8-462A-8950-3AD703CE420C}" destId="{C7ADDCAD-0E93-41C0-972E-E4938FC2395E}" srcOrd="0" destOrd="0" parTransId="{84699506-1D5A-40A9-820C-4A2FA59C6450}" sibTransId="{773700E8-1848-4106-AE0D-AE1E89C05FF7}"/>
    <dgm:cxn modelId="{6368FF69-D593-A844-BD9D-CF7E80BBD210}" type="presOf" srcId="{F02E1F5B-0C34-46DB-B550-05C49CA25CFE}" destId="{D8E4D8F1-6B55-A541-9A9B-B43C9BEBDB68}" srcOrd="0" destOrd="0" presId="urn:microsoft.com/office/officeart/2016/7/layout/RepeatingBendingProcessNew"/>
    <dgm:cxn modelId="{9505CE75-5DDC-4E30-837F-9AD0EA384758}" srcId="{EC33FA60-A6E8-462A-8950-3AD703CE420C}" destId="{3E36375F-854E-45B8-A8C4-D19A15A5A621}" srcOrd="3" destOrd="0" parTransId="{0D679DA5-CF54-41F1-908A-3EFA2EE9D23B}" sibTransId="{1A185D29-17BD-4D40-9AE7-E7F8927E3457}"/>
    <dgm:cxn modelId="{030E6D81-A193-1E43-8EB3-31243D163A1B}" type="presOf" srcId="{BBABBE8A-A714-4996-AA20-7E0ABD2808B0}" destId="{E778C52B-8E8F-B846-AEBD-63B8EA62F766}" srcOrd="0" destOrd="0" presId="urn:microsoft.com/office/officeart/2016/7/layout/RepeatingBendingProcessNew"/>
    <dgm:cxn modelId="{15384FA2-FA2B-F642-82E1-F4A8B7DFEB65}" type="presOf" srcId="{13FBE776-1846-46B7-8415-E6E2B0510A84}" destId="{AE110869-F19D-9846-8F85-9F2CFC996112}" srcOrd="0" destOrd="0" presId="urn:microsoft.com/office/officeart/2016/7/layout/RepeatingBendingProcessNew"/>
    <dgm:cxn modelId="{C0C32CAC-1E7E-F741-8DEC-3DD2A79A22F9}" type="presOf" srcId="{773700E8-1848-4106-AE0D-AE1E89C05FF7}" destId="{2A690496-9D08-574E-A225-526A4DBC77B6}" srcOrd="1" destOrd="0" presId="urn:microsoft.com/office/officeart/2016/7/layout/RepeatingBendingProcessNew"/>
    <dgm:cxn modelId="{814BBABA-5732-4F73-AF48-4B6A79F1B7BF}" srcId="{EC33FA60-A6E8-462A-8950-3AD703CE420C}" destId="{F02E1F5B-0C34-46DB-B550-05C49CA25CFE}" srcOrd="5" destOrd="0" parTransId="{EE5009C2-3BEC-4AD2-B296-9A7A0ADB2722}" sibTransId="{903D2C8A-C3FB-4D55-A1E6-B75EF531A580}"/>
    <dgm:cxn modelId="{7BEB05CE-3A64-F24D-A9D9-322A9C4A088C}" type="presOf" srcId="{1A185D29-17BD-4D40-9AE7-E7F8927E3457}" destId="{8A6A30AE-5115-944A-8727-F53E2CCE8E6A}" srcOrd="1" destOrd="0" presId="urn:microsoft.com/office/officeart/2016/7/layout/RepeatingBendingProcessNew"/>
    <dgm:cxn modelId="{30E25AD7-9720-4773-B847-603AA89A3D32}" srcId="{EC33FA60-A6E8-462A-8950-3AD703CE420C}" destId="{C6A23CCA-A0DD-4DBC-A274-FBAD71C1F1F5}" srcOrd="2" destOrd="0" parTransId="{20900213-6E32-4807-B431-5EDE44F0FCC1}" sibTransId="{BBABBE8A-A714-4996-AA20-7E0ABD2808B0}"/>
    <dgm:cxn modelId="{02D1A3D7-B516-3342-A223-1EA6E87858B7}" type="presOf" srcId="{BBABBE8A-A714-4996-AA20-7E0ABD2808B0}" destId="{8E1BA8EA-E3ED-BC48-9051-DDAF59539684}" srcOrd="1" destOrd="0" presId="urn:microsoft.com/office/officeart/2016/7/layout/RepeatingBendingProcessNew"/>
    <dgm:cxn modelId="{7BA984DD-F317-4A4F-82BE-61DBFFB27DEA}" type="presOf" srcId="{3E36375F-854E-45B8-A8C4-D19A15A5A621}" destId="{03326575-E523-FB48-9E6E-3803DD883B05}" srcOrd="0" destOrd="0" presId="urn:microsoft.com/office/officeart/2016/7/layout/RepeatingBendingProcessNew"/>
    <dgm:cxn modelId="{914203F1-5B81-4499-AA6F-DA4646205252}" srcId="{EC33FA60-A6E8-462A-8950-3AD703CE420C}" destId="{E52AF190-D9E7-42E0-B1A0-3F395F2E5135}" srcOrd="1" destOrd="0" parTransId="{D33567FE-B06D-4BCE-9EBC-6CF110D704DE}" sibTransId="{13FBE776-1846-46B7-8415-E6E2B0510A84}"/>
    <dgm:cxn modelId="{FC09F4F1-8590-0549-889F-E8668A2B461D}" type="presOf" srcId="{1A185D29-17BD-4D40-9AE7-E7F8927E3457}" destId="{B093878D-D646-D048-8862-6683E8C1327E}" srcOrd="0" destOrd="0" presId="urn:microsoft.com/office/officeart/2016/7/layout/RepeatingBendingProcessNew"/>
    <dgm:cxn modelId="{B77F1A2C-6AD1-E949-A393-7DDD42DF75B8}" type="presParOf" srcId="{C97458B6-CFB3-084B-9EC0-FB6E07B5FCCD}" destId="{B091EBB0-ABCF-934C-BDD7-F2B25A56C846}" srcOrd="0" destOrd="0" presId="urn:microsoft.com/office/officeart/2016/7/layout/RepeatingBendingProcessNew"/>
    <dgm:cxn modelId="{FB1A3484-C5F1-7E4F-B6F9-07AB84E6DB68}" type="presParOf" srcId="{C97458B6-CFB3-084B-9EC0-FB6E07B5FCCD}" destId="{7EF351EB-BCD2-6648-B51B-09EFD1D8201F}" srcOrd="1" destOrd="0" presId="urn:microsoft.com/office/officeart/2016/7/layout/RepeatingBendingProcessNew"/>
    <dgm:cxn modelId="{6E1D4749-3C7D-B04D-9CC9-812DB4439157}" type="presParOf" srcId="{7EF351EB-BCD2-6648-B51B-09EFD1D8201F}" destId="{2A690496-9D08-574E-A225-526A4DBC77B6}" srcOrd="0" destOrd="0" presId="urn:microsoft.com/office/officeart/2016/7/layout/RepeatingBendingProcessNew"/>
    <dgm:cxn modelId="{6F2EC6DC-8287-924F-9095-5EF385DF1494}" type="presParOf" srcId="{C97458B6-CFB3-084B-9EC0-FB6E07B5FCCD}" destId="{F27650D0-5802-2A41-93B4-E6FDF817486A}" srcOrd="2" destOrd="0" presId="urn:microsoft.com/office/officeart/2016/7/layout/RepeatingBendingProcessNew"/>
    <dgm:cxn modelId="{DD6EBC3F-FD63-DB4D-8B4D-79950D1AD340}" type="presParOf" srcId="{C97458B6-CFB3-084B-9EC0-FB6E07B5FCCD}" destId="{AE110869-F19D-9846-8F85-9F2CFC996112}" srcOrd="3" destOrd="0" presId="urn:microsoft.com/office/officeart/2016/7/layout/RepeatingBendingProcessNew"/>
    <dgm:cxn modelId="{8002E2AC-5C33-2346-9E1C-2E47BBCE74E8}" type="presParOf" srcId="{AE110869-F19D-9846-8F85-9F2CFC996112}" destId="{C0973A9B-ED4E-4441-BEDD-344AFD9E4CC8}" srcOrd="0" destOrd="0" presId="urn:microsoft.com/office/officeart/2016/7/layout/RepeatingBendingProcessNew"/>
    <dgm:cxn modelId="{B3BE5180-4906-784A-99E8-7C39D94CA0A3}" type="presParOf" srcId="{C97458B6-CFB3-084B-9EC0-FB6E07B5FCCD}" destId="{C294D88E-E67C-B64F-B6B0-DB699E30766D}" srcOrd="4" destOrd="0" presId="urn:microsoft.com/office/officeart/2016/7/layout/RepeatingBendingProcessNew"/>
    <dgm:cxn modelId="{286D6433-0898-3B49-A6CA-707DC66E0404}" type="presParOf" srcId="{C97458B6-CFB3-084B-9EC0-FB6E07B5FCCD}" destId="{E778C52B-8E8F-B846-AEBD-63B8EA62F766}" srcOrd="5" destOrd="0" presId="urn:microsoft.com/office/officeart/2016/7/layout/RepeatingBendingProcessNew"/>
    <dgm:cxn modelId="{15C5903B-BFF5-6A49-8679-586F63424343}" type="presParOf" srcId="{E778C52B-8E8F-B846-AEBD-63B8EA62F766}" destId="{8E1BA8EA-E3ED-BC48-9051-DDAF59539684}" srcOrd="0" destOrd="0" presId="urn:microsoft.com/office/officeart/2016/7/layout/RepeatingBendingProcessNew"/>
    <dgm:cxn modelId="{A751C84C-ABB2-8943-AF08-3C046B8E94C1}" type="presParOf" srcId="{C97458B6-CFB3-084B-9EC0-FB6E07B5FCCD}" destId="{03326575-E523-FB48-9E6E-3803DD883B05}" srcOrd="6" destOrd="0" presId="urn:microsoft.com/office/officeart/2016/7/layout/RepeatingBendingProcessNew"/>
    <dgm:cxn modelId="{06D4D6EF-A6F9-834A-93F1-03F4DCEC45F8}" type="presParOf" srcId="{C97458B6-CFB3-084B-9EC0-FB6E07B5FCCD}" destId="{B093878D-D646-D048-8862-6683E8C1327E}" srcOrd="7" destOrd="0" presId="urn:microsoft.com/office/officeart/2016/7/layout/RepeatingBendingProcessNew"/>
    <dgm:cxn modelId="{11C8B642-A2ED-0C4E-B9FB-E51C0A4941EF}" type="presParOf" srcId="{B093878D-D646-D048-8862-6683E8C1327E}" destId="{8A6A30AE-5115-944A-8727-F53E2CCE8E6A}" srcOrd="0" destOrd="0" presId="urn:microsoft.com/office/officeart/2016/7/layout/RepeatingBendingProcessNew"/>
    <dgm:cxn modelId="{0BF81DE0-250C-B441-A598-B4084E59033D}" type="presParOf" srcId="{C97458B6-CFB3-084B-9EC0-FB6E07B5FCCD}" destId="{141C6238-8325-7640-88D9-83751FBA7298}" srcOrd="8" destOrd="0" presId="urn:microsoft.com/office/officeart/2016/7/layout/RepeatingBendingProcessNew"/>
    <dgm:cxn modelId="{0E4FA68A-204C-F247-83C5-AFB94241A6AB}" type="presParOf" srcId="{C97458B6-CFB3-084B-9EC0-FB6E07B5FCCD}" destId="{76AB849C-2477-B141-AED2-6FB9FEADCFBC}" srcOrd="9" destOrd="0" presId="urn:microsoft.com/office/officeart/2016/7/layout/RepeatingBendingProcessNew"/>
    <dgm:cxn modelId="{6B1E13E1-B56E-494A-B30C-BAC6B0594A12}" type="presParOf" srcId="{76AB849C-2477-B141-AED2-6FB9FEADCFBC}" destId="{102794E3-2A8B-6545-90DC-600E76C236EC}" srcOrd="0" destOrd="0" presId="urn:microsoft.com/office/officeart/2016/7/layout/RepeatingBendingProcessNew"/>
    <dgm:cxn modelId="{7E0524FE-76C2-9F40-BC77-3CF405718E7B}" type="presParOf" srcId="{C97458B6-CFB3-084B-9EC0-FB6E07B5FCCD}" destId="{D8E4D8F1-6B55-A541-9A9B-B43C9BEBDB6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19E90-2179-44EC-B966-D11C7B67315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34FBA9-F694-484C-8977-923F858471C9}">
      <dgm:prSet/>
      <dgm:spPr/>
      <dgm:t>
        <a:bodyPr/>
        <a:lstStyle/>
        <a:p>
          <a:r>
            <a:rPr lang="cs-CZ"/>
            <a:t>Okamžitá operace</a:t>
          </a:r>
          <a:endParaRPr lang="en-US"/>
        </a:p>
      </dgm:t>
    </dgm:pt>
    <dgm:pt modelId="{B4E554EE-2422-47AB-A58F-B37D00E0E302}" type="parTrans" cxnId="{89218B8B-0652-48AF-8751-F3B16F2B5D22}">
      <dgm:prSet/>
      <dgm:spPr/>
      <dgm:t>
        <a:bodyPr/>
        <a:lstStyle/>
        <a:p>
          <a:endParaRPr lang="en-US"/>
        </a:p>
      </dgm:t>
    </dgm:pt>
    <dgm:pt modelId="{10918D37-3219-44DE-9841-13574AE6754C}" type="sibTrans" cxnId="{89218B8B-0652-48AF-8751-F3B16F2B5D22}">
      <dgm:prSet/>
      <dgm:spPr/>
      <dgm:t>
        <a:bodyPr/>
        <a:lstStyle/>
        <a:p>
          <a:endParaRPr lang="en-US"/>
        </a:p>
      </dgm:t>
    </dgm:pt>
    <dgm:pt modelId="{BFEE35BB-67E2-4C3D-82E8-7F2148939404}">
      <dgm:prSet/>
      <dgm:spPr/>
      <dgm:t>
        <a:bodyPr/>
        <a:lstStyle/>
        <a:p>
          <a:r>
            <a:rPr lang="cs-CZ"/>
            <a:t>Předoperační příprava a operace</a:t>
          </a:r>
          <a:endParaRPr lang="en-US"/>
        </a:p>
      </dgm:t>
    </dgm:pt>
    <dgm:pt modelId="{49B072CC-A9CD-41F2-A633-744BF5A07113}" type="parTrans" cxnId="{B43C53D5-20D9-4A3B-AF79-C6D0AA8448C5}">
      <dgm:prSet/>
      <dgm:spPr/>
      <dgm:t>
        <a:bodyPr/>
        <a:lstStyle/>
        <a:p>
          <a:endParaRPr lang="en-US"/>
        </a:p>
      </dgm:t>
    </dgm:pt>
    <dgm:pt modelId="{EB05B38B-DF6A-4127-AC55-2FAE48BDD633}" type="sibTrans" cxnId="{B43C53D5-20D9-4A3B-AF79-C6D0AA8448C5}">
      <dgm:prSet/>
      <dgm:spPr/>
      <dgm:t>
        <a:bodyPr/>
        <a:lstStyle/>
        <a:p>
          <a:endParaRPr lang="en-US"/>
        </a:p>
      </dgm:t>
    </dgm:pt>
    <dgm:pt modelId="{474F2B36-23D2-4E49-AD35-057C4BC7338C}">
      <dgm:prSet/>
      <dgm:spPr/>
      <dgm:t>
        <a:bodyPr/>
        <a:lstStyle/>
        <a:p>
          <a:r>
            <a:rPr lang="cs-CZ"/>
            <a:t>Konzervativní léčba (observace pacienta, infuzní léčba, antibiotika…)</a:t>
          </a:r>
          <a:endParaRPr lang="en-US"/>
        </a:p>
      </dgm:t>
    </dgm:pt>
    <dgm:pt modelId="{5A1E5A51-49DD-4A76-9E56-DAD8A85B92A7}" type="parTrans" cxnId="{C20E8398-5675-45FE-AC8C-7AF5C9B861EF}">
      <dgm:prSet/>
      <dgm:spPr/>
      <dgm:t>
        <a:bodyPr/>
        <a:lstStyle/>
        <a:p>
          <a:endParaRPr lang="en-US"/>
        </a:p>
      </dgm:t>
    </dgm:pt>
    <dgm:pt modelId="{8ED9B8F4-ED39-483A-8436-C3139D40D2CB}" type="sibTrans" cxnId="{C20E8398-5675-45FE-AC8C-7AF5C9B861EF}">
      <dgm:prSet/>
      <dgm:spPr/>
      <dgm:t>
        <a:bodyPr/>
        <a:lstStyle/>
        <a:p>
          <a:endParaRPr lang="en-US"/>
        </a:p>
      </dgm:t>
    </dgm:pt>
    <dgm:pt modelId="{0954E0DF-3F05-494F-BBFA-52C8520594AF}">
      <dgm:prSet/>
      <dgm:spPr/>
      <dgm:t>
        <a:bodyPr/>
        <a:lstStyle/>
        <a:p>
          <a:r>
            <a:rPr lang="cs-CZ"/>
            <a:t>Propuštění domů a ambulantní sledování – ambulantní došetření </a:t>
          </a:r>
          <a:endParaRPr lang="en-US"/>
        </a:p>
      </dgm:t>
    </dgm:pt>
    <dgm:pt modelId="{42BFEF1A-51BB-4237-92EB-400D8E8C8DA5}" type="parTrans" cxnId="{4E7AF85B-A418-462B-B071-0F568566C38D}">
      <dgm:prSet/>
      <dgm:spPr/>
      <dgm:t>
        <a:bodyPr/>
        <a:lstStyle/>
        <a:p>
          <a:endParaRPr lang="en-US"/>
        </a:p>
      </dgm:t>
    </dgm:pt>
    <dgm:pt modelId="{BBF6D1B7-F078-4019-B742-17E802333A5F}" type="sibTrans" cxnId="{4E7AF85B-A418-462B-B071-0F568566C38D}">
      <dgm:prSet/>
      <dgm:spPr/>
      <dgm:t>
        <a:bodyPr/>
        <a:lstStyle/>
        <a:p>
          <a:endParaRPr lang="en-US"/>
        </a:p>
      </dgm:t>
    </dgm:pt>
    <dgm:pt modelId="{D6DBC13F-A9BA-EB4F-A3CB-E78B5E9823A4}" type="pres">
      <dgm:prSet presAssocID="{02319E90-2179-44EC-B966-D11C7B6731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D727AD-E685-C84C-92A6-8D98CF22A5EE}" type="pres">
      <dgm:prSet presAssocID="{2634FBA9-F694-484C-8977-923F858471C9}" presName="hierRoot1" presStyleCnt="0"/>
      <dgm:spPr/>
    </dgm:pt>
    <dgm:pt modelId="{92A94A9E-17CF-A445-91D7-980BBD7F4834}" type="pres">
      <dgm:prSet presAssocID="{2634FBA9-F694-484C-8977-923F858471C9}" presName="composite" presStyleCnt="0"/>
      <dgm:spPr/>
    </dgm:pt>
    <dgm:pt modelId="{4FF1DEB3-A07A-EC4E-91E8-D61B81EEF0E9}" type="pres">
      <dgm:prSet presAssocID="{2634FBA9-F694-484C-8977-923F858471C9}" presName="background" presStyleLbl="node0" presStyleIdx="0" presStyleCnt="4"/>
      <dgm:spPr/>
    </dgm:pt>
    <dgm:pt modelId="{4B28C19F-CE68-A748-BD92-20F883D812C5}" type="pres">
      <dgm:prSet presAssocID="{2634FBA9-F694-484C-8977-923F858471C9}" presName="text" presStyleLbl="fgAcc0" presStyleIdx="0" presStyleCnt="4">
        <dgm:presLayoutVars>
          <dgm:chPref val="3"/>
        </dgm:presLayoutVars>
      </dgm:prSet>
      <dgm:spPr/>
    </dgm:pt>
    <dgm:pt modelId="{442C2ADD-CAFA-6543-8104-0E19747E619F}" type="pres">
      <dgm:prSet presAssocID="{2634FBA9-F694-484C-8977-923F858471C9}" presName="hierChild2" presStyleCnt="0"/>
      <dgm:spPr/>
    </dgm:pt>
    <dgm:pt modelId="{AA63BEF3-ADC6-2D40-B3FA-B69867078FC8}" type="pres">
      <dgm:prSet presAssocID="{BFEE35BB-67E2-4C3D-82E8-7F2148939404}" presName="hierRoot1" presStyleCnt="0"/>
      <dgm:spPr/>
    </dgm:pt>
    <dgm:pt modelId="{5EEF8510-8358-C34A-9D12-ECA9FA861154}" type="pres">
      <dgm:prSet presAssocID="{BFEE35BB-67E2-4C3D-82E8-7F2148939404}" presName="composite" presStyleCnt="0"/>
      <dgm:spPr/>
    </dgm:pt>
    <dgm:pt modelId="{E9460A41-2D69-804F-9EFA-76FF04C39144}" type="pres">
      <dgm:prSet presAssocID="{BFEE35BB-67E2-4C3D-82E8-7F2148939404}" presName="background" presStyleLbl="node0" presStyleIdx="1" presStyleCnt="4"/>
      <dgm:spPr/>
    </dgm:pt>
    <dgm:pt modelId="{8CAF0F9C-1406-644D-8F1D-26884C1DE67F}" type="pres">
      <dgm:prSet presAssocID="{BFEE35BB-67E2-4C3D-82E8-7F2148939404}" presName="text" presStyleLbl="fgAcc0" presStyleIdx="1" presStyleCnt="4">
        <dgm:presLayoutVars>
          <dgm:chPref val="3"/>
        </dgm:presLayoutVars>
      </dgm:prSet>
      <dgm:spPr/>
    </dgm:pt>
    <dgm:pt modelId="{6F2AB1B9-575D-3040-B53B-AAFCF8952E5A}" type="pres">
      <dgm:prSet presAssocID="{BFEE35BB-67E2-4C3D-82E8-7F2148939404}" presName="hierChild2" presStyleCnt="0"/>
      <dgm:spPr/>
    </dgm:pt>
    <dgm:pt modelId="{68D2CC1F-CF0E-3A44-85EE-1D73171CD5D7}" type="pres">
      <dgm:prSet presAssocID="{474F2B36-23D2-4E49-AD35-057C4BC7338C}" presName="hierRoot1" presStyleCnt="0"/>
      <dgm:spPr/>
    </dgm:pt>
    <dgm:pt modelId="{2CFD7D38-A928-3E44-B391-A33796062A64}" type="pres">
      <dgm:prSet presAssocID="{474F2B36-23D2-4E49-AD35-057C4BC7338C}" presName="composite" presStyleCnt="0"/>
      <dgm:spPr/>
    </dgm:pt>
    <dgm:pt modelId="{85E618DF-26CA-1344-81AB-752050DE90C5}" type="pres">
      <dgm:prSet presAssocID="{474F2B36-23D2-4E49-AD35-057C4BC7338C}" presName="background" presStyleLbl="node0" presStyleIdx="2" presStyleCnt="4"/>
      <dgm:spPr/>
    </dgm:pt>
    <dgm:pt modelId="{5CF151A1-82B9-3249-B653-C2EB3176C8E5}" type="pres">
      <dgm:prSet presAssocID="{474F2B36-23D2-4E49-AD35-057C4BC7338C}" presName="text" presStyleLbl="fgAcc0" presStyleIdx="2" presStyleCnt="4">
        <dgm:presLayoutVars>
          <dgm:chPref val="3"/>
        </dgm:presLayoutVars>
      </dgm:prSet>
      <dgm:spPr/>
    </dgm:pt>
    <dgm:pt modelId="{32C49C42-3645-B549-8E2B-A1F9B9AE774D}" type="pres">
      <dgm:prSet presAssocID="{474F2B36-23D2-4E49-AD35-057C4BC7338C}" presName="hierChild2" presStyleCnt="0"/>
      <dgm:spPr/>
    </dgm:pt>
    <dgm:pt modelId="{97B1A279-0246-5F42-864C-18F07385F05A}" type="pres">
      <dgm:prSet presAssocID="{0954E0DF-3F05-494F-BBFA-52C8520594AF}" presName="hierRoot1" presStyleCnt="0"/>
      <dgm:spPr/>
    </dgm:pt>
    <dgm:pt modelId="{C4477CE5-692F-564E-8EA5-A7220AF70634}" type="pres">
      <dgm:prSet presAssocID="{0954E0DF-3F05-494F-BBFA-52C8520594AF}" presName="composite" presStyleCnt="0"/>
      <dgm:spPr/>
    </dgm:pt>
    <dgm:pt modelId="{B29C9776-3DE9-644B-AB9E-89056461B323}" type="pres">
      <dgm:prSet presAssocID="{0954E0DF-3F05-494F-BBFA-52C8520594AF}" presName="background" presStyleLbl="node0" presStyleIdx="3" presStyleCnt="4"/>
      <dgm:spPr/>
    </dgm:pt>
    <dgm:pt modelId="{0D2394C2-6E63-7A4E-A87F-44F9E21AA2BD}" type="pres">
      <dgm:prSet presAssocID="{0954E0DF-3F05-494F-BBFA-52C8520594AF}" presName="text" presStyleLbl="fgAcc0" presStyleIdx="3" presStyleCnt="4">
        <dgm:presLayoutVars>
          <dgm:chPref val="3"/>
        </dgm:presLayoutVars>
      </dgm:prSet>
      <dgm:spPr/>
    </dgm:pt>
    <dgm:pt modelId="{B3980F8E-376E-5143-979E-A68E312086F7}" type="pres">
      <dgm:prSet presAssocID="{0954E0DF-3F05-494F-BBFA-52C8520594AF}" presName="hierChild2" presStyleCnt="0"/>
      <dgm:spPr/>
    </dgm:pt>
  </dgm:ptLst>
  <dgm:cxnLst>
    <dgm:cxn modelId="{022C5701-32A8-4C46-8BB1-B77B6F77078A}" type="presOf" srcId="{0954E0DF-3F05-494F-BBFA-52C8520594AF}" destId="{0D2394C2-6E63-7A4E-A87F-44F9E21AA2BD}" srcOrd="0" destOrd="0" presId="urn:microsoft.com/office/officeart/2005/8/layout/hierarchy1"/>
    <dgm:cxn modelId="{7DA2AC5B-8EB9-D543-80F0-D9B081F3E09A}" type="presOf" srcId="{BFEE35BB-67E2-4C3D-82E8-7F2148939404}" destId="{8CAF0F9C-1406-644D-8F1D-26884C1DE67F}" srcOrd="0" destOrd="0" presId="urn:microsoft.com/office/officeart/2005/8/layout/hierarchy1"/>
    <dgm:cxn modelId="{4E7AF85B-A418-462B-B071-0F568566C38D}" srcId="{02319E90-2179-44EC-B966-D11C7B673151}" destId="{0954E0DF-3F05-494F-BBFA-52C8520594AF}" srcOrd="3" destOrd="0" parTransId="{42BFEF1A-51BB-4237-92EB-400D8E8C8DA5}" sibTransId="{BBF6D1B7-F078-4019-B742-17E802333A5F}"/>
    <dgm:cxn modelId="{EE8DFF65-5B78-704F-9E03-FEAB8CD5422B}" type="presOf" srcId="{474F2B36-23D2-4E49-AD35-057C4BC7338C}" destId="{5CF151A1-82B9-3249-B653-C2EB3176C8E5}" srcOrd="0" destOrd="0" presId="urn:microsoft.com/office/officeart/2005/8/layout/hierarchy1"/>
    <dgm:cxn modelId="{89218B8B-0652-48AF-8751-F3B16F2B5D22}" srcId="{02319E90-2179-44EC-B966-D11C7B673151}" destId="{2634FBA9-F694-484C-8977-923F858471C9}" srcOrd="0" destOrd="0" parTransId="{B4E554EE-2422-47AB-A58F-B37D00E0E302}" sibTransId="{10918D37-3219-44DE-9841-13574AE6754C}"/>
    <dgm:cxn modelId="{C20E8398-5675-45FE-AC8C-7AF5C9B861EF}" srcId="{02319E90-2179-44EC-B966-D11C7B673151}" destId="{474F2B36-23D2-4E49-AD35-057C4BC7338C}" srcOrd="2" destOrd="0" parTransId="{5A1E5A51-49DD-4A76-9E56-DAD8A85B92A7}" sibTransId="{8ED9B8F4-ED39-483A-8436-C3139D40D2CB}"/>
    <dgm:cxn modelId="{44E2B6B1-2AF3-294D-BE3E-6437D1C7746B}" type="presOf" srcId="{2634FBA9-F694-484C-8977-923F858471C9}" destId="{4B28C19F-CE68-A748-BD92-20F883D812C5}" srcOrd="0" destOrd="0" presId="urn:microsoft.com/office/officeart/2005/8/layout/hierarchy1"/>
    <dgm:cxn modelId="{DC41E0C9-A827-3B48-AD1F-CEDAEDD8BB5C}" type="presOf" srcId="{02319E90-2179-44EC-B966-D11C7B673151}" destId="{D6DBC13F-A9BA-EB4F-A3CB-E78B5E9823A4}" srcOrd="0" destOrd="0" presId="urn:microsoft.com/office/officeart/2005/8/layout/hierarchy1"/>
    <dgm:cxn modelId="{B43C53D5-20D9-4A3B-AF79-C6D0AA8448C5}" srcId="{02319E90-2179-44EC-B966-D11C7B673151}" destId="{BFEE35BB-67E2-4C3D-82E8-7F2148939404}" srcOrd="1" destOrd="0" parTransId="{49B072CC-A9CD-41F2-A633-744BF5A07113}" sibTransId="{EB05B38B-DF6A-4127-AC55-2FAE48BDD633}"/>
    <dgm:cxn modelId="{76E8CBDC-C971-594C-BAB7-201773643025}" type="presParOf" srcId="{D6DBC13F-A9BA-EB4F-A3CB-E78B5E9823A4}" destId="{07D727AD-E685-C84C-92A6-8D98CF22A5EE}" srcOrd="0" destOrd="0" presId="urn:microsoft.com/office/officeart/2005/8/layout/hierarchy1"/>
    <dgm:cxn modelId="{F2FF5EFB-EE49-E446-8614-E305A0101CC1}" type="presParOf" srcId="{07D727AD-E685-C84C-92A6-8D98CF22A5EE}" destId="{92A94A9E-17CF-A445-91D7-980BBD7F4834}" srcOrd="0" destOrd="0" presId="urn:microsoft.com/office/officeart/2005/8/layout/hierarchy1"/>
    <dgm:cxn modelId="{CDA4EC23-7AD1-7F46-BB7D-340E76146F84}" type="presParOf" srcId="{92A94A9E-17CF-A445-91D7-980BBD7F4834}" destId="{4FF1DEB3-A07A-EC4E-91E8-D61B81EEF0E9}" srcOrd="0" destOrd="0" presId="urn:microsoft.com/office/officeart/2005/8/layout/hierarchy1"/>
    <dgm:cxn modelId="{13C18336-06A9-BB4C-A8CE-C445F82B5916}" type="presParOf" srcId="{92A94A9E-17CF-A445-91D7-980BBD7F4834}" destId="{4B28C19F-CE68-A748-BD92-20F883D812C5}" srcOrd="1" destOrd="0" presId="urn:microsoft.com/office/officeart/2005/8/layout/hierarchy1"/>
    <dgm:cxn modelId="{4552F417-A11F-7E48-AC3E-1628A86AB676}" type="presParOf" srcId="{07D727AD-E685-C84C-92A6-8D98CF22A5EE}" destId="{442C2ADD-CAFA-6543-8104-0E19747E619F}" srcOrd="1" destOrd="0" presId="urn:microsoft.com/office/officeart/2005/8/layout/hierarchy1"/>
    <dgm:cxn modelId="{6DDC72DA-519F-A349-A433-3BA63195A5DA}" type="presParOf" srcId="{D6DBC13F-A9BA-EB4F-A3CB-E78B5E9823A4}" destId="{AA63BEF3-ADC6-2D40-B3FA-B69867078FC8}" srcOrd="1" destOrd="0" presId="urn:microsoft.com/office/officeart/2005/8/layout/hierarchy1"/>
    <dgm:cxn modelId="{7808672B-BF3A-9B44-BC58-0A0436983F8B}" type="presParOf" srcId="{AA63BEF3-ADC6-2D40-B3FA-B69867078FC8}" destId="{5EEF8510-8358-C34A-9D12-ECA9FA861154}" srcOrd="0" destOrd="0" presId="urn:microsoft.com/office/officeart/2005/8/layout/hierarchy1"/>
    <dgm:cxn modelId="{B4BBE59A-8A44-F941-B9FD-4E1F0F053A4F}" type="presParOf" srcId="{5EEF8510-8358-C34A-9D12-ECA9FA861154}" destId="{E9460A41-2D69-804F-9EFA-76FF04C39144}" srcOrd="0" destOrd="0" presId="urn:microsoft.com/office/officeart/2005/8/layout/hierarchy1"/>
    <dgm:cxn modelId="{3FBF471D-50B7-0F40-BACE-7CE6DAC17E6C}" type="presParOf" srcId="{5EEF8510-8358-C34A-9D12-ECA9FA861154}" destId="{8CAF0F9C-1406-644D-8F1D-26884C1DE67F}" srcOrd="1" destOrd="0" presId="urn:microsoft.com/office/officeart/2005/8/layout/hierarchy1"/>
    <dgm:cxn modelId="{B1FD1DED-EF4C-8F46-BD6F-103A0F58102A}" type="presParOf" srcId="{AA63BEF3-ADC6-2D40-B3FA-B69867078FC8}" destId="{6F2AB1B9-575D-3040-B53B-AAFCF8952E5A}" srcOrd="1" destOrd="0" presId="urn:microsoft.com/office/officeart/2005/8/layout/hierarchy1"/>
    <dgm:cxn modelId="{0C24E599-22AB-0349-9824-DEA8B8EE1AED}" type="presParOf" srcId="{D6DBC13F-A9BA-EB4F-A3CB-E78B5E9823A4}" destId="{68D2CC1F-CF0E-3A44-85EE-1D73171CD5D7}" srcOrd="2" destOrd="0" presId="urn:microsoft.com/office/officeart/2005/8/layout/hierarchy1"/>
    <dgm:cxn modelId="{FCD14EF8-33B2-8F43-8DFD-583AC49773D8}" type="presParOf" srcId="{68D2CC1F-CF0E-3A44-85EE-1D73171CD5D7}" destId="{2CFD7D38-A928-3E44-B391-A33796062A64}" srcOrd="0" destOrd="0" presId="urn:microsoft.com/office/officeart/2005/8/layout/hierarchy1"/>
    <dgm:cxn modelId="{6D5C48F5-4F11-6649-9D7A-BD20651C3346}" type="presParOf" srcId="{2CFD7D38-A928-3E44-B391-A33796062A64}" destId="{85E618DF-26CA-1344-81AB-752050DE90C5}" srcOrd="0" destOrd="0" presId="urn:microsoft.com/office/officeart/2005/8/layout/hierarchy1"/>
    <dgm:cxn modelId="{26C3DBB8-A47F-8D40-A6E7-44E7CB58D8D2}" type="presParOf" srcId="{2CFD7D38-A928-3E44-B391-A33796062A64}" destId="{5CF151A1-82B9-3249-B653-C2EB3176C8E5}" srcOrd="1" destOrd="0" presId="urn:microsoft.com/office/officeart/2005/8/layout/hierarchy1"/>
    <dgm:cxn modelId="{BB8D32B4-1DD2-4444-AA5D-01C51D254427}" type="presParOf" srcId="{68D2CC1F-CF0E-3A44-85EE-1D73171CD5D7}" destId="{32C49C42-3645-B549-8E2B-A1F9B9AE774D}" srcOrd="1" destOrd="0" presId="urn:microsoft.com/office/officeart/2005/8/layout/hierarchy1"/>
    <dgm:cxn modelId="{1A8862C2-95DD-0344-8524-858D6221E963}" type="presParOf" srcId="{D6DBC13F-A9BA-EB4F-A3CB-E78B5E9823A4}" destId="{97B1A279-0246-5F42-864C-18F07385F05A}" srcOrd="3" destOrd="0" presId="urn:microsoft.com/office/officeart/2005/8/layout/hierarchy1"/>
    <dgm:cxn modelId="{B1866390-D978-8C4A-B358-A2E885B860B7}" type="presParOf" srcId="{97B1A279-0246-5F42-864C-18F07385F05A}" destId="{C4477CE5-692F-564E-8EA5-A7220AF70634}" srcOrd="0" destOrd="0" presId="urn:microsoft.com/office/officeart/2005/8/layout/hierarchy1"/>
    <dgm:cxn modelId="{DB5B5773-DFFD-944E-A86D-05C6BFB2840E}" type="presParOf" srcId="{C4477CE5-692F-564E-8EA5-A7220AF70634}" destId="{B29C9776-3DE9-644B-AB9E-89056461B323}" srcOrd="0" destOrd="0" presId="urn:microsoft.com/office/officeart/2005/8/layout/hierarchy1"/>
    <dgm:cxn modelId="{C43827AD-C63C-DD45-B9FB-D6855321211B}" type="presParOf" srcId="{C4477CE5-692F-564E-8EA5-A7220AF70634}" destId="{0D2394C2-6E63-7A4E-A87F-44F9E21AA2BD}" srcOrd="1" destOrd="0" presId="urn:microsoft.com/office/officeart/2005/8/layout/hierarchy1"/>
    <dgm:cxn modelId="{D569F075-5783-E04F-8B5B-DCBBDE5B43D4}" type="presParOf" srcId="{97B1A279-0246-5F42-864C-18F07385F05A}" destId="{B3980F8E-376E-5143-979E-A68E312086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351EB-BCD2-6648-B51B-09EFD1D8201F}">
      <dsp:nvSpPr>
        <dsp:cNvPr id="0" name=""/>
        <dsp:cNvSpPr/>
      </dsp:nvSpPr>
      <dsp:spPr>
        <a:xfrm>
          <a:off x="3143355" y="697388"/>
          <a:ext cx="5389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99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98612" y="740260"/>
        <a:ext cx="28479" cy="5695"/>
      </dsp:txXfrm>
    </dsp:sp>
    <dsp:sp modelId="{B091EBB0-ABCF-934C-BDD7-F2B25A56C846}">
      <dsp:nvSpPr>
        <dsp:cNvPr id="0" name=""/>
        <dsp:cNvSpPr/>
      </dsp:nvSpPr>
      <dsp:spPr>
        <a:xfrm>
          <a:off x="668655" y="158"/>
          <a:ext cx="2476499" cy="14859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351" tIns="127379" rIns="121351" bIns="12737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Váhání a nerozhodnost –může ohrozit život pacienta</a:t>
          </a:r>
          <a:endParaRPr lang="en-US" sz="2200" kern="1200" dirty="0"/>
        </a:p>
      </dsp:txBody>
      <dsp:txXfrm>
        <a:off x="668655" y="158"/>
        <a:ext cx="2476499" cy="1485900"/>
      </dsp:txXfrm>
    </dsp:sp>
    <dsp:sp modelId="{AE110869-F19D-9846-8F85-9F2CFC996112}">
      <dsp:nvSpPr>
        <dsp:cNvPr id="0" name=""/>
        <dsp:cNvSpPr/>
      </dsp:nvSpPr>
      <dsp:spPr>
        <a:xfrm>
          <a:off x="6189450" y="697388"/>
          <a:ext cx="5389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994" y="45720"/>
              </a:lnTo>
            </a:path>
          </a:pathLst>
        </a:custGeom>
        <a:noFill/>
        <a:ln w="9525" cap="flat" cmpd="sng" algn="ctr">
          <a:solidFill>
            <a:schemeClr val="accent5">
              <a:hueOff val="-827139"/>
              <a:satOff val="-4443"/>
              <a:lumOff val="15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444707" y="740260"/>
        <a:ext cx="28479" cy="5695"/>
      </dsp:txXfrm>
    </dsp:sp>
    <dsp:sp modelId="{F27650D0-5802-2A41-93B4-E6FDF817486A}">
      <dsp:nvSpPr>
        <dsp:cNvPr id="0" name=""/>
        <dsp:cNvSpPr/>
      </dsp:nvSpPr>
      <dsp:spPr>
        <a:xfrm>
          <a:off x="3714750" y="158"/>
          <a:ext cx="2476499" cy="1485900"/>
        </a:xfrm>
        <a:prstGeom prst="rect">
          <a:avLst/>
        </a:prstGeom>
        <a:solidFill>
          <a:schemeClr val="accent5">
            <a:hueOff val="-661711"/>
            <a:satOff val="-3554"/>
            <a:lumOff val="121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351" tIns="127379" rIns="121351" bIns="12737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Léčba  musí být racionální</a:t>
          </a:r>
          <a:endParaRPr lang="en-US" sz="2200" kern="1200" dirty="0"/>
        </a:p>
      </dsp:txBody>
      <dsp:txXfrm>
        <a:off x="3714750" y="158"/>
        <a:ext cx="2476499" cy="1485900"/>
      </dsp:txXfrm>
    </dsp:sp>
    <dsp:sp modelId="{E778C52B-8E8F-B846-AEBD-63B8EA62F766}">
      <dsp:nvSpPr>
        <dsp:cNvPr id="0" name=""/>
        <dsp:cNvSpPr/>
      </dsp:nvSpPr>
      <dsp:spPr>
        <a:xfrm>
          <a:off x="1906905" y="1484258"/>
          <a:ext cx="6092189" cy="538995"/>
        </a:xfrm>
        <a:custGeom>
          <a:avLst/>
          <a:gdLst/>
          <a:ahLst/>
          <a:cxnLst/>
          <a:rect l="0" t="0" r="0" b="0"/>
          <a:pathLst>
            <a:path>
              <a:moveTo>
                <a:pt x="6092189" y="0"/>
              </a:moveTo>
              <a:lnTo>
                <a:pt x="6092189" y="286597"/>
              </a:lnTo>
              <a:lnTo>
                <a:pt x="0" y="286597"/>
              </a:lnTo>
              <a:lnTo>
                <a:pt x="0" y="538995"/>
              </a:lnTo>
            </a:path>
          </a:pathLst>
        </a:custGeom>
        <a:noFill/>
        <a:ln w="952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00031" y="1750908"/>
        <a:ext cx="305937" cy="5695"/>
      </dsp:txXfrm>
    </dsp:sp>
    <dsp:sp modelId="{C294D88E-E67C-B64F-B6B0-DB699E30766D}">
      <dsp:nvSpPr>
        <dsp:cNvPr id="0" name=""/>
        <dsp:cNvSpPr/>
      </dsp:nvSpPr>
      <dsp:spPr>
        <a:xfrm>
          <a:off x="6760845" y="158"/>
          <a:ext cx="2476499" cy="1485900"/>
        </a:xfrm>
        <a:prstGeom prst="rect">
          <a:avLst/>
        </a:prstGeom>
        <a:solidFill>
          <a:schemeClr val="accent5">
            <a:hueOff val="-1323423"/>
            <a:satOff val="-7108"/>
            <a:lumOff val="243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351" tIns="127379" rIns="121351" bIns="12737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Stanovení závažnosti onemocnění, poměr rizika/přínos léčby.</a:t>
          </a:r>
          <a:endParaRPr lang="en-US" sz="2200" kern="1200" dirty="0"/>
        </a:p>
      </dsp:txBody>
      <dsp:txXfrm>
        <a:off x="6760845" y="158"/>
        <a:ext cx="2476499" cy="1485900"/>
      </dsp:txXfrm>
    </dsp:sp>
    <dsp:sp modelId="{B093878D-D646-D048-8862-6683E8C1327E}">
      <dsp:nvSpPr>
        <dsp:cNvPr id="0" name=""/>
        <dsp:cNvSpPr/>
      </dsp:nvSpPr>
      <dsp:spPr>
        <a:xfrm>
          <a:off x="3143355" y="2752883"/>
          <a:ext cx="5389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994" y="45720"/>
              </a:lnTo>
            </a:path>
          </a:pathLst>
        </a:custGeom>
        <a:noFill/>
        <a:ln w="9525" cap="flat" cmpd="sng" algn="ctr">
          <a:solidFill>
            <a:schemeClr val="accent5">
              <a:hueOff val="-2481417"/>
              <a:satOff val="-13328"/>
              <a:lumOff val="45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98612" y="2795755"/>
        <a:ext cx="28479" cy="5695"/>
      </dsp:txXfrm>
    </dsp:sp>
    <dsp:sp modelId="{03326575-E523-FB48-9E6E-3803DD883B05}">
      <dsp:nvSpPr>
        <dsp:cNvPr id="0" name=""/>
        <dsp:cNvSpPr/>
      </dsp:nvSpPr>
      <dsp:spPr>
        <a:xfrm>
          <a:off x="668655" y="2055653"/>
          <a:ext cx="2476499" cy="1485900"/>
        </a:xfrm>
        <a:prstGeom prst="rect">
          <a:avLst/>
        </a:prstGeom>
        <a:solidFill>
          <a:schemeClr val="accent5">
            <a:hueOff val="-1985134"/>
            <a:satOff val="-10662"/>
            <a:lumOff val="364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351" tIns="127379" rIns="121351" bIns="12737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Způsob léčby je nutní přizpůsobit pacientovi </a:t>
          </a:r>
          <a:endParaRPr lang="en-US" sz="2200" kern="1200" dirty="0"/>
        </a:p>
      </dsp:txBody>
      <dsp:txXfrm>
        <a:off x="668655" y="2055653"/>
        <a:ext cx="2476499" cy="1485900"/>
      </dsp:txXfrm>
    </dsp:sp>
    <dsp:sp modelId="{76AB849C-2477-B141-AED2-6FB9FEADCFBC}">
      <dsp:nvSpPr>
        <dsp:cNvPr id="0" name=""/>
        <dsp:cNvSpPr/>
      </dsp:nvSpPr>
      <dsp:spPr>
        <a:xfrm>
          <a:off x="6189450" y="2752883"/>
          <a:ext cx="5389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994" y="45720"/>
              </a:lnTo>
            </a:path>
          </a:pathLst>
        </a:custGeom>
        <a:noFill/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444707" y="2795755"/>
        <a:ext cx="28479" cy="5695"/>
      </dsp:txXfrm>
    </dsp:sp>
    <dsp:sp modelId="{141C6238-8325-7640-88D9-83751FBA7298}">
      <dsp:nvSpPr>
        <dsp:cNvPr id="0" name=""/>
        <dsp:cNvSpPr/>
      </dsp:nvSpPr>
      <dsp:spPr>
        <a:xfrm>
          <a:off x="3714750" y="2055653"/>
          <a:ext cx="2476499" cy="1485900"/>
        </a:xfrm>
        <a:prstGeom prst="rect">
          <a:avLst/>
        </a:prstGeom>
        <a:solidFill>
          <a:schemeClr val="accent5">
            <a:hueOff val="-2646845"/>
            <a:satOff val="-14216"/>
            <a:lumOff val="486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351" tIns="127379" rIns="121351" bIns="12737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Nespoléhat  na neužitečné postupy,  nutno používat ruce a mozek. </a:t>
          </a:r>
          <a:endParaRPr lang="en-US" sz="2200" kern="1200" dirty="0"/>
        </a:p>
      </dsp:txBody>
      <dsp:txXfrm>
        <a:off x="3714750" y="2055653"/>
        <a:ext cx="2476499" cy="1485900"/>
      </dsp:txXfrm>
    </dsp:sp>
    <dsp:sp modelId="{D8E4D8F1-6B55-A541-9A9B-B43C9BEBDB68}">
      <dsp:nvSpPr>
        <dsp:cNvPr id="0" name=""/>
        <dsp:cNvSpPr/>
      </dsp:nvSpPr>
      <dsp:spPr>
        <a:xfrm>
          <a:off x="6760845" y="2055653"/>
          <a:ext cx="2476499" cy="1485900"/>
        </a:xfrm>
        <a:prstGeom prst="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351" tIns="127379" rIns="121351" bIns="12737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Neohrozit pacienta.</a:t>
          </a:r>
          <a:endParaRPr lang="en-US" sz="2200" kern="1200" dirty="0"/>
        </a:p>
      </dsp:txBody>
      <dsp:txXfrm>
        <a:off x="6760845" y="2055653"/>
        <a:ext cx="2476499" cy="148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DEB3-A07A-EC4E-91E8-D61B81EEF0E9}">
      <dsp:nvSpPr>
        <dsp:cNvPr id="0" name=""/>
        <dsp:cNvSpPr/>
      </dsp:nvSpPr>
      <dsp:spPr>
        <a:xfrm>
          <a:off x="2902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8C19F-CE68-A748-BD92-20F883D812C5}">
      <dsp:nvSpPr>
        <dsp:cNvPr id="0" name=""/>
        <dsp:cNvSpPr/>
      </dsp:nvSpPr>
      <dsp:spPr>
        <a:xfrm>
          <a:off x="233139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Okamžitá operace</a:t>
          </a:r>
          <a:endParaRPr lang="en-US" sz="1700" kern="1200"/>
        </a:p>
      </dsp:txBody>
      <dsp:txXfrm>
        <a:off x="271678" y="1061359"/>
        <a:ext cx="1995055" cy="1238727"/>
      </dsp:txXfrm>
    </dsp:sp>
    <dsp:sp modelId="{E9460A41-2D69-804F-9EFA-76FF04C39144}">
      <dsp:nvSpPr>
        <dsp:cNvPr id="0" name=""/>
        <dsp:cNvSpPr/>
      </dsp:nvSpPr>
      <dsp:spPr>
        <a:xfrm>
          <a:off x="2535510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F0F9C-1406-644D-8F1D-26884C1DE67F}">
      <dsp:nvSpPr>
        <dsp:cNvPr id="0" name=""/>
        <dsp:cNvSpPr/>
      </dsp:nvSpPr>
      <dsp:spPr>
        <a:xfrm>
          <a:off x="2765747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Předoperační příprava a operace</a:t>
          </a:r>
          <a:endParaRPr lang="en-US" sz="1700" kern="1200"/>
        </a:p>
      </dsp:txBody>
      <dsp:txXfrm>
        <a:off x="2804286" y="1061359"/>
        <a:ext cx="1995055" cy="1238727"/>
      </dsp:txXfrm>
    </dsp:sp>
    <dsp:sp modelId="{85E618DF-26CA-1344-81AB-752050DE90C5}">
      <dsp:nvSpPr>
        <dsp:cNvPr id="0" name=""/>
        <dsp:cNvSpPr/>
      </dsp:nvSpPr>
      <dsp:spPr>
        <a:xfrm>
          <a:off x="5068118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151A1-82B9-3249-B653-C2EB3176C8E5}">
      <dsp:nvSpPr>
        <dsp:cNvPr id="0" name=""/>
        <dsp:cNvSpPr/>
      </dsp:nvSpPr>
      <dsp:spPr>
        <a:xfrm>
          <a:off x="5298355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Konzervativní léčba (observace pacienta, infuzní léčba, antibiotika…)</a:t>
          </a:r>
          <a:endParaRPr lang="en-US" sz="1700" kern="1200"/>
        </a:p>
      </dsp:txBody>
      <dsp:txXfrm>
        <a:off x="5336894" y="1061359"/>
        <a:ext cx="1995055" cy="1238727"/>
      </dsp:txXfrm>
    </dsp:sp>
    <dsp:sp modelId="{B29C9776-3DE9-644B-AB9E-89056461B323}">
      <dsp:nvSpPr>
        <dsp:cNvPr id="0" name=""/>
        <dsp:cNvSpPr/>
      </dsp:nvSpPr>
      <dsp:spPr>
        <a:xfrm>
          <a:off x="7600726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2394C2-6E63-7A4E-A87F-44F9E21AA2BD}">
      <dsp:nvSpPr>
        <dsp:cNvPr id="0" name=""/>
        <dsp:cNvSpPr/>
      </dsp:nvSpPr>
      <dsp:spPr>
        <a:xfrm>
          <a:off x="7830963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Propuštění domů a ambulantní sledování – ambulantní došetření </a:t>
          </a:r>
          <a:endParaRPr lang="en-US" sz="1700" kern="1200"/>
        </a:p>
      </dsp:txBody>
      <dsp:txXfrm>
        <a:off x="7869502" y="1061359"/>
        <a:ext cx="1995055" cy="123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4/18/20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4/18/20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l.mefanet.cz/renderLabyrinth/index/6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C6D790-69F0-40CA-813A-84D724D1C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8476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Diagonal Corner Rectangle 7">
            <a:extLst>
              <a:ext uri="{FF2B5EF4-FFF2-40B4-BE49-F238E27FC236}">
                <a16:creationId xmlns:a16="http://schemas.microsoft.com/office/drawing/2014/main" id="{F5A78137-DBB7-4A93-98AC-5606814E2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0673" y="806450"/>
            <a:ext cx="9319476" cy="4502149"/>
          </a:xfrm>
          <a:prstGeom prst="round2DiagRect">
            <a:avLst>
              <a:gd name="adj1" fmla="val 7929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srgbClr val="09233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530A74-FECE-2D49-9C45-78316BFA1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5145" y="1125511"/>
            <a:ext cx="7135566" cy="2656971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Náhlé příhody břišní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370533-B9C0-B345-BFCB-89A4916DE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139" y="3782482"/>
            <a:ext cx="7136760" cy="1204383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3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0A5DC-D3CD-884D-A258-46301B1D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Difuzní peritonitida</a:t>
            </a:r>
          </a:p>
        </p:txBody>
      </p:sp>
      <p:pic>
        <p:nvPicPr>
          <p:cNvPr id="5" name="Zástupný obsah 4" descr="Obsah obrázku jídlo, interiér, stůl, vsedě&#10;&#10;Popis byl vytvořen automaticky">
            <a:extLst>
              <a:ext uri="{FF2B5EF4-FFF2-40B4-BE49-F238E27FC236}">
                <a16:creationId xmlns:a16="http://schemas.microsoft.com/office/drawing/2014/main" id="{06754D5F-7276-F340-8F75-10A4BFBE5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700" y="1898759"/>
            <a:ext cx="4684734" cy="4596588"/>
          </a:xfrm>
        </p:spPr>
      </p:pic>
    </p:spTree>
    <p:extLst>
      <p:ext uri="{BB962C8B-B14F-4D97-AF65-F5344CB8AC3E}">
        <p14:creationId xmlns:p14="http://schemas.microsoft.com/office/powerpoint/2010/main" val="143478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7525C-75D9-6243-B207-057DEC78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Ohraničená (cirkumskriptní) peritonitida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6C993-EF9F-4A4F-A536-F7FFF7AF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8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4D84C-A1EB-BF4E-AF2B-E514F790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Pacient s akutní bolestí břicha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9BFDB87-52D7-764E-9CE1-7D1191BEE7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2993549"/>
          <a:ext cx="9906000" cy="205359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196778199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18152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Nr.: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12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812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Original title: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Akutní bolest břicha</a:t>
                      </a:r>
                      <a:endParaRPr lang="cs-CZ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64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Title in English: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Acute abdominal pain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12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Author: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MUDr. Hana Petrášová (Masaryk University, Brno)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953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Patient: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female, age: 31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050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Language: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Czech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24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Link: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635A32"/>
                          </a:solidFill>
                          <a:effectLst/>
                          <a:hlinkClick r:id="rId2" tooltip="Přehrát labyrint"/>
                        </a:rPr>
                        <a:t>ol.mefanet.cz/renderLabyrinth/index/64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53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62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32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9027E1-3C15-0440-8B57-DB271EB1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3825197" cy="4287836"/>
          </a:xfrm>
        </p:spPr>
        <p:txBody>
          <a:bodyPr anchor="ctr">
            <a:normAutofit/>
          </a:bodyPr>
          <a:lstStyle/>
          <a:p>
            <a:pPr algn="r"/>
            <a:r>
              <a:rPr lang="cs-CZ" sz="6000" dirty="0"/>
              <a:t>Náhlá příhoda břišní </a:t>
            </a:r>
            <a:br>
              <a:rPr lang="cs-CZ" sz="6000" dirty="0"/>
            </a:b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847DA0-9A64-AF48-8F77-A4381168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5311" y="1135066"/>
            <a:ext cx="3290165" cy="4287834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Nově vzniklá bolest břicha s Krátkou anamnézou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 Nejčastější důvod chirurgického vyšetření na ambulanci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vyžaduje rozhodnutí o  chirurgické intervenci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3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D91092-F055-FB4E-915A-D9DA7462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Náhlá příhoda břišní </a:t>
            </a:r>
          </a:p>
        </p:txBody>
      </p:sp>
      <p:graphicFrame>
        <p:nvGraphicFramePr>
          <p:cNvPr id="96" name="Zástupný obsah 2">
            <a:extLst>
              <a:ext uri="{FF2B5EF4-FFF2-40B4-BE49-F238E27FC236}">
                <a16:creationId xmlns:a16="http://schemas.microsoft.com/office/drawing/2014/main" id="{92F4AF80-F4D3-4547-9EA0-4229037B3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52575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9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75475-9BEA-B946-9A13-B19F1BB8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Klinické typy potíží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4C41C-CAF3-4187-AC98-AE81CD81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 err="1"/>
              <a:t>Bolesti</a:t>
            </a:r>
            <a:r>
              <a:rPr lang="en-US" sz="2200" dirty="0"/>
              <a:t> </a:t>
            </a:r>
            <a:r>
              <a:rPr lang="en-US" sz="2200" dirty="0" err="1"/>
              <a:t>břicha</a:t>
            </a:r>
            <a:r>
              <a:rPr lang="en-US" sz="2200" dirty="0"/>
              <a:t> a </a:t>
            </a:r>
            <a:r>
              <a:rPr lang="en-US" sz="2200" dirty="0" err="1"/>
              <a:t>šok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err="1"/>
              <a:t>Difuzní</a:t>
            </a:r>
            <a:r>
              <a:rPr lang="en-US" sz="2200" dirty="0"/>
              <a:t> </a:t>
            </a:r>
            <a:r>
              <a:rPr lang="en-US" sz="2200" dirty="0" err="1"/>
              <a:t>peritonitida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err="1"/>
              <a:t>Ohraničená</a:t>
            </a:r>
            <a:r>
              <a:rPr lang="en-US" sz="2200" dirty="0"/>
              <a:t> </a:t>
            </a:r>
            <a:r>
              <a:rPr lang="en-US" sz="2200" dirty="0" err="1"/>
              <a:t>peritonitida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err="1"/>
              <a:t>Porucha</a:t>
            </a:r>
            <a:r>
              <a:rPr lang="en-US" sz="2200" dirty="0"/>
              <a:t> </a:t>
            </a:r>
            <a:r>
              <a:rPr lang="en-US" sz="2200" dirty="0" err="1"/>
              <a:t>pasáže</a:t>
            </a:r>
            <a:r>
              <a:rPr lang="en-US" sz="2200" dirty="0"/>
              <a:t> – </a:t>
            </a:r>
            <a:r>
              <a:rPr lang="en-US" sz="2200" dirty="0" err="1"/>
              <a:t>střevní</a:t>
            </a:r>
            <a:r>
              <a:rPr lang="en-US" sz="2200" dirty="0"/>
              <a:t> </a:t>
            </a:r>
            <a:r>
              <a:rPr lang="en-US" sz="2200" dirty="0" err="1"/>
              <a:t>obstrukce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err="1"/>
              <a:t>Interní</a:t>
            </a:r>
            <a:r>
              <a:rPr lang="en-US" sz="2200" dirty="0"/>
              <a:t>(</a:t>
            </a:r>
            <a:r>
              <a:rPr lang="en-US" sz="2200" dirty="0" err="1"/>
              <a:t>nechirurgická</a:t>
            </a:r>
            <a:r>
              <a:rPr lang="en-US" sz="2200" dirty="0"/>
              <a:t>) </a:t>
            </a:r>
            <a:r>
              <a:rPr lang="en-US" sz="2200" dirty="0" err="1"/>
              <a:t>nemoc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/>
              <a:t>Trauma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Gynekologické </a:t>
            </a:r>
            <a:r>
              <a:rPr lang="en-US" sz="2200" dirty="0" err="1"/>
              <a:t>onemocnění</a:t>
            </a:r>
            <a:endParaRPr lang="en-US" sz="2200" dirty="0"/>
          </a:p>
        </p:txBody>
      </p:sp>
      <p:pic>
        <p:nvPicPr>
          <p:cNvPr id="10" name="Obrázek 9" descr="Obsah obrázku interiér, fotka, staré, visící&#10;&#10;Popis byl vytvořen automaticky">
            <a:extLst>
              <a:ext uri="{FF2B5EF4-FFF2-40B4-BE49-F238E27FC236}">
                <a16:creationId xmlns:a16="http://schemas.microsoft.com/office/drawing/2014/main" id="{B793302A-F672-2247-BC36-623B54333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0" r="3" b="2039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383FAA-1D29-9047-9E9B-032B09D0C749}"/>
              </a:ext>
            </a:extLst>
          </p:cNvPr>
          <p:cNvSpPr txBox="1"/>
          <p:nvPr/>
        </p:nvSpPr>
        <p:spPr>
          <a:xfrm>
            <a:off x="6392335" y="5240823"/>
            <a:ext cx="4655075" cy="30478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s-CZ" sz="1400">
                <a:solidFill>
                  <a:srgbClr val="FFFFFF"/>
                </a:solidFill>
              </a:rPr>
              <a:t>Který z nich je to akutní břicho?</a:t>
            </a:r>
          </a:p>
        </p:txBody>
      </p:sp>
    </p:spTree>
    <p:extLst>
      <p:ext uri="{BB962C8B-B14F-4D97-AF65-F5344CB8AC3E}">
        <p14:creationId xmlns:p14="http://schemas.microsoft.com/office/powerpoint/2010/main" val="22067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70CCA0-B513-F64A-9AC3-47012904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/>
              <a:t>Možnosti léčebného postupu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CAF25364-073E-48D6-8107-69199F1C6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21211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337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C84E3D7-E7EF-0843-BB87-321D6385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cs-CZ" sz="4000"/>
              <a:t>Bolest břicha s rozvojem šoku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576D0-5D33-FB4B-A993-B5E035C4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cs-CZ" sz="1800"/>
              <a:t>Urgentní život ohrožující, nejméně častý obraz NPB</a:t>
            </a:r>
          </a:p>
          <a:p>
            <a:r>
              <a:rPr lang="cs-CZ" sz="1800"/>
              <a:t>Pacient bledý,  schvácený, opocený, s hypotenzí a povrchním dýcháním, intenzivní bolest břicha – abdominální apoplexie</a:t>
            </a:r>
          </a:p>
          <a:p>
            <a:r>
              <a:rPr lang="cs-CZ" sz="1800"/>
              <a:t>Nejčastější příčina : ruptura aneurysmatu AA (provázeno i bolestmi v zádech),  mimoděložní těhotenství, mezenteriální střevní ischemie, těžká akutní pankreatitida</a:t>
            </a:r>
          </a:p>
          <a:p>
            <a:r>
              <a:rPr lang="cs-CZ" sz="1800"/>
              <a:t>Léčba: operace bezodkladně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4888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A137B-48B2-B441-9296-A34EAD95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Ruptura aneurysmatu abdominální aorty</a:t>
            </a:r>
          </a:p>
        </p:txBody>
      </p:sp>
      <p:pic>
        <p:nvPicPr>
          <p:cNvPr id="5" name="Zástupný obsah 4" descr="Obsah obrázku zvíře, interiér, vsedě, dort&#10;&#10;Popis byl vytvořen automaticky">
            <a:extLst>
              <a:ext uri="{FF2B5EF4-FFF2-40B4-BE49-F238E27FC236}">
                <a16:creationId xmlns:a16="http://schemas.microsoft.com/office/drawing/2014/main" id="{C45BE5A1-8B2C-0644-A757-FB7221AF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795" y="2249487"/>
            <a:ext cx="6904503" cy="4250041"/>
          </a:xfrm>
        </p:spPr>
      </p:pic>
    </p:spTree>
    <p:extLst>
      <p:ext uri="{BB962C8B-B14F-4D97-AF65-F5344CB8AC3E}">
        <p14:creationId xmlns:p14="http://schemas.microsoft.com/office/powerpoint/2010/main" val="313389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354D974-BB2A-F34D-9C6C-3B0E3786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82673"/>
            <a:ext cx="3100133" cy="4708528"/>
          </a:xfrm>
        </p:spPr>
        <p:txBody>
          <a:bodyPr>
            <a:normAutofit/>
          </a:bodyPr>
          <a:lstStyle/>
          <a:p>
            <a:pPr algn="r"/>
            <a:r>
              <a:rPr lang="cs-CZ" sz="4000"/>
              <a:t>Difuzní peritonitida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FBA3D-246B-054D-981D-616788BF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cs-CZ" sz="2000"/>
              <a:t>Prudké difuzní bolesti břicha</a:t>
            </a:r>
          </a:p>
          <a:p>
            <a:r>
              <a:rPr lang="cs-CZ" sz="2000"/>
              <a:t>Schvácený pacient</a:t>
            </a:r>
          </a:p>
          <a:p>
            <a:r>
              <a:rPr lang="cs-CZ" sz="2000"/>
              <a:t>Pacient  nehybně ležící</a:t>
            </a:r>
          </a:p>
          <a:p>
            <a:r>
              <a:rPr lang="cs-CZ" sz="2000"/>
              <a:t>Peritoneální dráždění – prknovité stažení břicha  - volní obranné napínání stěny břišní</a:t>
            </a:r>
          </a:p>
          <a:p>
            <a:r>
              <a:rPr lang="cs-CZ" sz="2000"/>
              <a:t>Absence peristaltiky</a:t>
            </a:r>
          </a:p>
          <a:p>
            <a:r>
              <a:rPr lang="cs-CZ" sz="2000"/>
              <a:t>Nejpřínosnější – jemná palpace v pupku – peritoneum je zde nejblíže kůži, </a:t>
            </a:r>
            <a:r>
              <a:rPr lang="cs-CZ" sz="2000" err="1"/>
              <a:t>boolest</a:t>
            </a:r>
            <a:r>
              <a:rPr lang="cs-CZ" sz="2000"/>
              <a:t> i při zakašlání nebo pohybu s lůžkem pacienta, poklep na stěnu břišní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26554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4D974-BB2A-F34D-9C6C-3B0E3786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82673"/>
            <a:ext cx="3100133" cy="4708528"/>
          </a:xfrm>
        </p:spPr>
        <p:txBody>
          <a:bodyPr>
            <a:normAutofit/>
          </a:bodyPr>
          <a:lstStyle/>
          <a:p>
            <a:pPr algn="r"/>
            <a:r>
              <a:rPr lang="cs-CZ" sz="4000"/>
              <a:t>Difuzní peritonitida</a:t>
            </a:r>
            <a:br>
              <a:rPr lang="cs-CZ" sz="4000"/>
            </a:br>
            <a:br>
              <a:rPr lang="cs-CZ" sz="4000"/>
            </a:br>
            <a:r>
              <a:rPr lang="cs-CZ" sz="4000"/>
              <a:t>nejčastější 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FBA3D-246B-054D-981D-616788BF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Perforovaný vřed </a:t>
            </a:r>
            <a:r>
              <a:rPr lang="cs-CZ" sz="2000" dirty="0" err="1"/>
              <a:t>gastroduodena</a:t>
            </a:r>
            <a:endParaRPr lang="cs-CZ" sz="2000" dirty="0"/>
          </a:p>
          <a:p>
            <a:r>
              <a:rPr lang="cs-CZ" sz="2000" dirty="0"/>
              <a:t>Perforace tlustého střeva</a:t>
            </a:r>
          </a:p>
          <a:p>
            <a:r>
              <a:rPr lang="cs-CZ" sz="2000" dirty="0"/>
              <a:t>Perforovaná akutní </a:t>
            </a:r>
            <a:r>
              <a:rPr lang="cs-CZ" sz="2000" dirty="0" err="1"/>
              <a:t>appenedicitida</a:t>
            </a:r>
            <a:endParaRPr lang="cs-CZ" sz="2000" dirty="0"/>
          </a:p>
          <a:p>
            <a:r>
              <a:rPr lang="cs-CZ" sz="2000" dirty="0"/>
              <a:t>Před operační revizí je nutná řádná příprava pacienta </a:t>
            </a:r>
          </a:p>
          <a:p>
            <a:r>
              <a:rPr lang="cs-CZ" sz="2000" dirty="0"/>
              <a:t>Vždy nutná </a:t>
            </a:r>
            <a:r>
              <a:rPr lang="cs-CZ" sz="2000" dirty="0" err="1"/>
              <a:t>dif</a:t>
            </a:r>
            <a:r>
              <a:rPr lang="cs-CZ" sz="2000" dirty="0"/>
              <a:t> dg akutní pankreatitidy, kdy operační revize není indikována</a:t>
            </a:r>
          </a:p>
        </p:txBody>
      </p:sp>
    </p:spTree>
    <p:extLst>
      <p:ext uri="{BB962C8B-B14F-4D97-AF65-F5344CB8AC3E}">
        <p14:creationId xmlns:p14="http://schemas.microsoft.com/office/powerpoint/2010/main" val="151526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345</Words>
  <Application>Microsoft Macintosh PowerPoint</Application>
  <PresentationFormat>Širokoúhlá obrazovka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Tw Cen MT</vt:lpstr>
      <vt:lpstr>Obvod</vt:lpstr>
      <vt:lpstr>Náhlé příhody břišní </vt:lpstr>
      <vt:lpstr>Náhlá příhoda břišní  </vt:lpstr>
      <vt:lpstr>Náhlá příhoda břišní </vt:lpstr>
      <vt:lpstr>Klinické typy potíží</vt:lpstr>
      <vt:lpstr>Možnosti léčebného postupu</vt:lpstr>
      <vt:lpstr>Bolest břicha s rozvojem šoku</vt:lpstr>
      <vt:lpstr>Ruptura aneurysmatu abdominální aorty</vt:lpstr>
      <vt:lpstr>Difuzní peritonitida</vt:lpstr>
      <vt:lpstr>Difuzní peritonitida  nejčastější příčiny</vt:lpstr>
      <vt:lpstr>Difuzní peritonitida</vt:lpstr>
      <vt:lpstr>Ohraničená (cirkumskriptní) peritonitida </vt:lpstr>
      <vt:lpstr>Virtuální Pacient s akutní bolestí břicha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Náhlé příhody břišní </dc:title>
  <dc:creator>Beáta Hemmelová</dc:creator>
  <cp:lastModifiedBy>Beáta Hemmelová</cp:lastModifiedBy>
  <cp:revision>22</cp:revision>
  <dcterms:created xsi:type="dcterms:W3CDTF">2020-04-16T19:06:46Z</dcterms:created>
  <dcterms:modified xsi:type="dcterms:W3CDTF">2020-04-19T06:55:50Z</dcterms:modified>
</cp:coreProperties>
</file>